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4" r:id="rId3"/>
    <p:sldId id="256" r:id="rId4"/>
    <p:sldId id="357" r:id="rId5"/>
    <p:sldId id="368" r:id="rId6"/>
    <p:sldId id="369" r:id="rId7"/>
    <p:sldId id="370" r:id="rId8"/>
    <p:sldId id="371" r:id="rId9"/>
    <p:sldId id="372" r:id="rId10"/>
    <p:sldId id="373" r:id="rId11"/>
    <p:sldId id="30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45"/>
    <a:srgbClr val="F5993F"/>
    <a:srgbClr val="4FAAC5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90" y="2201775"/>
            <a:ext cx="6683674" cy="19059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980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CROSS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CROSS JOIN Club c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CROSS JOIN: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Presenta el producto cartesiano de los registros de las dos tablas.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tabla resultante tendrá todos los registros de la tabla izquierda combinados con cada uno de los registros de la tabla derecha</a:t>
            </a:r>
          </a:p>
        </p:txBody>
      </p:sp>
      <p:pic>
        <p:nvPicPr>
          <p:cNvPr id="2050" name="Picture 2" descr="https://upload.wikimedia.org/wikipedia/commons/thumb/8/82/SQL_Join_-_08_A_Cross_Join_B.svg/300px-SQL_Join_-_08_A_Cross_Join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03" y="2490787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1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Consultas entre varias tablas</a:t>
            </a:r>
          </a:p>
        </p:txBody>
      </p:sp>
    </p:spTree>
    <p:extLst>
      <p:ext uri="{BB962C8B-B14F-4D97-AF65-F5344CB8AC3E}">
        <p14:creationId xmlns:p14="http://schemas.microsoft.com/office/powerpoint/2010/main" val="490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INNER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INNER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INNER JOIN: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Específica que se devuelvan todos los pares de filas coincidentes.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Rechaza las filas no coincidentes de las dos tablas</a:t>
            </a:r>
          </a:p>
        </p:txBody>
      </p:sp>
      <p:pic>
        <p:nvPicPr>
          <p:cNvPr id="1026" name="Picture 2" descr="File:SQL Join - 07 A Inner Join B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4" y="2074363"/>
            <a:ext cx="3120660" cy="21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upload.wikimedia.org/wikipedia/commons/thumb/d/dc/SQL_Join_-_01b_A_Left_Join_B.svg/220px-SQL_Join_-_01b_A_Left_Join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4" y="2096386"/>
            <a:ext cx="3120660" cy="21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LEFT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LEFT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LEFT JOIN: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Retorna la pareja de todos los valores de la tabla izquierda con los valores de la tabla de la derecha correspondientes, si los hay, o retorna un valor nulo NULL en los campos de la tabla derecha cuando no haya correspondencia</a:t>
            </a:r>
          </a:p>
        </p:txBody>
      </p:sp>
    </p:spTree>
    <p:extLst>
      <p:ext uri="{BB962C8B-B14F-4D97-AF65-F5344CB8AC3E}">
        <p14:creationId xmlns:p14="http://schemas.microsoft.com/office/powerpoint/2010/main" val="25628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upload.wikimedia.org/wikipedia/commons/thumb/a/a1/SQL_Join_-_02_A_Left_Join_B_Where_B.key_%3D_null.svg/220px-SQL_Join_-_02_A_Left_Join_B_Where_B.key_%3D_nu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4" y="2099926"/>
            <a:ext cx="3120660" cy="21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LEFT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LEFT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alibri Light" panose="020F0302020204030204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.Id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IS NULL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LEFT JOIN excluyendo la intersección: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Mostrar solo los registros de la primera tabla que no tengan correspondientes en la segunda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logra con la cláusula WHERE</a:t>
            </a:r>
          </a:p>
        </p:txBody>
      </p:sp>
    </p:spTree>
    <p:extLst>
      <p:ext uri="{BB962C8B-B14F-4D97-AF65-F5344CB8AC3E}">
        <p14:creationId xmlns:p14="http://schemas.microsoft.com/office/powerpoint/2010/main" val="11868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https://upload.wikimedia.org/wikipedia/commons/thumb/8/89/SQL_Join_-_03b_A_Right_Join_B.svg/220px-SQL_Join_-_03b_A_Right_Join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4" y="2094537"/>
            <a:ext cx="3120660" cy="21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RIGHT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RIGHT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RIGHT JOIN: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Retorna todos los valores de la tabla derecha con los valores de la tabla de la izquierda correspondientes, si los hay, o retorna un valor nulo NULL en los campos de la tabla izquierda cuando no haya correspondencia</a:t>
            </a:r>
          </a:p>
        </p:txBody>
      </p:sp>
    </p:spTree>
    <p:extLst>
      <p:ext uri="{BB962C8B-B14F-4D97-AF65-F5344CB8AC3E}">
        <p14:creationId xmlns:p14="http://schemas.microsoft.com/office/powerpoint/2010/main" val="270125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https://upload.wikimedia.org/wikipedia/commons/thumb/2/27/SQL_Join_-_04_A_Right_Join_B_Where_A.key_%3D_null.svg/220px-SQL_Join_-_04_A_Right_Join_B_Where_A.key_%3D_nu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4" y="2097237"/>
            <a:ext cx="3120660" cy="21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RIGHT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RIGHT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IS NULL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RIGHT JOIN excluyendo la intersección: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Mostrar solo los registros de la segunda tabla que no tengan correspondientes en la primera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logra con la cláusula WHERE</a:t>
            </a:r>
          </a:p>
        </p:txBody>
      </p:sp>
    </p:spTree>
    <p:extLst>
      <p:ext uri="{BB962C8B-B14F-4D97-AF65-F5344CB8AC3E}">
        <p14:creationId xmlns:p14="http://schemas.microsoft.com/office/powerpoint/2010/main" val="425570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https://upload.wikimedia.org/wikipedia/commons/thumb/3/3d/SQL_Join_-_05b_A_Full_Join_B.svg/220px-SQL_Join_-_05b_A_Full_Join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4" y="2098370"/>
            <a:ext cx="3120660" cy="21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FULL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FULL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FULL JOIN: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Presenta los resultados de tabla izquierda y tabla derecha aunque alguna no tengan correspondencia en la otra tabla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Contendrá todos los registros de ambas tablas y presentará valores nulos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NULLs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para registros sin pareja</a:t>
            </a:r>
          </a:p>
        </p:txBody>
      </p:sp>
    </p:spTree>
    <p:extLst>
      <p:ext uri="{BB962C8B-B14F-4D97-AF65-F5344CB8AC3E}">
        <p14:creationId xmlns:p14="http://schemas.microsoft.com/office/powerpoint/2010/main" val="204502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https://upload.wikimedia.org/wikipedia/commons/thumb/1/1d/SQL_Join_-_06b_A_Full_Join_B_Where_A.key_%3D_null_Or_B.key_%3D_null.svg/220px-SQL_Join_-_06b_A_Full_Join_B_Where_A.key_%3D_null_Or_B.key_%3D_nu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3" y="2096522"/>
            <a:ext cx="3122625" cy="21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FULL JOIN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90814" y="4631528"/>
            <a:ext cx="65784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SELECT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Jugador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FULL JOIN Club c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j.IdClub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IS NULL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c.Id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IS NULL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1" y="530890"/>
            <a:ext cx="610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FULL JOIN excluyendo la intersección: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Mostrar solo los registros de las tablas que no tengan correspondencia en la otra.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logra con la cláusula WHERE</a:t>
            </a:r>
          </a:p>
        </p:txBody>
      </p:sp>
    </p:spTree>
    <p:extLst>
      <p:ext uri="{BB962C8B-B14F-4D97-AF65-F5344CB8AC3E}">
        <p14:creationId xmlns:p14="http://schemas.microsoft.com/office/powerpoint/2010/main" val="3505491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446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124</cp:revision>
  <dcterms:created xsi:type="dcterms:W3CDTF">2018-03-11T02:17:42Z</dcterms:created>
  <dcterms:modified xsi:type="dcterms:W3CDTF">2020-04-03T14:29:52Z</dcterms:modified>
</cp:coreProperties>
</file>