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4" r:id="rId3"/>
    <p:sldId id="256" r:id="rId4"/>
    <p:sldId id="303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45"/>
    <a:srgbClr val="F5993F"/>
    <a:srgbClr val="4FAAC5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5/5/2020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ejandro.manzanares@istea.com.a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90" y="2201775"/>
            <a:ext cx="6683674" cy="19059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0980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Parcial 1</a:t>
            </a:r>
          </a:p>
        </p:txBody>
      </p:sp>
    </p:spTree>
    <p:extLst>
      <p:ext uri="{BB962C8B-B14F-4D97-AF65-F5344CB8AC3E}">
        <p14:creationId xmlns:p14="http://schemas.microsoft.com/office/powerpoint/2010/main" val="4901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Instrucciones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238300" y="530890"/>
            <a:ext cx="73136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defRPr/>
            </a:pP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Horario: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19:00 – 19:30: 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contestarán las dudas que hayan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19:30: 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publica el parcial en el </a:t>
            </a:r>
            <a:r>
              <a:rPr lang="es-AR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classroom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(Tema C9 – Parcial I)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19:30 – 21:00: 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Parcial. La línea estará abierta para cualquier duda que se tenga.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21:00: 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Hora límite de entrega de parcial (no se aceptarán respuestas fuera de ese horario)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21:10: 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Repaso en conjunto de las respuestas correctas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lvl="0" indent="-285750">
              <a:defRPr/>
            </a:pP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Entrega: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Una vez respondidas todas las preguntas, se debe guardar el documento en formato PDF y enviarlo por mail a 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alejandro.manzanares@istea.com.ar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AR" b="1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antes de las 21 </a:t>
            </a:r>
            <a:r>
              <a:rPr lang="es-AR" b="1" u="sng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hrs</a:t>
            </a: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Sobre el Parcial: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Cada pregunta tiene un valor de 1 punto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 preguntas teóricas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5 preguntas prácticas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lvl="0" indent="-285750">
              <a:defRPr/>
            </a:pPr>
            <a:r>
              <a:rPr lang="es-AR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Corrección: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AR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 exámenes serán corregidos y publicados al día siguiente.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5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1262725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149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128</cp:revision>
  <dcterms:created xsi:type="dcterms:W3CDTF">2018-03-11T02:17:42Z</dcterms:created>
  <dcterms:modified xsi:type="dcterms:W3CDTF">2020-05-05T17:21:15Z</dcterms:modified>
</cp:coreProperties>
</file>