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277" r:id="rId3"/>
    <p:sldId id="376" r:id="rId4"/>
    <p:sldId id="377" r:id="rId5"/>
    <p:sldId id="378" r:id="rId6"/>
    <p:sldId id="379" r:id="rId7"/>
    <p:sldId id="380" r:id="rId8"/>
    <p:sldId id="381" r:id="rId9"/>
    <p:sldId id="38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DDL: Bases de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890538"/>
            <a:ext cx="73269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una BD “Ejemplo” desde el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una BD “Prueba”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BD “Prueba” desde el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BD “Prueba”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BD “Ejemplo” desde el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BD “Prueba”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</p:txBody>
      </p:sp>
    </p:spTree>
    <p:extLst>
      <p:ext uri="{BB962C8B-B14F-4D97-AF65-F5344CB8AC3E}">
        <p14:creationId xmlns:p14="http://schemas.microsoft.com/office/powerpoint/2010/main" val="164065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DDL: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Tablas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655680"/>
            <a:ext cx="73269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nuevamente la BD “Prueba”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7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Seleccionar la BD “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7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“Almacenes” vía </a:t>
            </a:r>
            <a:r>
              <a:rPr lang="es-MX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Codigo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Cadena de Texto de 4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Nombre 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hasta 30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Ubicación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hasta 30 caracteres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Codigo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como clave primaria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7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“Productos”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IdProducto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Entero, Obligatorio y que se autoincremente de 1 en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30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Número decimal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Categoria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Presentacion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30 caracteres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Stock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Entero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IdProducto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como clave primaria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Ejecutar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sp_columns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‘Productos’ y luego ver el diseño desde </a:t>
            </a:r>
            <a:r>
              <a:rPr lang="es-MX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SSMS</a:t>
            </a:r>
          </a:p>
        </p:txBody>
      </p:sp>
    </p:spTree>
    <p:extLst>
      <p:ext uri="{BB962C8B-B14F-4D97-AF65-F5344CB8AC3E}">
        <p14:creationId xmlns:p14="http://schemas.microsoft.com/office/powerpoint/2010/main" val="13826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DDL: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Tablas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428178"/>
            <a:ext cx="73269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Alterar la tabla “Almacenes”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SSMS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Agregar el campo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EsTercero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 tipo BIT, Obligatorio y por defecto False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tabla “Productos”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Agregar el campo Disponible tipo BIT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Ejecutar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sp_columns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‘Productos’ y luego ver el diseño desde </a:t>
            </a:r>
            <a:r>
              <a:rPr lang="es-MX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SSMS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tabla “Almacenes”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Cambiar el campo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EsTercero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por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EsPropio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por defecto True</a:t>
            </a:r>
          </a:p>
          <a:p>
            <a:pPr marL="342900" lvl="0" indent="-342900">
              <a:buFont typeface="+mj-lt"/>
              <a:buAutoNum type="arabicPeriod" startAt="11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tabla “Productos”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Cambiar el campo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Categoria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que sea Entero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Ejecutar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sp_columns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‘Productos’ y luego ver el diseño desde </a:t>
            </a:r>
            <a:r>
              <a:rPr lang="es-MX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SSMS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tabla “Almacenes”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el campo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EsPropio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Alterar la tabla “Productos”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el campo Disponible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Ejecutar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sp_columns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‘Productos’ y luego ver el diseño desde </a:t>
            </a:r>
            <a:r>
              <a:rPr lang="es-MX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SSMS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tabla “Almacenes”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Eliminar la tabla “Productos”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068902"/>
            <a:ext cx="7326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1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“Clientes”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Codigo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Entero, Obligatorio y que se autoincremente de 1 en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Apellido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CUIT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11 caracteres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Direccion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50 caracteres y Opcional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Edad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Entero pequeño y Opcional</a:t>
            </a: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Codigo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como clave primaria</a:t>
            </a:r>
          </a:p>
          <a:p>
            <a:pPr marL="342900" indent="-342900">
              <a:buFont typeface="+mj-lt"/>
              <a:buAutoNum type="arabicPeriod" startAt="20"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20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 registro de la forma clásica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0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0"/>
              <a:tabLst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0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0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de la forma simplificada/masiva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0"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0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Verificar el ingreso de los registros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0"/>
              <a:defRPr/>
            </a:pPr>
            <a:endParaRPr kumimoji="0" lang="es-AR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4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301353"/>
            <a:ext cx="7326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4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 registro con el Nombre NULL de la forma clásica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4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 INSERT anterior, agregarle el nombre y chequear los valores ingresados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Identity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</a:t>
            </a: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con la Dirección NULL de la forma clásica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4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“Clientes”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097632"/>
            <a:ext cx="73269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2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vía T-SQL 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IdClub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Cadena de texto de 3 caracteres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hasta 20 caracteres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País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hasta 20 caracteres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 registro de la forma clásica especificando los campos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de la forma clásica SIN especificar los campos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varios registros especificando los campos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8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varios registros SIN especificar los campos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28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con distinto orden en los campos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8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8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MejoresClubes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64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097632"/>
            <a:ext cx="73269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37"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la tabla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TablaEjemplo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vía T-SQL con los siguientes campos: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Saludo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Wingdings" panose="05000000000000000000" pitchFamily="2" charset="2"/>
              </a:rPr>
              <a:t> Campo calculado de concatenación de ‘Hola’ + Nombre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Nombre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Cadena de Texto hasta 30 caracteres y por defecto ‘Lionel’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Tipo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rowversion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Valor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Cadena de Texto hasta 40 caracteres y Opcional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37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 registro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especificando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solo el Valor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 startAt="3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especificando solo el Nombre y Valor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 startAt="3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especificando solo el Nombre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 startAt="3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especificando solo valores por defecto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 startAt="37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37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especificando todos los campos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7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37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TablaEjemplo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63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508448"/>
            <a:ext cx="7326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44"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la tabla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EstadioFutbol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vía T-SQL 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Codigo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Entero y que se autoincremente de 1 en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Nombre  Cadena de Texto hasta 30 caracteres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2 registros especificando solo el Nombre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Setear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el IDENTITY_INSERT de la tabla como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 registro especificando el 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Codigo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y el Nombre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Setear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IDENTITY_INSERT de la tabla como OFF</a:t>
            </a:r>
          </a:p>
          <a:p>
            <a:pPr marL="342900" lvl="0" indent="-342900">
              <a:buFont typeface="+mj-lt"/>
              <a:buAutoNum type="arabicPeriod" startAt="4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Insertar un registro especificando el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Codigo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el Nombre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4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4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EstadioFutbol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864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883</Words>
  <Application>Microsoft Office PowerPoint</Application>
  <PresentationFormat>Panorámica</PresentationFormat>
  <Paragraphs>144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191</cp:revision>
  <dcterms:created xsi:type="dcterms:W3CDTF">2018-03-11T02:17:42Z</dcterms:created>
  <dcterms:modified xsi:type="dcterms:W3CDTF">2020-04-01T16:10:05Z</dcterms:modified>
</cp:coreProperties>
</file>