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277" r:id="rId3"/>
    <p:sldId id="292" r:id="rId4"/>
    <p:sldId id="288" r:id="rId5"/>
    <p:sldId id="302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AC5"/>
    <a:srgbClr val="F49845"/>
    <a:srgbClr val="F5993F"/>
    <a:srgbClr val="7E659C"/>
    <a:srgbClr val="517DC1"/>
    <a:srgbClr val="9BBB58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B60905-E298-4D9B-A88D-EA20DD7BCE25}"/>
              </a:ext>
            </a:extLst>
          </p:cNvPr>
          <p:cNvSpPr txBox="1"/>
          <p:nvPr/>
        </p:nvSpPr>
        <p:spPr>
          <a:xfrm>
            <a:off x="804673" y="1257300"/>
            <a:ext cx="3436023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 w="0"/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Diseño y Administración de Datos</a:t>
            </a:r>
          </a:p>
        </p:txBody>
      </p:sp>
      <p:pic>
        <p:nvPicPr>
          <p:cNvPr id="1030" name="Picture 6" descr="Resultado de imagen de istea">
            <a:extLst>
              <a:ext uri="{FF2B5EF4-FFF2-40B4-BE49-F238E27FC236}">
                <a16:creationId xmlns:a16="http://schemas.microsoft.com/office/drawing/2014/main" id="{DF210D09-E30A-4E8D-8DD4-258276D4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763" y="2270683"/>
            <a:ext cx="5655564" cy="16128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4BB84A-8757-48F4-85D8-1883784B27C0}"/>
              </a:ext>
            </a:extLst>
          </p:cNvPr>
          <p:cNvSpPr txBox="1"/>
          <p:nvPr/>
        </p:nvSpPr>
        <p:spPr>
          <a:xfrm>
            <a:off x="5786632" y="4076269"/>
            <a:ext cx="565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A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EJERCICIOS</a:t>
            </a:r>
            <a:endParaRPr kumimoji="0" lang="es-A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Estructura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1318291"/>
            <a:ext cx="73269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Crear una base de datos llamada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“Datos”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que contenga: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Archivo MDF llamado </a:t>
            </a:r>
            <a:r>
              <a:rPr kumimoji="0" lang="es-A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Dato_A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con un tamaño inicial de 4MB y crecimiento de 1MB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Archivo LDF con un tamaño inicial de 2MB y crecimiento de 1MB</a:t>
            </a:r>
          </a:p>
          <a:p>
            <a:pPr marL="342900" lvl="0" indent="-342900">
              <a:buFont typeface="+mj-lt"/>
              <a:buAutoNum type="arabicPeriod" startAt="2"/>
              <a:defRPr/>
            </a:pP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una base de datos llamada </a:t>
            </a:r>
            <a:r>
              <a:rPr lang="es-AR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es-AR" b="1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Facturacion</a:t>
            </a:r>
            <a:r>
              <a:rPr lang="es-AR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contenga: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Archivo MDF llamado </a:t>
            </a:r>
            <a:r>
              <a:rPr lang="es-AR" b="1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Facturacion_A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 un tamaño inicial de 4MB y crecimiento de 25%. El mismo debe pertenecer al </a:t>
            </a:r>
            <a:r>
              <a:rPr lang="es-AR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Filegroup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AR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PRIMARY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Archivo NDF llamado </a:t>
            </a:r>
            <a:r>
              <a:rPr lang="es-AR" b="1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Facturacion_B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 un tamaño inicial de 4MB y crecimiento de 50%. El mismo debe pertenecer a un </a:t>
            </a:r>
            <a:r>
              <a:rPr lang="es-AR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Filegroup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llamado </a:t>
            </a:r>
            <a:r>
              <a:rPr lang="es-AR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SECUNDARIO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Archivo LDF con un tamaño inicial de 2MB y crecimiento de 1MB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ubicados en la misma carpeta</a:t>
            </a:r>
          </a:p>
          <a:p>
            <a:pPr marL="342900" indent="-342900">
              <a:buFont typeface="+mj-lt"/>
              <a:buAutoNum type="arabicPeriod" startAt="3"/>
              <a:defRPr/>
            </a:pP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un </a:t>
            </a:r>
            <a:r>
              <a:rPr lang="es-AR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llamado </a:t>
            </a:r>
            <a:r>
              <a:rPr lang="es-AR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“Ventas”</a:t>
            </a:r>
          </a:p>
        </p:txBody>
      </p:sp>
    </p:spTree>
    <p:extLst>
      <p:ext uri="{BB962C8B-B14F-4D97-AF65-F5344CB8AC3E}">
        <p14:creationId xmlns:p14="http://schemas.microsoft.com/office/powerpoint/2010/main" val="164065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Estructura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2000676"/>
            <a:ext cx="7326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Ejecutar </a:t>
            </a:r>
            <a:r>
              <a:rPr kumimoji="0" lang="es-A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SP_HelpDB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para obtener la información de la base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“Facturacion”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Ejecutar </a:t>
            </a:r>
            <a:r>
              <a:rPr kumimoji="0" lang="es-A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SP_HelpFile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para obtener la información de los archivos de la base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“Facturacion”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Colocar la base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“Facturacion”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como solo lectura y luego revertir el cambio.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Crear rápidamente una nueva base de datos y luego eliminarla.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 err="1">
                <a:solidFill>
                  <a:prstClr val="white"/>
                </a:solidFill>
                <a:latin typeface="Calibri Light" panose="020F0302020204030204"/>
              </a:rPr>
              <a:t>Estructura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2000676"/>
            <a:ext cx="7326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Crear una tabla llamada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Productos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dentro del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schema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Ventas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. La misma debe tener 2 campos: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código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(entero) y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nombre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(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string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no mayor a 30 caracteres).</a:t>
            </a:r>
            <a:endParaRPr kumimoji="0" lang="es-A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Ejecutar </a:t>
            </a:r>
            <a:r>
              <a:rPr kumimoji="0" lang="es-A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SP_Tables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y </a:t>
            </a:r>
            <a:r>
              <a:rPr kumimoji="0" lang="es-A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SP_Columns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para obtener la información de las tablas de la base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“Facturacion”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y las columnas de la tabla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Productos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.</a:t>
            </a:r>
            <a:endParaRPr kumimoji="0" lang="es-A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Intentar borrar el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schema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Ventas.</a:t>
            </a:r>
          </a:p>
        </p:txBody>
      </p:sp>
    </p:spTree>
    <p:extLst>
      <p:ext uri="{BB962C8B-B14F-4D97-AF65-F5344CB8AC3E}">
        <p14:creationId xmlns:p14="http://schemas.microsoft.com/office/powerpoint/2010/main" val="352304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2600" b="1" dirty="0">
                <a:solidFill>
                  <a:prstClr val="white"/>
                </a:solidFill>
                <a:latin typeface="Calibri Light" panose="020F0302020204030204"/>
              </a:rPr>
              <a:t>Bases de Datos del Sistema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1721198"/>
            <a:ext cx="732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Obtener todas la tablas (con sus columnas) de la base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“Facturacion”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448171-54A4-42BE-AA4A-F6577A2DF609}"/>
              </a:ext>
            </a:extLst>
          </p:cNvPr>
          <p:cNvSpPr txBox="1"/>
          <p:nvPr/>
        </p:nvSpPr>
        <p:spPr>
          <a:xfrm>
            <a:off x="4032514" y="3002781"/>
            <a:ext cx="6527735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SELECT SO.NAME, SC.NAME</a:t>
            </a:r>
          </a:p>
          <a:p>
            <a:pPr lvl="0"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FROM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sys.objects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 SO INNER JOIN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sys.columns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 SC</a:t>
            </a:r>
          </a:p>
          <a:p>
            <a:pPr lvl="0"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ON SO.OBJECT_ID = SC.OBJECT_ID</a:t>
            </a:r>
          </a:p>
          <a:p>
            <a:pPr lvl="0"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WHERE SO.TYPE = 'U'</a:t>
            </a:r>
          </a:p>
          <a:p>
            <a:pPr lvl="0"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ORDER BY SO.NAME, SC.NAME</a:t>
            </a:r>
          </a:p>
        </p:txBody>
      </p:sp>
    </p:spTree>
    <p:extLst>
      <p:ext uri="{BB962C8B-B14F-4D97-AF65-F5344CB8AC3E}">
        <p14:creationId xmlns:p14="http://schemas.microsoft.com/office/powerpoint/2010/main" val="486671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328</Words>
  <Application>Microsoft Office PowerPoint</Application>
  <PresentationFormat>Panorámica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Alejandro Manzanares Klie</cp:lastModifiedBy>
  <cp:revision>179</cp:revision>
  <dcterms:created xsi:type="dcterms:W3CDTF">2018-03-11T02:17:42Z</dcterms:created>
  <dcterms:modified xsi:type="dcterms:W3CDTF">2020-03-15T22:44:34Z</dcterms:modified>
</cp:coreProperties>
</file>