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>
        <p:scale>
          <a:sx n="163" d="100"/>
          <a:sy n="163" d="100"/>
        </p:scale>
        <p:origin x="-8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A447C-F363-F440-9071-C508DE7932C4}" type="datetimeFigureOut">
              <a:rPr lang="en-US" smtClean="0"/>
              <a:t>2/5/24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F323A-AF48-9F47-A105-30C132A62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89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R"/>
            </a:pPr>
            <a:r>
              <a:rPr lang="en-US" dirty="0"/>
              <a:t>Cluster size distributions for the single run (left) and combined LCA output (right). </a:t>
            </a:r>
          </a:p>
          <a:p>
            <a:pPr marL="228600" indent="-228600">
              <a:buAutoNum type="alphaLcParenR"/>
            </a:pPr>
            <a:r>
              <a:rPr lang="en-US" dirty="0" err="1"/>
              <a:t>tSNE</a:t>
            </a:r>
            <a:r>
              <a:rPr lang="en-US" dirty="0"/>
              <a:t> plots of [whatever]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F323A-AF48-9F47-A105-30C132A624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97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67A5-A4F9-9844-9B3C-871975C5D723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B154B-7AD5-EA48-B4AA-D53B24EED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88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67A5-A4F9-9844-9B3C-871975C5D723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B154B-7AD5-EA48-B4AA-D53B24EED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48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67A5-A4F9-9844-9B3C-871975C5D723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B154B-7AD5-EA48-B4AA-D53B24EED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47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67A5-A4F9-9844-9B3C-871975C5D723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B154B-7AD5-EA48-B4AA-D53B24EED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0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67A5-A4F9-9844-9B3C-871975C5D723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B154B-7AD5-EA48-B4AA-D53B24EED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41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67A5-A4F9-9844-9B3C-871975C5D723}" type="datetimeFigureOut">
              <a:rPr lang="en-US" smtClean="0"/>
              <a:t>2/5/24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B154B-7AD5-EA48-B4AA-D53B24EED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49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67A5-A4F9-9844-9B3C-871975C5D723}" type="datetimeFigureOut">
              <a:rPr lang="en-US" smtClean="0"/>
              <a:t>2/5/24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B154B-7AD5-EA48-B4AA-D53B24EED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43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67A5-A4F9-9844-9B3C-871975C5D723}" type="datetimeFigureOut">
              <a:rPr lang="en-US" smtClean="0"/>
              <a:t>2/5/24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B154B-7AD5-EA48-B4AA-D53B24EED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81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67A5-A4F9-9844-9B3C-871975C5D723}" type="datetimeFigureOut">
              <a:rPr lang="en-US" smtClean="0"/>
              <a:t>2/5/24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B154B-7AD5-EA48-B4AA-D53B24EED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82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67A5-A4F9-9844-9B3C-871975C5D723}" type="datetimeFigureOut">
              <a:rPr lang="en-US" smtClean="0"/>
              <a:t>2/5/24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B154B-7AD5-EA48-B4AA-D53B24EED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6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67A5-A4F9-9844-9B3C-871975C5D723}" type="datetimeFigureOut">
              <a:rPr lang="en-US" smtClean="0"/>
              <a:t>2/5/24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B154B-7AD5-EA48-B4AA-D53B24EED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48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B67A5-A4F9-9844-9B3C-871975C5D723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B154B-7AD5-EA48-B4AA-D53B24EED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97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875D7C4-B1AD-4DD9-4AC0-37339BF29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640" y="64167"/>
            <a:ext cx="3579486" cy="26865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71D341E-F62C-D471-01C6-1E4836EF4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427" y="118573"/>
            <a:ext cx="1736163" cy="231488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A08B2E2-AEC7-ED58-F1C0-7BD42DA3E905}"/>
              </a:ext>
            </a:extLst>
          </p:cNvPr>
          <p:cNvSpPr txBox="1"/>
          <p:nvPr/>
        </p:nvSpPr>
        <p:spPr>
          <a:xfrm>
            <a:off x="97323" y="118573"/>
            <a:ext cx="558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730FBA-6345-36FA-1FA1-78A406C4B45D}"/>
              </a:ext>
            </a:extLst>
          </p:cNvPr>
          <p:cNvSpPr txBox="1"/>
          <p:nvPr/>
        </p:nvSpPr>
        <p:spPr>
          <a:xfrm>
            <a:off x="4038647" y="116247"/>
            <a:ext cx="558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D7551C-BCCF-7F43-2F27-27CABCDD569B}"/>
              </a:ext>
            </a:extLst>
          </p:cNvPr>
          <p:cNvSpPr txBox="1"/>
          <p:nvPr/>
        </p:nvSpPr>
        <p:spPr>
          <a:xfrm>
            <a:off x="148868" y="2938281"/>
            <a:ext cx="558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BFAE4A9-BA52-4EF9-4D04-9A4FE466BE9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9317"/>
          <a:stretch/>
        </p:blipFill>
        <p:spPr>
          <a:xfrm>
            <a:off x="500890" y="2784936"/>
            <a:ext cx="3400556" cy="28144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1C8A3E-2D62-A599-52A2-86BBCF0CD6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1533" y="118872"/>
            <a:ext cx="1736163" cy="23148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9B35D4-F2C9-834E-7C03-F879B9B75B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4872" y="2784936"/>
            <a:ext cx="3579486" cy="268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5720</TotalTime>
  <Words>30</Words>
  <Application>Microsoft Macintosh PowerPoint</Application>
  <PresentationFormat>Custom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Green, Tessa Durakis</dc:creator>
  <cp:lastModifiedBy>Green, Tessa Durakis</cp:lastModifiedBy>
  <cp:revision>10</cp:revision>
  <dcterms:created xsi:type="dcterms:W3CDTF">2024-01-08T20:55:37Z</dcterms:created>
  <dcterms:modified xsi:type="dcterms:W3CDTF">2024-02-05T15:02:26Z</dcterms:modified>
</cp:coreProperties>
</file>