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79" d="100"/>
          <a:sy n="79" d="100"/>
        </p:scale>
        <p:origin x="29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47C-F363-F440-9071-C508DE7932C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F323A-AF48-9F47-A105-30C132A6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8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/>
              <a:t>Cluster size distributions for the single run (left) and combined LCA output (right). </a:t>
            </a:r>
          </a:p>
          <a:p>
            <a:pPr marL="228600" indent="-228600">
              <a:buAutoNum type="alphaLcParenR"/>
            </a:pPr>
            <a:r>
              <a:rPr lang="en-US" dirty="0" err="1"/>
              <a:t>tSNE</a:t>
            </a:r>
            <a:r>
              <a:rPr lang="en-US" dirty="0"/>
              <a:t> plots of [whatever]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F323A-AF48-9F47-A105-30C132A6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4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8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8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6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B67A5-A4F9-9844-9B3C-871975C5D7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154B-7AD5-EA48-B4AA-D53B24EED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A08B2E2-AEC7-ED58-F1C0-7BD42DA3E905}"/>
              </a:ext>
            </a:extLst>
          </p:cNvPr>
          <p:cNvSpPr txBox="1"/>
          <p:nvPr/>
        </p:nvSpPr>
        <p:spPr>
          <a:xfrm>
            <a:off x="97323" y="118573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30FBA-6345-36FA-1FA1-78A406C4B45D}"/>
              </a:ext>
            </a:extLst>
          </p:cNvPr>
          <p:cNvSpPr txBox="1"/>
          <p:nvPr/>
        </p:nvSpPr>
        <p:spPr>
          <a:xfrm>
            <a:off x="4038647" y="116247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7551C-BCCF-7F43-2F27-27CABCDD569B}"/>
              </a:ext>
            </a:extLst>
          </p:cNvPr>
          <p:cNvSpPr txBox="1"/>
          <p:nvPr/>
        </p:nvSpPr>
        <p:spPr>
          <a:xfrm>
            <a:off x="148868" y="2938281"/>
            <a:ext cx="55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CDE7A-69A7-7658-456D-4B338704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73" y="2563586"/>
            <a:ext cx="2813958" cy="2111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6F8D0-8B0F-DD13-A0DB-B15C92FE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" y="35035"/>
            <a:ext cx="3418115" cy="2563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E66B2-535A-3F41-0277-C918776CB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244" y="0"/>
            <a:ext cx="3418115" cy="25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5711</TotalTime>
  <Words>30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Tessa Durakis</dc:creator>
  <cp:lastModifiedBy>Green, Tessa Durakis</cp:lastModifiedBy>
  <cp:revision>11</cp:revision>
  <dcterms:created xsi:type="dcterms:W3CDTF">2024-01-08T20:55:37Z</dcterms:created>
  <dcterms:modified xsi:type="dcterms:W3CDTF">2024-01-12T20:07:48Z</dcterms:modified>
</cp:coreProperties>
</file>