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7772400" cy="1005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>
      <p:cViewPr>
        <p:scale>
          <a:sx n="158" d="100"/>
          <a:sy n="158" d="100"/>
        </p:scale>
        <p:origin x="1000" y="-2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FA447C-F363-F440-9071-C508DE7932C4}" type="datetimeFigureOut">
              <a:rPr lang="en-US" smtClean="0"/>
              <a:t>1/9/24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36788" y="1143000"/>
            <a:ext cx="23844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2F323A-AF48-9F47-A105-30C132A62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0891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lphaLcParenR"/>
            </a:pPr>
            <a:r>
              <a:rPr lang="en-US" dirty="0"/>
              <a:t>Cluster size distributions for the single run (left) and combined LCA output (right). </a:t>
            </a:r>
          </a:p>
          <a:p>
            <a:pPr marL="228600" indent="-228600">
              <a:buAutoNum type="alphaLcParenR"/>
            </a:pPr>
            <a:r>
              <a:rPr lang="en-US" dirty="0" err="1"/>
              <a:t>tSNE</a:t>
            </a:r>
            <a:r>
              <a:rPr lang="en-US" dirty="0"/>
              <a:t> plots of [whatever]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2F323A-AF48-9F47-A105-30C132A6248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9978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1646133"/>
            <a:ext cx="6606540" cy="3501813"/>
          </a:xfrm>
        </p:spPr>
        <p:txBody>
          <a:bodyPr anchor="b"/>
          <a:lstStyle>
            <a:lvl1pPr algn="ctr"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5282989"/>
            <a:ext cx="5829300" cy="2428451"/>
          </a:xfrm>
        </p:spPr>
        <p:txBody>
          <a:bodyPr/>
          <a:lstStyle>
            <a:lvl1pPr marL="0" indent="0" algn="ctr">
              <a:buNone/>
              <a:defRPr sz="2040"/>
            </a:lvl1pPr>
            <a:lvl2pPr marL="388620" indent="0" algn="ctr">
              <a:buNone/>
              <a:defRPr sz="1700"/>
            </a:lvl2pPr>
            <a:lvl3pPr marL="777240" indent="0" algn="ctr">
              <a:buNone/>
              <a:defRPr sz="1530"/>
            </a:lvl3pPr>
            <a:lvl4pPr marL="1165860" indent="0" algn="ctr">
              <a:buNone/>
              <a:defRPr sz="1360"/>
            </a:lvl4pPr>
            <a:lvl5pPr marL="1554480" indent="0" algn="ctr">
              <a:buNone/>
              <a:defRPr sz="1360"/>
            </a:lvl5pPr>
            <a:lvl6pPr marL="1943100" indent="0" algn="ctr">
              <a:buNone/>
              <a:defRPr sz="1360"/>
            </a:lvl6pPr>
            <a:lvl7pPr marL="2331720" indent="0" algn="ctr">
              <a:buNone/>
              <a:defRPr sz="1360"/>
            </a:lvl7pPr>
            <a:lvl8pPr marL="2720340" indent="0" algn="ctr">
              <a:buNone/>
              <a:defRPr sz="1360"/>
            </a:lvl8pPr>
            <a:lvl9pPr marL="3108960" indent="0" algn="ctr">
              <a:buNone/>
              <a:defRPr sz="13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B67A5-A4F9-9844-9B3C-871975C5D723}" type="datetimeFigureOut">
              <a:rPr lang="en-US" smtClean="0"/>
              <a:t>1/8/24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B154B-7AD5-EA48-B4AA-D53B24EED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488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B67A5-A4F9-9844-9B3C-871975C5D723}" type="datetimeFigureOut">
              <a:rPr lang="en-US" smtClean="0"/>
              <a:t>1/8/24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B154B-7AD5-EA48-B4AA-D53B24EED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548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2124" y="535517"/>
            <a:ext cx="1675924" cy="85240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353" y="535517"/>
            <a:ext cx="4930616" cy="85240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B67A5-A4F9-9844-9B3C-871975C5D723}" type="datetimeFigureOut">
              <a:rPr lang="en-US" smtClean="0"/>
              <a:t>1/8/24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B154B-7AD5-EA48-B4AA-D53B24EED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547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B67A5-A4F9-9844-9B3C-871975C5D723}" type="datetimeFigureOut">
              <a:rPr lang="en-US" smtClean="0"/>
              <a:t>1/8/24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B154B-7AD5-EA48-B4AA-D53B24EED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706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05" y="2507618"/>
            <a:ext cx="6703695" cy="4184014"/>
          </a:xfrm>
        </p:spPr>
        <p:txBody>
          <a:bodyPr anchor="b"/>
          <a:lstStyle>
            <a:lvl1pPr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05" y="6731215"/>
            <a:ext cx="6703695" cy="2200274"/>
          </a:xfrm>
        </p:spPr>
        <p:txBody>
          <a:bodyPr/>
          <a:lstStyle>
            <a:lvl1pPr marL="0" indent="0">
              <a:buNone/>
              <a:defRPr sz="2040">
                <a:solidFill>
                  <a:schemeClr val="tx1"/>
                </a:solidFill>
              </a:defRPr>
            </a:lvl1pPr>
            <a:lvl2pPr marL="38862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B67A5-A4F9-9844-9B3C-871975C5D723}" type="datetimeFigureOut">
              <a:rPr lang="en-US" smtClean="0"/>
              <a:t>1/8/24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B154B-7AD5-EA48-B4AA-D53B24EED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541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353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778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B67A5-A4F9-9844-9B3C-871975C5D723}" type="datetimeFigureOut">
              <a:rPr lang="en-US" smtClean="0"/>
              <a:t>1/8/24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B154B-7AD5-EA48-B4AA-D53B24EED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649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535519"/>
            <a:ext cx="6703695" cy="19441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366" y="2465706"/>
            <a:ext cx="3288089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366" y="3674110"/>
            <a:ext cx="3288089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4778" y="2465706"/>
            <a:ext cx="3304282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4778" y="3674110"/>
            <a:ext cx="3304282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B67A5-A4F9-9844-9B3C-871975C5D723}" type="datetimeFigureOut">
              <a:rPr lang="en-US" smtClean="0"/>
              <a:t>1/8/24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B154B-7AD5-EA48-B4AA-D53B24EED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543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B67A5-A4F9-9844-9B3C-871975C5D723}" type="datetimeFigureOut">
              <a:rPr lang="en-US" smtClean="0"/>
              <a:t>1/8/24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B154B-7AD5-EA48-B4AA-D53B24EED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981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B67A5-A4F9-9844-9B3C-871975C5D723}" type="datetimeFigureOut">
              <a:rPr lang="en-US" smtClean="0"/>
              <a:t>1/8/24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B154B-7AD5-EA48-B4AA-D53B24EED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682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282" y="1448226"/>
            <a:ext cx="3934778" cy="7147983"/>
          </a:xfrm>
        </p:spPr>
        <p:txBody>
          <a:bodyPr/>
          <a:lstStyle>
            <a:lvl1pPr>
              <a:defRPr sz="2720"/>
            </a:lvl1pPr>
            <a:lvl2pPr>
              <a:defRPr sz="2380"/>
            </a:lvl2pPr>
            <a:lvl3pPr>
              <a:defRPr sz="204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B67A5-A4F9-9844-9B3C-871975C5D723}" type="datetimeFigureOut">
              <a:rPr lang="en-US" smtClean="0"/>
              <a:t>1/8/24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B154B-7AD5-EA48-B4AA-D53B24EED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562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4282" y="1448226"/>
            <a:ext cx="3934778" cy="7147983"/>
          </a:xfrm>
        </p:spPr>
        <p:txBody>
          <a:bodyPr anchor="t"/>
          <a:lstStyle>
            <a:lvl1pPr marL="0" indent="0">
              <a:buNone/>
              <a:defRPr sz="2720"/>
            </a:lvl1pPr>
            <a:lvl2pPr marL="388620" indent="0">
              <a:buNone/>
              <a:defRPr sz="2380"/>
            </a:lvl2pPr>
            <a:lvl3pPr marL="777240" indent="0">
              <a:buNone/>
              <a:defRPr sz="2040"/>
            </a:lvl3pPr>
            <a:lvl4pPr marL="1165860" indent="0">
              <a:buNone/>
              <a:defRPr sz="1700"/>
            </a:lvl4pPr>
            <a:lvl5pPr marL="1554480" indent="0">
              <a:buNone/>
              <a:defRPr sz="1700"/>
            </a:lvl5pPr>
            <a:lvl6pPr marL="1943100" indent="0">
              <a:buNone/>
              <a:defRPr sz="1700"/>
            </a:lvl6pPr>
            <a:lvl7pPr marL="2331720" indent="0">
              <a:buNone/>
              <a:defRPr sz="1700"/>
            </a:lvl7pPr>
            <a:lvl8pPr marL="2720340" indent="0">
              <a:buNone/>
              <a:defRPr sz="1700"/>
            </a:lvl8pPr>
            <a:lvl9pPr marL="3108960" indent="0">
              <a:buNone/>
              <a:defRPr sz="17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B67A5-A4F9-9844-9B3C-871975C5D723}" type="datetimeFigureOut">
              <a:rPr lang="en-US" smtClean="0"/>
              <a:t>1/8/24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B154B-7AD5-EA48-B4AA-D53B24EED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148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3" y="535519"/>
            <a:ext cx="6703695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2677584"/>
            <a:ext cx="6703695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9B67A5-A4F9-9844-9B3C-871975C5D723}" type="datetimeFigureOut">
              <a:rPr lang="en-US" smtClean="0"/>
              <a:t>1/8/24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8" y="9322649"/>
            <a:ext cx="2623185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8B154B-7AD5-EA48-B4AA-D53B24EED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497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77240" rtl="0" eaLnBrk="1" latinLnBrk="0" hangingPunct="1">
        <a:lnSpc>
          <a:spcPct val="90000"/>
        </a:lnSpc>
        <a:spcBef>
          <a:spcPct val="0"/>
        </a:spcBef>
        <a:buNone/>
        <a:defRPr sz="37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10" indent="-194310" algn="l" defTabSz="77724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2380" kern="1200">
          <a:solidFill>
            <a:schemeClr val="tx1"/>
          </a:solidFill>
          <a:latin typeface="+mn-lt"/>
          <a:ea typeface="+mn-ea"/>
          <a:cs typeface="+mn-cs"/>
        </a:defRPr>
      </a:lvl1pPr>
      <a:lvl2pPr marL="5829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74879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213741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60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46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32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7" Type="http://schemas.openxmlformats.org/officeDocument/2006/relationships/image" Target="../media/image5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emf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5A1F240-E7BB-B9A4-A9C4-9CA1994660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8647" y="2784936"/>
            <a:ext cx="3749937" cy="281448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875D7C4-B1AD-4DD9-4AC0-37339BF298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5592" y="0"/>
            <a:ext cx="3579486" cy="268655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71D341E-F62C-D471-01C6-1E4836EF46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1427" y="118573"/>
            <a:ext cx="1736163" cy="231488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1E00D50-1D15-2628-D26C-7B5D8CD1A6A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50037" y="118573"/>
            <a:ext cx="1736163" cy="2314884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7A08B2E2-AEC7-ED58-F1C0-7BD42DA3E905}"/>
              </a:ext>
            </a:extLst>
          </p:cNvPr>
          <p:cNvSpPr txBox="1"/>
          <p:nvPr/>
        </p:nvSpPr>
        <p:spPr>
          <a:xfrm>
            <a:off x="97323" y="118573"/>
            <a:ext cx="5583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a)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B730FBA-6345-36FA-1FA1-78A406C4B45D}"/>
              </a:ext>
            </a:extLst>
          </p:cNvPr>
          <p:cNvSpPr txBox="1"/>
          <p:nvPr/>
        </p:nvSpPr>
        <p:spPr>
          <a:xfrm>
            <a:off x="4038647" y="116247"/>
            <a:ext cx="5583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b)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3D7551C-BCCF-7F43-2F27-27CABCDD569B}"/>
              </a:ext>
            </a:extLst>
          </p:cNvPr>
          <p:cNvSpPr txBox="1"/>
          <p:nvPr/>
        </p:nvSpPr>
        <p:spPr>
          <a:xfrm>
            <a:off x="148868" y="2938281"/>
            <a:ext cx="5583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c)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ABFAE4A9-BA52-4EF9-4D04-9A4FE466BE9E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9317"/>
          <a:stretch/>
        </p:blipFill>
        <p:spPr>
          <a:xfrm>
            <a:off x="500890" y="2784936"/>
            <a:ext cx="3400556" cy="2814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91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5710</TotalTime>
  <Words>30</Words>
  <Application>Microsoft Macintosh PowerPoint</Application>
  <PresentationFormat>Custom</PresentationFormat>
  <Paragraphs>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Green, Tessa Durakis</dc:creator>
  <cp:lastModifiedBy>Green, Tessa Durakis</cp:lastModifiedBy>
  <cp:revision>8</cp:revision>
  <dcterms:created xsi:type="dcterms:W3CDTF">2024-01-08T20:55:37Z</dcterms:created>
  <dcterms:modified xsi:type="dcterms:W3CDTF">2024-01-12T20:06:33Z</dcterms:modified>
</cp:coreProperties>
</file>