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79" d="100"/>
          <a:sy n="79" d="100"/>
        </p:scale>
        <p:origin x="29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47C-F363-F440-9071-C508DE7932C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323A-AF48-9F47-A105-30C132A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Cluster size distributions for the single run (left) and combined LCA output (right). </a:t>
            </a:r>
          </a:p>
          <a:p>
            <a:pPr marL="228600" indent="-228600">
              <a:buAutoNum type="alphaLcParenR"/>
            </a:pPr>
            <a:r>
              <a:rPr lang="en-US" dirty="0" err="1"/>
              <a:t>tSNE</a:t>
            </a:r>
            <a:r>
              <a:rPr lang="en-US" dirty="0"/>
              <a:t> plots of [whatever]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F323A-AF48-9F47-A105-30C132A62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A1F240-E7BB-B9A4-A9C4-9CA19946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509807"/>
            <a:ext cx="3896689" cy="2924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5D7C4-B1AD-4DD9-4AC0-37339BF2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2509807"/>
            <a:ext cx="3896687" cy="2924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1D341E-F62C-D471-01C6-1E4836EF4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27" y="118573"/>
            <a:ext cx="1736163" cy="2314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E00D50-1D15-2628-D26C-7B5D8CD1A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037" y="118573"/>
            <a:ext cx="1736163" cy="23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1353</TotalTime>
  <Words>24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Tessa Durakis</dc:creator>
  <cp:lastModifiedBy>Green, Tessa Durakis</cp:lastModifiedBy>
  <cp:revision>5</cp:revision>
  <dcterms:created xsi:type="dcterms:W3CDTF">2024-01-08T20:55:37Z</dcterms:created>
  <dcterms:modified xsi:type="dcterms:W3CDTF">2024-01-09T19:29:03Z</dcterms:modified>
</cp:coreProperties>
</file>