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y="10287000" cx="18288000"/>
  <p:notesSz cx="6858000" cy="9144000"/>
  <p:embeddedFontLst>
    <p:embeddedFont>
      <p:font typeface="Sangharia" panose="02000000000000000000" pitchFamily="2" charset="0"/>
      <p:regular r:id="rId64"/>
    </p:embeddedFont>
    <p:embeddedFont>
      <p:font typeface="Fira Sans" panose="020B0604020202020204" charset="0"/>
      <p:bold r:id="rId65"/>
      <p:boldItalic r:id="rId66"/>
    </p:embeddedFont>
    <p:embeddedFont>
      <p:font typeface="Calibri" panose="020F0502020204030204" pitchFamily="34" charset="0"/>
      <p:regular r:id="rId67"/>
      <p:bold r:id="rId68"/>
      <p:italic r:id="rId69"/>
      <p:boldItalic r:id="rId70"/>
    </p:embeddedFont>
    <p:embeddedFont>
      <p:font typeface="Luckiest Guy" panose="020B0604020202020204" charset="0"/>
      <p:regular r:id="rId71"/>
    </p:embeddedFont>
    <p:embeddedFont>
      <p:font typeface="Rockwell Condensed" panose="02060603050405020104" pitchFamily="18" charset="0"/>
      <p:regular r:id="rId72"/>
      <p:bold r:id="rId7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40FA9598-FD91-4C6F-B286-A3C3F8FDA010}"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51" d="100"/>
          <a:sy n="51" d="100"/>
        </p:scale>
        <p:origin x="444"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font" Target="fonts/font1.fntdata"/><Relationship Id="rId65" Type="http://schemas.openxmlformats.org/officeDocument/2006/relationships/font" Target="fonts/font2.fntdata"/><Relationship Id="rId66" Type="http://schemas.openxmlformats.org/officeDocument/2006/relationships/font" Target="fonts/font3.fntdata"/><Relationship Id="rId67" Type="http://schemas.openxmlformats.org/officeDocument/2006/relationships/font" Target="fonts/font4.fntdata"/><Relationship Id="rId68" Type="http://schemas.openxmlformats.org/officeDocument/2006/relationships/font" Target="fonts/font5.fntdata"/><Relationship Id="rId69" Type="http://schemas.openxmlformats.org/officeDocument/2006/relationships/font" Target="fonts/font6.fntdata"/><Relationship Id="rId70" Type="http://schemas.openxmlformats.org/officeDocument/2006/relationships/font" Target="fonts/font7.fntdata"/><Relationship Id="rId71" Type="http://schemas.openxmlformats.org/officeDocument/2006/relationships/font" Target="fonts/font8.fntdata"/><Relationship Id="rId72" Type="http://schemas.openxmlformats.org/officeDocument/2006/relationships/font" Target="fonts/font9.fntdata"/><Relationship Id="rId73" Type="http://schemas.openxmlformats.org/officeDocument/2006/relationships/font" Target="fonts/font10.fntdata"/><Relationship Id="rId74" Type="http://schemas.openxmlformats.org/officeDocument/2006/relationships/tableStyles" Target="tableStyles.xml"/><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7" name="Shape 2"/>
        <p:cNvGrpSpPr/>
        <p:nvPr/>
      </p:nvGrpSpPr>
      <p:grpSpPr>
        <a:xfrm>
          <a:off x="0" y="0"/>
          <a:ext cx="0" cy="0"/>
          <a:chOff x="0" y="0"/>
          <a:chExt cx="0" cy="0"/>
        </a:xfrm>
      </p:grpSpPr>
      <p:sp>
        <p:nvSpPr>
          <p:cNvPr id="1049703" name="Google Shape;3;n"/>
          <p:cNvSpPr>
            <a:spLocks noChangeAspect="1" noRot="1" noGrp="1"/>
          </p:cNvSpPr>
          <p:nvPr>
            <p:ph type="sldImg" idx="2"/>
          </p:nvPr>
        </p:nvSpPr>
        <p:spPr>
          <a:xfrm>
            <a:off x="1143225" y="685800"/>
            <a:ext cx="457222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970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80"/>
        <p:cNvGrpSpPr/>
        <p:nvPr/>
      </p:nvGrpSpPr>
      <p:grpSpPr>
        <a:xfrm>
          <a:off x="0" y="0"/>
          <a:ext cx="0" cy="0"/>
          <a:chOff x="0" y="0"/>
          <a:chExt cx="0" cy="0"/>
        </a:xfrm>
      </p:grpSpPr>
      <p:sp>
        <p:nvSpPr>
          <p:cNvPr id="1048599" name="Google Shape;81;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0" name="Google Shape;82;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205"/>
        <p:cNvGrpSpPr/>
        <p:nvPr/>
      </p:nvGrpSpPr>
      <p:grpSpPr>
        <a:xfrm>
          <a:off x="0" y="0"/>
          <a:ext cx="0" cy="0"/>
          <a:chOff x="0" y="0"/>
          <a:chExt cx="0" cy="0"/>
        </a:xfrm>
      </p:grpSpPr>
      <p:sp>
        <p:nvSpPr>
          <p:cNvPr id="1048760" name="Google Shape;206;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61" name="Google Shape;20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309"/>
        <p:cNvGrpSpPr/>
        <p:nvPr/>
      </p:nvGrpSpPr>
      <p:grpSpPr>
        <a:xfrm>
          <a:off x="0" y="0"/>
          <a:ext cx="0" cy="0"/>
          <a:chOff x="0" y="0"/>
          <a:chExt cx="0" cy="0"/>
        </a:xfrm>
      </p:grpSpPr>
      <p:sp>
        <p:nvSpPr>
          <p:cNvPr id="1048783"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84"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78"/>
        <p:cNvGrpSpPr/>
        <p:nvPr/>
      </p:nvGrpSpPr>
      <p:grpSpPr>
        <a:xfrm>
          <a:off x="0" y="0"/>
          <a:ext cx="0" cy="0"/>
          <a:chOff x="0" y="0"/>
          <a:chExt cx="0" cy="0"/>
        </a:xfrm>
      </p:grpSpPr>
      <p:sp>
        <p:nvSpPr>
          <p:cNvPr id="1048799"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00"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8"/>
        <p:cNvGrpSpPr/>
        <p:nvPr/>
      </p:nvGrpSpPr>
      <p:grpSpPr>
        <a:xfrm>
          <a:off x="0" y="0"/>
          <a:ext cx="0" cy="0"/>
          <a:chOff x="0" y="0"/>
          <a:chExt cx="0" cy="0"/>
        </a:xfrm>
      </p:grpSpPr>
      <p:sp>
        <p:nvSpPr>
          <p:cNvPr id="1048815"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16"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78"/>
        <p:cNvGrpSpPr/>
        <p:nvPr/>
      </p:nvGrpSpPr>
      <p:grpSpPr>
        <a:xfrm>
          <a:off x="0" y="0"/>
          <a:ext cx="0" cy="0"/>
          <a:chOff x="0" y="0"/>
          <a:chExt cx="0" cy="0"/>
        </a:xfrm>
      </p:grpSpPr>
      <p:sp>
        <p:nvSpPr>
          <p:cNvPr id="1048831"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32"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78"/>
        <p:cNvGrpSpPr/>
        <p:nvPr/>
      </p:nvGrpSpPr>
      <p:grpSpPr>
        <a:xfrm>
          <a:off x="0" y="0"/>
          <a:ext cx="0" cy="0"/>
          <a:chOff x="0" y="0"/>
          <a:chExt cx="0" cy="0"/>
        </a:xfrm>
      </p:grpSpPr>
      <p:sp>
        <p:nvSpPr>
          <p:cNvPr id="1048847"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48"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78"/>
        <p:cNvGrpSpPr/>
        <p:nvPr/>
      </p:nvGrpSpPr>
      <p:grpSpPr>
        <a:xfrm>
          <a:off x="0" y="0"/>
          <a:ext cx="0" cy="0"/>
          <a:chOff x="0" y="0"/>
          <a:chExt cx="0" cy="0"/>
        </a:xfrm>
      </p:grpSpPr>
      <p:sp>
        <p:nvSpPr>
          <p:cNvPr id="1048863"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64"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178"/>
        <p:cNvGrpSpPr/>
        <p:nvPr/>
      </p:nvGrpSpPr>
      <p:grpSpPr>
        <a:xfrm>
          <a:off x="0" y="0"/>
          <a:ext cx="0" cy="0"/>
          <a:chOff x="0" y="0"/>
          <a:chExt cx="0" cy="0"/>
        </a:xfrm>
      </p:grpSpPr>
      <p:sp>
        <p:nvSpPr>
          <p:cNvPr id="1048879"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80"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178"/>
        <p:cNvGrpSpPr/>
        <p:nvPr/>
      </p:nvGrpSpPr>
      <p:grpSpPr>
        <a:xfrm>
          <a:off x="0" y="0"/>
          <a:ext cx="0" cy="0"/>
          <a:chOff x="0" y="0"/>
          <a:chExt cx="0" cy="0"/>
        </a:xfrm>
      </p:grpSpPr>
      <p:sp>
        <p:nvSpPr>
          <p:cNvPr id="1048895"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896"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178"/>
        <p:cNvGrpSpPr/>
        <p:nvPr/>
      </p:nvGrpSpPr>
      <p:grpSpPr>
        <a:xfrm>
          <a:off x="0" y="0"/>
          <a:ext cx="0" cy="0"/>
          <a:chOff x="0" y="0"/>
          <a:chExt cx="0" cy="0"/>
        </a:xfrm>
      </p:grpSpPr>
      <p:sp>
        <p:nvSpPr>
          <p:cNvPr id="1048911"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912"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155"/>
        <p:cNvGrpSpPr/>
        <p:nvPr/>
      </p:nvGrpSpPr>
      <p:grpSpPr>
        <a:xfrm>
          <a:off x="0" y="0"/>
          <a:ext cx="0" cy="0"/>
          <a:chOff x="0" y="0"/>
          <a:chExt cx="0" cy="0"/>
        </a:xfrm>
      </p:grpSpPr>
      <p:sp>
        <p:nvSpPr>
          <p:cNvPr id="1048614" name="Google Shape;156;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5" name="Google Shape;157;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309"/>
        <p:cNvGrpSpPr/>
        <p:nvPr/>
      </p:nvGrpSpPr>
      <p:grpSpPr>
        <a:xfrm>
          <a:off x="0" y="0"/>
          <a:ext cx="0" cy="0"/>
          <a:chOff x="0" y="0"/>
          <a:chExt cx="0" cy="0"/>
        </a:xfrm>
      </p:grpSpPr>
      <p:sp>
        <p:nvSpPr>
          <p:cNvPr id="1048934"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935"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05"/>
        <p:cNvGrpSpPr/>
        <p:nvPr/>
      </p:nvGrpSpPr>
      <p:grpSpPr>
        <a:xfrm>
          <a:off x="0" y="0"/>
          <a:ext cx="0" cy="0"/>
          <a:chOff x="0" y="0"/>
          <a:chExt cx="0" cy="0"/>
        </a:xfrm>
      </p:grpSpPr>
      <p:sp>
        <p:nvSpPr>
          <p:cNvPr id="1048955" name="Google Shape;206;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956" name="Google Shape;20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309"/>
        <p:cNvGrpSpPr/>
        <p:nvPr/>
      </p:nvGrpSpPr>
      <p:grpSpPr>
        <a:xfrm>
          <a:off x="0" y="0"/>
          <a:ext cx="0" cy="0"/>
          <a:chOff x="0" y="0"/>
          <a:chExt cx="0" cy="0"/>
        </a:xfrm>
      </p:grpSpPr>
      <p:sp>
        <p:nvSpPr>
          <p:cNvPr id="1048978"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979"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178"/>
        <p:cNvGrpSpPr/>
        <p:nvPr/>
      </p:nvGrpSpPr>
      <p:grpSpPr>
        <a:xfrm>
          <a:off x="0" y="0"/>
          <a:ext cx="0" cy="0"/>
          <a:chOff x="0" y="0"/>
          <a:chExt cx="0" cy="0"/>
        </a:xfrm>
      </p:grpSpPr>
      <p:sp>
        <p:nvSpPr>
          <p:cNvPr id="104899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99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178"/>
        <p:cNvGrpSpPr/>
        <p:nvPr/>
      </p:nvGrpSpPr>
      <p:grpSpPr>
        <a:xfrm>
          <a:off x="0" y="0"/>
          <a:ext cx="0" cy="0"/>
          <a:chOff x="0" y="0"/>
          <a:chExt cx="0" cy="0"/>
        </a:xfrm>
      </p:grpSpPr>
      <p:sp>
        <p:nvSpPr>
          <p:cNvPr id="104901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1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178"/>
        <p:cNvGrpSpPr/>
        <p:nvPr/>
      </p:nvGrpSpPr>
      <p:grpSpPr>
        <a:xfrm>
          <a:off x="0" y="0"/>
          <a:ext cx="0" cy="0"/>
          <a:chOff x="0" y="0"/>
          <a:chExt cx="0" cy="0"/>
        </a:xfrm>
      </p:grpSpPr>
      <p:sp>
        <p:nvSpPr>
          <p:cNvPr id="104902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2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178"/>
        <p:cNvGrpSpPr/>
        <p:nvPr/>
      </p:nvGrpSpPr>
      <p:grpSpPr>
        <a:xfrm>
          <a:off x="0" y="0"/>
          <a:ext cx="0" cy="0"/>
          <a:chOff x="0" y="0"/>
          <a:chExt cx="0" cy="0"/>
        </a:xfrm>
      </p:grpSpPr>
      <p:sp>
        <p:nvSpPr>
          <p:cNvPr id="1049042"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43"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178"/>
        <p:cNvGrpSpPr/>
        <p:nvPr/>
      </p:nvGrpSpPr>
      <p:grpSpPr>
        <a:xfrm>
          <a:off x="0" y="0"/>
          <a:ext cx="0" cy="0"/>
          <a:chOff x="0" y="0"/>
          <a:chExt cx="0" cy="0"/>
        </a:xfrm>
      </p:grpSpPr>
      <p:sp>
        <p:nvSpPr>
          <p:cNvPr id="1049058"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59"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178"/>
        <p:cNvGrpSpPr/>
        <p:nvPr/>
      </p:nvGrpSpPr>
      <p:grpSpPr>
        <a:xfrm>
          <a:off x="0" y="0"/>
          <a:ext cx="0" cy="0"/>
          <a:chOff x="0" y="0"/>
          <a:chExt cx="0" cy="0"/>
        </a:xfrm>
      </p:grpSpPr>
      <p:sp>
        <p:nvSpPr>
          <p:cNvPr id="104907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7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178"/>
        <p:cNvGrpSpPr/>
        <p:nvPr/>
      </p:nvGrpSpPr>
      <p:grpSpPr>
        <a:xfrm>
          <a:off x="0" y="0"/>
          <a:ext cx="0" cy="0"/>
          <a:chOff x="0" y="0"/>
          <a:chExt cx="0" cy="0"/>
        </a:xfrm>
      </p:grpSpPr>
      <p:sp>
        <p:nvSpPr>
          <p:cNvPr id="104909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09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155"/>
        <p:cNvGrpSpPr/>
        <p:nvPr/>
      </p:nvGrpSpPr>
      <p:grpSpPr>
        <a:xfrm>
          <a:off x="0" y="0"/>
          <a:ext cx="0" cy="0"/>
          <a:chOff x="0" y="0"/>
          <a:chExt cx="0" cy="0"/>
        </a:xfrm>
      </p:grpSpPr>
      <p:sp>
        <p:nvSpPr>
          <p:cNvPr id="1048628" name="Google Shape;156;p4: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9" name="Google Shape;157;p4: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3" name="Shape 178"/>
        <p:cNvGrpSpPr/>
        <p:nvPr/>
      </p:nvGrpSpPr>
      <p:grpSpPr>
        <a:xfrm>
          <a:off x="0" y="0"/>
          <a:ext cx="0" cy="0"/>
          <a:chOff x="0" y="0"/>
          <a:chExt cx="0" cy="0"/>
        </a:xfrm>
      </p:grpSpPr>
      <p:sp>
        <p:nvSpPr>
          <p:cNvPr id="104910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0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178"/>
        <p:cNvGrpSpPr/>
        <p:nvPr/>
      </p:nvGrpSpPr>
      <p:grpSpPr>
        <a:xfrm>
          <a:off x="0" y="0"/>
          <a:ext cx="0" cy="0"/>
          <a:chOff x="0" y="0"/>
          <a:chExt cx="0" cy="0"/>
        </a:xfrm>
      </p:grpSpPr>
      <p:sp>
        <p:nvSpPr>
          <p:cNvPr id="1049122"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23"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178"/>
        <p:cNvGrpSpPr/>
        <p:nvPr/>
      </p:nvGrpSpPr>
      <p:grpSpPr>
        <a:xfrm>
          <a:off x="0" y="0"/>
          <a:ext cx="0" cy="0"/>
          <a:chOff x="0" y="0"/>
          <a:chExt cx="0" cy="0"/>
        </a:xfrm>
      </p:grpSpPr>
      <p:sp>
        <p:nvSpPr>
          <p:cNvPr id="1049138"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39"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7" name="Shape 178"/>
        <p:cNvGrpSpPr/>
        <p:nvPr/>
      </p:nvGrpSpPr>
      <p:grpSpPr>
        <a:xfrm>
          <a:off x="0" y="0"/>
          <a:ext cx="0" cy="0"/>
          <a:chOff x="0" y="0"/>
          <a:chExt cx="0" cy="0"/>
        </a:xfrm>
      </p:grpSpPr>
      <p:sp>
        <p:nvSpPr>
          <p:cNvPr id="104915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5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178"/>
        <p:cNvGrpSpPr/>
        <p:nvPr/>
      </p:nvGrpSpPr>
      <p:grpSpPr>
        <a:xfrm>
          <a:off x="0" y="0"/>
          <a:ext cx="0" cy="0"/>
          <a:chOff x="0" y="0"/>
          <a:chExt cx="0" cy="0"/>
        </a:xfrm>
      </p:grpSpPr>
      <p:sp>
        <p:nvSpPr>
          <p:cNvPr id="104917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7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178"/>
        <p:cNvGrpSpPr/>
        <p:nvPr/>
      </p:nvGrpSpPr>
      <p:grpSpPr>
        <a:xfrm>
          <a:off x="0" y="0"/>
          <a:ext cx="0" cy="0"/>
          <a:chOff x="0" y="0"/>
          <a:chExt cx="0" cy="0"/>
        </a:xfrm>
      </p:grpSpPr>
      <p:sp>
        <p:nvSpPr>
          <p:cNvPr id="104918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18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1" name="Shape 178"/>
        <p:cNvGrpSpPr/>
        <p:nvPr/>
      </p:nvGrpSpPr>
      <p:grpSpPr>
        <a:xfrm>
          <a:off x="0" y="0"/>
          <a:ext cx="0" cy="0"/>
          <a:chOff x="0" y="0"/>
          <a:chExt cx="0" cy="0"/>
        </a:xfrm>
      </p:grpSpPr>
      <p:sp>
        <p:nvSpPr>
          <p:cNvPr id="1049202"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03"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9" name="Shape 178"/>
        <p:cNvGrpSpPr/>
        <p:nvPr/>
      </p:nvGrpSpPr>
      <p:grpSpPr>
        <a:xfrm>
          <a:off x="0" y="0"/>
          <a:ext cx="0" cy="0"/>
          <a:chOff x="0" y="0"/>
          <a:chExt cx="0" cy="0"/>
        </a:xfrm>
      </p:grpSpPr>
      <p:sp>
        <p:nvSpPr>
          <p:cNvPr id="1049218"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19"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7" name="Shape 178"/>
        <p:cNvGrpSpPr/>
        <p:nvPr/>
      </p:nvGrpSpPr>
      <p:grpSpPr>
        <a:xfrm>
          <a:off x="0" y="0"/>
          <a:ext cx="0" cy="0"/>
          <a:chOff x="0" y="0"/>
          <a:chExt cx="0" cy="0"/>
        </a:xfrm>
      </p:grpSpPr>
      <p:sp>
        <p:nvSpPr>
          <p:cNvPr id="104923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3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5" name="Shape 178"/>
        <p:cNvGrpSpPr/>
        <p:nvPr/>
      </p:nvGrpSpPr>
      <p:grpSpPr>
        <a:xfrm>
          <a:off x="0" y="0"/>
          <a:ext cx="0" cy="0"/>
          <a:chOff x="0" y="0"/>
          <a:chExt cx="0" cy="0"/>
        </a:xfrm>
      </p:grpSpPr>
      <p:sp>
        <p:nvSpPr>
          <p:cNvPr id="104925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5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78"/>
        <p:cNvGrpSpPr/>
        <p:nvPr/>
      </p:nvGrpSpPr>
      <p:grpSpPr>
        <a:xfrm>
          <a:off x="0" y="0"/>
          <a:ext cx="0" cy="0"/>
          <a:chOff x="0" y="0"/>
          <a:chExt cx="0" cy="0"/>
        </a:xfrm>
      </p:grpSpPr>
      <p:sp>
        <p:nvSpPr>
          <p:cNvPr id="104864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4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3" name="Shape 178"/>
        <p:cNvGrpSpPr/>
        <p:nvPr/>
      </p:nvGrpSpPr>
      <p:grpSpPr>
        <a:xfrm>
          <a:off x="0" y="0"/>
          <a:ext cx="0" cy="0"/>
          <a:chOff x="0" y="0"/>
          <a:chExt cx="0" cy="0"/>
        </a:xfrm>
      </p:grpSpPr>
      <p:sp>
        <p:nvSpPr>
          <p:cNvPr id="104926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6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178"/>
        <p:cNvGrpSpPr/>
        <p:nvPr/>
      </p:nvGrpSpPr>
      <p:grpSpPr>
        <a:xfrm>
          <a:off x="0" y="0"/>
          <a:ext cx="0" cy="0"/>
          <a:chOff x="0" y="0"/>
          <a:chExt cx="0" cy="0"/>
        </a:xfrm>
      </p:grpSpPr>
      <p:sp>
        <p:nvSpPr>
          <p:cNvPr id="1049281"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82"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9" name="Shape 178"/>
        <p:cNvGrpSpPr/>
        <p:nvPr/>
      </p:nvGrpSpPr>
      <p:grpSpPr>
        <a:xfrm>
          <a:off x="0" y="0"/>
          <a:ext cx="0" cy="0"/>
          <a:chOff x="0" y="0"/>
          <a:chExt cx="0" cy="0"/>
        </a:xfrm>
      </p:grpSpPr>
      <p:sp>
        <p:nvSpPr>
          <p:cNvPr id="1049297"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298"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7" name="Shape 178"/>
        <p:cNvGrpSpPr/>
        <p:nvPr/>
      </p:nvGrpSpPr>
      <p:grpSpPr>
        <a:xfrm>
          <a:off x="0" y="0"/>
          <a:ext cx="0" cy="0"/>
          <a:chOff x="0" y="0"/>
          <a:chExt cx="0" cy="0"/>
        </a:xfrm>
      </p:grpSpPr>
      <p:sp>
        <p:nvSpPr>
          <p:cNvPr id="1049313"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314"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5" name="Shape 178"/>
        <p:cNvGrpSpPr/>
        <p:nvPr/>
      </p:nvGrpSpPr>
      <p:grpSpPr>
        <a:xfrm>
          <a:off x="0" y="0"/>
          <a:ext cx="0" cy="0"/>
          <a:chOff x="0" y="0"/>
          <a:chExt cx="0" cy="0"/>
        </a:xfrm>
      </p:grpSpPr>
      <p:sp>
        <p:nvSpPr>
          <p:cNvPr id="1049329"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330"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3" name="Shape 178"/>
        <p:cNvGrpSpPr/>
        <p:nvPr/>
      </p:nvGrpSpPr>
      <p:grpSpPr>
        <a:xfrm>
          <a:off x="0" y="0"/>
          <a:ext cx="0" cy="0"/>
          <a:chOff x="0" y="0"/>
          <a:chExt cx="0" cy="0"/>
        </a:xfrm>
      </p:grpSpPr>
      <p:sp>
        <p:nvSpPr>
          <p:cNvPr id="1049345"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346"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600"/>
        <p:cNvGrpSpPr/>
        <p:nvPr/>
      </p:nvGrpSpPr>
      <p:grpSpPr>
        <a:xfrm>
          <a:off x="0" y="0"/>
          <a:ext cx="0" cy="0"/>
          <a:chOff x="0" y="0"/>
          <a:chExt cx="0" cy="0"/>
        </a:xfrm>
      </p:grpSpPr>
      <p:sp>
        <p:nvSpPr>
          <p:cNvPr id="1049366" name="Google Shape;601;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367" name="Google Shape;602;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0" name="Shape 205"/>
        <p:cNvGrpSpPr/>
        <p:nvPr/>
      </p:nvGrpSpPr>
      <p:grpSpPr>
        <a:xfrm>
          <a:off x="0" y="0"/>
          <a:ext cx="0" cy="0"/>
          <a:chOff x="0" y="0"/>
          <a:chExt cx="0" cy="0"/>
        </a:xfrm>
      </p:grpSpPr>
      <p:sp>
        <p:nvSpPr>
          <p:cNvPr id="1049387" name="Google Shape;206;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388" name="Google Shape;20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309"/>
        <p:cNvGrpSpPr/>
        <p:nvPr/>
      </p:nvGrpSpPr>
      <p:grpSpPr>
        <a:xfrm>
          <a:off x="0" y="0"/>
          <a:ext cx="0" cy="0"/>
          <a:chOff x="0" y="0"/>
          <a:chExt cx="0" cy="0"/>
        </a:xfrm>
      </p:grpSpPr>
      <p:sp>
        <p:nvSpPr>
          <p:cNvPr id="1049410"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411"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7" name="Shape 178"/>
        <p:cNvGrpSpPr/>
        <p:nvPr/>
      </p:nvGrpSpPr>
      <p:grpSpPr>
        <a:xfrm>
          <a:off x="0" y="0"/>
          <a:ext cx="0" cy="0"/>
          <a:chOff x="0" y="0"/>
          <a:chExt cx="0" cy="0"/>
        </a:xfrm>
      </p:grpSpPr>
      <p:sp>
        <p:nvSpPr>
          <p:cNvPr id="104942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42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78"/>
        <p:cNvGrpSpPr/>
        <p:nvPr/>
      </p:nvGrpSpPr>
      <p:grpSpPr>
        <a:xfrm>
          <a:off x="0" y="0"/>
          <a:ext cx="0" cy="0"/>
          <a:chOff x="0" y="0"/>
          <a:chExt cx="0" cy="0"/>
        </a:xfrm>
      </p:grpSpPr>
      <p:sp>
        <p:nvSpPr>
          <p:cNvPr id="104866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6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178"/>
        <p:cNvGrpSpPr/>
        <p:nvPr/>
      </p:nvGrpSpPr>
      <p:grpSpPr>
        <a:xfrm>
          <a:off x="0" y="0"/>
          <a:ext cx="0" cy="0"/>
          <a:chOff x="0" y="0"/>
          <a:chExt cx="0" cy="0"/>
        </a:xfrm>
      </p:grpSpPr>
      <p:sp>
        <p:nvSpPr>
          <p:cNvPr id="1049442"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443"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178"/>
        <p:cNvGrpSpPr/>
        <p:nvPr/>
      </p:nvGrpSpPr>
      <p:grpSpPr>
        <a:xfrm>
          <a:off x="0" y="0"/>
          <a:ext cx="0" cy="0"/>
          <a:chOff x="0" y="0"/>
          <a:chExt cx="0" cy="0"/>
        </a:xfrm>
      </p:grpSpPr>
      <p:sp>
        <p:nvSpPr>
          <p:cNvPr id="1049458"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459"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1" name="Shape 600"/>
        <p:cNvGrpSpPr/>
        <p:nvPr/>
      </p:nvGrpSpPr>
      <p:grpSpPr>
        <a:xfrm>
          <a:off x="0" y="0"/>
          <a:ext cx="0" cy="0"/>
          <a:chOff x="0" y="0"/>
          <a:chExt cx="0" cy="0"/>
        </a:xfrm>
      </p:grpSpPr>
      <p:sp>
        <p:nvSpPr>
          <p:cNvPr id="1049479" name="Google Shape;601;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480" name="Google Shape;602;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0" name="Shape 205"/>
        <p:cNvGrpSpPr/>
        <p:nvPr/>
      </p:nvGrpSpPr>
      <p:grpSpPr>
        <a:xfrm>
          <a:off x="0" y="0"/>
          <a:ext cx="0" cy="0"/>
          <a:chOff x="0" y="0"/>
          <a:chExt cx="0" cy="0"/>
        </a:xfrm>
      </p:grpSpPr>
      <p:sp>
        <p:nvSpPr>
          <p:cNvPr id="1049499" name="Google Shape;206;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00" name="Google Shape;20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9" name="Shape 309"/>
        <p:cNvGrpSpPr/>
        <p:nvPr/>
      </p:nvGrpSpPr>
      <p:grpSpPr>
        <a:xfrm>
          <a:off x="0" y="0"/>
          <a:ext cx="0" cy="0"/>
          <a:chOff x="0" y="0"/>
          <a:chExt cx="0" cy="0"/>
        </a:xfrm>
      </p:grpSpPr>
      <p:sp>
        <p:nvSpPr>
          <p:cNvPr id="1049522"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23"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178"/>
        <p:cNvGrpSpPr/>
        <p:nvPr/>
      </p:nvGrpSpPr>
      <p:grpSpPr>
        <a:xfrm>
          <a:off x="0" y="0"/>
          <a:ext cx="0" cy="0"/>
          <a:chOff x="0" y="0"/>
          <a:chExt cx="0" cy="0"/>
        </a:xfrm>
      </p:grpSpPr>
      <p:sp>
        <p:nvSpPr>
          <p:cNvPr id="1049538"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39"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5" name="Shape 178"/>
        <p:cNvGrpSpPr/>
        <p:nvPr/>
      </p:nvGrpSpPr>
      <p:grpSpPr>
        <a:xfrm>
          <a:off x="0" y="0"/>
          <a:ext cx="0" cy="0"/>
          <a:chOff x="0" y="0"/>
          <a:chExt cx="0" cy="0"/>
        </a:xfrm>
      </p:grpSpPr>
      <p:sp>
        <p:nvSpPr>
          <p:cNvPr id="1049554"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55"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 name="Shape 178"/>
        <p:cNvGrpSpPr/>
        <p:nvPr/>
      </p:nvGrpSpPr>
      <p:grpSpPr>
        <a:xfrm>
          <a:off x="0" y="0"/>
          <a:ext cx="0" cy="0"/>
          <a:chOff x="0" y="0"/>
          <a:chExt cx="0" cy="0"/>
        </a:xfrm>
      </p:grpSpPr>
      <p:sp>
        <p:nvSpPr>
          <p:cNvPr id="104957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7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178"/>
        <p:cNvGrpSpPr/>
        <p:nvPr/>
      </p:nvGrpSpPr>
      <p:grpSpPr>
        <a:xfrm>
          <a:off x="0" y="0"/>
          <a:ext cx="0" cy="0"/>
          <a:chOff x="0" y="0"/>
          <a:chExt cx="0" cy="0"/>
        </a:xfrm>
      </p:grpSpPr>
      <p:sp>
        <p:nvSpPr>
          <p:cNvPr id="1049586"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587"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9" name="Shape 600"/>
        <p:cNvGrpSpPr/>
        <p:nvPr/>
      </p:nvGrpSpPr>
      <p:grpSpPr>
        <a:xfrm>
          <a:off x="0" y="0"/>
          <a:ext cx="0" cy="0"/>
          <a:chOff x="0" y="0"/>
          <a:chExt cx="0" cy="0"/>
        </a:xfrm>
      </p:grpSpPr>
      <p:sp>
        <p:nvSpPr>
          <p:cNvPr id="1049607" name="Google Shape;601;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608" name="Google Shape;602;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78"/>
        <p:cNvGrpSpPr/>
        <p:nvPr/>
      </p:nvGrpSpPr>
      <p:grpSpPr>
        <a:xfrm>
          <a:off x="0" y="0"/>
          <a:ext cx="0" cy="0"/>
          <a:chOff x="0" y="0"/>
          <a:chExt cx="0" cy="0"/>
        </a:xfrm>
      </p:grpSpPr>
      <p:sp>
        <p:nvSpPr>
          <p:cNvPr id="1048675"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76"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8" name="Shape 205"/>
        <p:cNvGrpSpPr/>
        <p:nvPr/>
      </p:nvGrpSpPr>
      <p:grpSpPr>
        <a:xfrm>
          <a:off x="0" y="0"/>
          <a:ext cx="0" cy="0"/>
          <a:chOff x="0" y="0"/>
          <a:chExt cx="0" cy="0"/>
        </a:xfrm>
      </p:grpSpPr>
      <p:sp>
        <p:nvSpPr>
          <p:cNvPr id="1049627" name="Google Shape;206;p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628" name="Google Shape;207;p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6" name="Shape 600"/>
        <p:cNvGrpSpPr/>
        <p:nvPr/>
      </p:nvGrpSpPr>
      <p:grpSpPr>
        <a:xfrm>
          <a:off x="0" y="0"/>
          <a:ext cx="0" cy="0"/>
          <a:chOff x="0" y="0"/>
          <a:chExt cx="0" cy="0"/>
        </a:xfrm>
      </p:grpSpPr>
      <p:sp>
        <p:nvSpPr>
          <p:cNvPr id="1049646" name="Google Shape;601;p16: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9647" name="Google Shape;602;p16: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78"/>
        <p:cNvGrpSpPr/>
        <p:nvPr/>
      </p:nvGrpSpPr>
      <p:grpSpPr>
        <a:xfrm>
          <a:off x="0" y="0"/>
          <a:ext cx="0" cy="0"/>
          <a:chOff x="0" y="0"/>
          <a:chExt cx="0" cy="0"/>
        </a:xfrm>
      </p:grpSpPr>
      <p:sp>
        <p:nvSpPr>
          <p:cNvPr id="1048690" name="Google Shape;179;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91" name="Google Shape;180;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26"/>
        <p:cNvGrpSpPr/>
        <p:nvPr/>
      </p:nvGrpSpPr>
      <p:grpSpPr>
        <a:xfrm>
          <a:off x="0" y="0"/>
          <a:ext cx="0" cy="0"/>
          <a:chOff x="0" y="0"/>
          <a:chExt cx="0" cy="0"/>
        </a:xfrm>
      </p:grpSpPr>
      <p:sp>
        <p:nvSpPr>
          <p:cNvPr id="1048716" name="Google Shape;127;p3: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17" name="Google Shape;128;p3: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309"/>
        <p:cNvGrpSpPr/>
        <p:nvPr/>
      </p:nvGrpSpPr>
      <p:grpSpPr>
        <a:xfrm>
          <a:off x="0" y="0"/>
          <a:ext cx="0" cy="0"/>
          <a:chOff x="0" y="0"/>
          <a:chExt cx="0" cy="0"/>
        </a:xfrm>
      </p:grpSpPr>
      <p:sp>
        <p:nvSpPr>
          <p:cNvPr id="1048739" name="Google Shape;310;p9: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740" name="Google Shape;311;p9: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24" name="Shape 11"/>
        <p:cNvGrpSpPr/>
        <p:nvPr/>
      </p:nvGrpSpPr>
      <p:grpSpPr>
        <a:xfrm>
          <a:off x="0" y="0"/>
          <a:ext cx="0" cy="0"/>
          <a:chOff x="0" y="0"/>
          <a:chExt cx="0" cy="0"/>
        </a:xfrm>
      </p:grpSpPr>
      <p:sp>
        <p:nvSpPr>
          <p:cNvPr id="1048581" name="Google Shape;12;p2"/>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2" name="Google Shape;13;p2"/>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3" name="Google Shape;14;p2"/>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571" name="Shape 68"/>
        <p:cNvGrpSpPr/>
        <p:nvPr/>
      </p:nvGrpSpPr>
      <p:grpSpPr>
        <a:xfrm>
          <a:off x="0" y="0"/>
          <a:ext cx="0" cy="0"/>
          <a:chOff x="0" y="0"/>
          <a:chExt cx="0" cy="0"/>
        </a:xfrm>
      </p:grpSpPr>
      <p:sp>
        <p:nvSpPr>
          <p:cNvPr id="1049672" name="Google Shape;69;p11"/>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73" name="Google Shape;70;p11"/>
          <p:cNvSpPr txBox="1">
            <a:spLocks noGrp="1"/>
          </p:cNvSpPr>
          <p:nvPr>
            <p:ph type="body" idx="1"/>
          </p:nvPr>
        </p:nvSpPr>
        <p:spPr>
          <a:xfrm rot="5400000">
            <a:off x="2309019" y="-251618"/>
            <a:ext cx="4525963" cy="82296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9674" name="Google Shape;71;p11"/>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75" name="Google Shape;72;p11"/>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76" name="Google Shape;73;p11"/>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568" name="Shape 74"/>
        <p:cNvGrpSpPr/>
        <p:nvPr/>
      </p:nvGrpSpPr>
      <p:grpSpPr>
        <a:xfrm>
          <a:off x="0" y="0"/>
          <a:ext cx="0" cy="0"/>
          <a:chOff x="0" y="0"/>
          <a:chExt cx="0" cy="0"/>
        </a:xfrm>
      </p:grpSpPr>
      <p:sp>
        <p:nvSpPr>
          <p:cNvPr id="1049656" name="Google Shape;75;p12"/>
          <p:cNvSpPr txBox="1">
            <a:spLocks noGrp="1"/>
          </p:cNvSpPr>
          <p:nvPr>
            <p:ph type="title"/>
          </p:nvPr>
        </p:nvSpPr>
        <p:spPr>
          <a:xfrm rot="5400000">
            <a:off x="4732338" y="2171701"/>
            <a:ext cx="5851525" cy="20574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57" name="Google Shape;76;p12"/>
          <p:cNvSpPr txBox="1">
            <a:spLocks noGrp="1"/>
          </p:cNvSpPr>
          <p:nvPr>
            <p:ph type="body" idx="1"/>
          </p:nvPr>
        </p:nvSpPr>
        <p:spPr>
          <a:xfrm rot="5400000">
            <a:off x="541338" y="190500"/>
            <a:ext cx="5851525" cy="6019800"/>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9658" name="Google Shape;77;p12"/>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59" name="Google Shape;78;p12"/>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60" name="Google Shape;79;p12"/>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569" name="Shape 15"/>
        <p:cNvGrpSpPr/>
        <p:nvPr/>
      </p:nvGrpSpPr>
      <p:grpSpPr>
        <a:xfrm>
          <a:off x="0" y="0"/>
          <a:ext cx="0" cy="0"/>
          <a:chOff x="0" y="0"/>
          <a:chExt cx="0" cy="0"/>
        </a:xfrm>
      </p:grpSpPr>
      <p:sp>
        <p:nvSpPr>
          <p:cNvPr id="1049661" name="Google Shape;16;p3"/>
          <p:cNvSpPr txBox="1">
            <a:spLocks noGrp="1"/>
          </p:cNvSpPr>
          <p:nvPr>
            <p:ph type="ctrTitle"/>
          </p:nvPr>
        </p:nvSpPr>
        <p:spPr>
          <a:xfrm>
            <a:off x="685800" y="2130425"/>
            <a:ext cx="7772400" cy="1470025"/>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62" name="Google Shape;17;p3"/>
          <p:cNvSpPr txBox="1">
            <a:spLocks noGrp="1"/>
          </p:cNvSpPr>
          <p:nvPr>
            <p:ph type="subTitle" idx="1"/>
          </p:nvPr>
        </p:nvSpPr>
        <p:spPr>
          <a:xfrm>
            <a:off x="1371600" y="3886200"/>
            <a:ext cx="6400800" cy="1752600"/>
          </a:xfrm>
          <a:prstGeom prst="rect"/>
          <a:noFill/>
          <a:ln>
            <a:noFill/>
          </a:ln>
        </p:spPr>
        <p:txBody>
          <a:bodyPr anchor="t" anchorCtr="0" bIns="45700" lIns="91425" rIns="91425" spcFirstLastPara="1" tIns="45700" wrap="square">
            <a:normAutofit/>
          </a:bodyPr>
          <a:lstStyle>
            <a:lvl1pPr algn="ctr" lvl="0">
              <a:spcBef>
                <a:spcPts val="640"/>
              </a:spcBef>
              <a:spcAft>
                <a:spcPts val="0"/>
              </a:spcAft>
              <a:buClr>
                <a:srgbClr val="888888"/>
              </a:buClr>
              <a:buSzPts val="3200"/>
              <a:buNone/>
              <a:defRPr>
                <a:solidFill>
                  <a:srgbClr val="888888"/>
                </a:solidFill>
              </a:defRPr>
            </a:lvl1pPr>
            <a:lvl2pPr algn="ctr" lvl="1">
              <a:spcBef>
                <a:spcPts val="560"/>
              </a:spcBef>
              <a:spcAft>
                <a:spcPts val="0"/>
              </a:spcAft>
              <a:buClr>
                <a:srgbClr val="888888"/>
              </a:buClr>
              <a:buSzPts val="2800"/>
              <a:buNone/>
              <a:defRPr>
                <a:solidFill>
                  <a:srgbClr val="888888"/>
                </a:solidFill>
              </a:defRPr>
            </a:lvl2pPr>
            <a:lvl3pPr algn="ctr" lvl="2">
              <a:spcBef>
                <a:spcPts val="480"/>
              </a:spcBef>
              <a:spcAft>
                <a:spcPts val="0"/>
              </a:spcAft>
              <a:buClr>
                <a:srgbClr val="888888"/>
              </a:buClr>
              <a:buSzPts val="2400"/>
              <a:buNone/>
              <a:defRPr>
                <a:solidFill>
                  <a:srgbClr val="888888"/>
                </a:solidFill>
              </a:defRPr>
            </a:lvl3pPr>
            <a:lvl4pPr algn="ctr" lvl="3">
              <a:spcBef>
                <a:spcPts val="400"/>
              </a:spcBef>
              <a:spcAft>
                <a:spcPts val="0"/>
              </a:spcAft>
              <a:buClr>
                <a:srgbClr val="888888"/>
              </a:buClr>
              <a:buSzPts val="2000"/>
              <a:buNone/>
              <a:defRPr>
                <a:solidFill>
                  <a:srgbClr val="888888"/>
                </a:solidFill>
              </a:defRPr>
            </a:lvl4pPr>
            <a:lvl5pPr algn="ctr" lvl="4">
              <a:spcBef>
                <a:spcPts val="400"/>
              </a:spcBef>
              <a:spcAft>
                <a:spcPts val="0"/>
              </a:spcAft>
              <a:buClr>
                <a:srgbClr val="888888"/>
              </a:buClr>
              <a:buSzPts val="2000"/>
              <a:buNone/>
              <a:defRPr>
                <a:solidFill>
                  <a:srgbClr val="888888"/>
                </a:solidFill>
              </a:defRPr>
            </a:lvl5pPr>
            <a:lvl6pPr algn="ctr" lvl="5">
              <a:spcBef>
                <a:spcPts val="400"/>
              </a:spcBef>
              <a:spcAft>
                <a:spcPts val="0"/>
              </a:spcAft>
              <a:buClr>
                <a:srgbClr val="888888"/>
              </a:buClr>
              <a:buSzPts val="2000"/>
              <a:buNone/>
              <a:defRPr>
                <a:solidFill>
                  <a:srgbClr val="888888"/>
                </a:solidFill>
              </a:defRPr>
            </a:lvl6pPr>
            <a:lvl7pPr algn="ctr" lvl="6">
              <a:spcBef>
                <a:spcPts val="400"/>
              </a:spcBef>
              <a:spcAft>
                <a:spcPts val="0"/>
              </a:spcAft>
              <a:buClr>
                <a:srgbClr val="888888"/>
              </a:buClr>
              <a:buSzPts val="2000"/>
              <a:buNone/>
              <a:defRPr>
                <a:solidFill>
                  <a:srgbClr val="888888"/>
                </a:solidFill>
              </a:defRPr>
            </a:lvl7pPr>
            <a:lvl8pPr algn="ctr" lvl="7">
              <a:spcBef>
                <a:spcPts val="400"/>
              </a:spcBef>
              <a:spcAft>
                <a:spcPts val="0"/>
              </a:spcAft>
              <a:buClr>
                <a:srgbClr val="888888"/>
              </a:buClr>
              <a:buSzPts val="2000"/>
              <a:buNone/>
              <a:defRPr>
                <a:solidFill>
                  <a:srgbClr val="888888"/>
                </a:solidFill>
              </a:defRPr>
            </a:lvl8pPr>
            <a:lvl9pPr algn="ctr" lvl="8">
              <a:spcBef>
                <a:spcPts val="400"/>
              </a:spcBef>
              <a:spcAft>
                <a:spcPts val="0"/>
              </a:spcAft>
              <a:buClr>
                <a:srgbClr val="888888"/>
              </a:buClr>
              <a:buSzPts val="2000"/>
              <a:buNone/>
              <a:defRPr>
                <a:solidFill>
                  <a:srgbClr val="888888"/>
                </a:solidFill>
              </a:defRPr>
            </a:lvl9pPr>
          </a:lstStyle>
          <a:p/>
        </p:txBody>
      </p:sp>
      <p:sp>
        <p:nvSpPr>
          <p:cNvPr id="1049663" name="Google Shape;18;p3"/>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64" name="Google Shape;19;p3"/>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65" name="Google Shape;20;p3"/>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72" name="Shape 21"/>
        <p:cNvGrpSpPr/>
        <p:nvPr/>
      </p:nvGrpSpPr>
      <p:grpSpPr>
        <a:xfrm>
          <a:off x="0" y="0"/>
          <a:ext cx="0" cy="0"/>
          <a:chOff x="0" y="0"/>
          <a:chExt cx="0" cy="0"/>
        </a:xfrm>
      </p:grpSpPr>
      <p:sp>
        <p:nvSpPr>
          <p:cNvPr id="1049677" name="Google Shape;22;p4"/>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78" name="Google Shape;23;p4"/>
          <p:cNvSpPr txBox="1">
            <a:spLocks noGrp="1"/>
          </p:cNvSpPr>
          <p:nvPr>
            <p:ph type="body" idx="1"/>
          </p:nvPr>
        </p:nvSpPr>
        <p:spPr>
          <a:xfrm>
            <a:off x="457200" y="1600200"/>
            <a:ext cx="8229600" cy="4525963"/>
          </a:xfrm>
          <a:prstGeom prst="rect"/>
          <a:noFill/>
          <a:ln>
            <a:noFill/>
          </a:ln>
        </p:spPr>
        <p:txBody>
          <a:bodyPr anchor="t" anchorCtr="0" bIns="45700" lIns="91425" rIns="91425" spcFirstLastPara="1" tIns="45700" wrap="square">
            <a:normAutofit/>
          </a:bodyPr>
          <a:lstStyle>
            <a:lvl1pPr algn="l" indent="-342900" lvl="0" marL="457200">
              <a:spcBef>
                <a:spcPts val="360"/>
              </a:spcBef>
              <a:spcAft>
                <a:spcPts val="0"/>
              </a:spcAft>
              <a:buClr>
                <a:schemeClr val="dk1"/>
              </a:buClr>
              <a:buSzPts val="1800"/>
              <a:buChar char="•"/>
            </a:lvl1pPr>
            <a:lvl2pPr algn="l" indent="-342900" lvl="1" marL="914400">
              <a:spcBef>
                <a:spcPts val="360"/>
              </a:spcBef>
              <a:spcAft>
                <a:spcPts val="0"/>
              </a:spcAft>
              <a:buClr>
                <a:schemeClr val="dk1"/>
              </a:buClr>
              <a:buSzPts val="1800"/>
              <a:buChar char="–"/>
            </a:lvl2pPr>
            <a:lvl3pPr algn="l" indent="-342900" lvl="2" marL="1371600">
              <a:spcBef>
                <a:spcPts val="360"/>
              </a:spcBef>
              <a:spcAft>
                <a:spcPts val="0"/>
              </a:spcAft>
              <a:buClr>
                <a:schemeClr val="dk1"/>
              </a:buClr>
              <a:buSzPts val="1800"/>
              <a:buChar char="•"/>
            </a:lvl3pPr>
            <a:lvl4pPr algn="l" indent="-342900" lvl="3" marL="1828800">
              <a:spcBef>
                <a:spcPts val="360"/>
              </a:spcBef>
              <a:spcAft>
                <a:spcPts val="0"/>
              </a:spcAft>
              <a:buClr>
                <a:schemeClr val="dk1"/>
              </a:buClr>
              <a:buSzPts val="1800"/>
              <a:buChar char="–"/>
            </a:lvl4pPr>
            <a:lvl5pPr algn="l" indent="-342900" lvl="4" marL="2286000">
              <a:spcBef>
                <a:spcPts val="360"/>
              </a:spcBef>
              <a:spcAft>
                <a:spcPts val="0"/>
              </a:spcAft>
              <a:buClr>
                <a:schemeClr val="dk1"/>
              </a:buClr>
              <a:buSzPts val="1800"/>
              <a:buChar char="»"/>
            </a:lvl5pPr>
            <a:lvl6pPr algn="l" indent="-342900" lvl="5" marL="2743200">
              <a:spcBef>
                <a:spcPts val="360"/>
              </a:spcBef>
              <a:spcAft>
                <a:spcPts val="0"/>
              </a:spcAft>
              <a:buClr>
                <a:schemeClr val="dk1"/>
              </a:buClr>
              <a:buSzPts val="1800"/>
              <a:buChar char="•"/>
            </a:lvl6pPr>
            <a:lvl7pPr algn="l" indent="-342900" lvl="6" marL="3200400">
              <a:spcBef>
                <a:spcPts val="360"/>
              </a:spcBef>
              <a:spcAft>
                <a:spcPts val="0"/>
              </a:spcAft>
              <a:buClr>
                <a:schemeClr val="dk1"/>
              </a:buClr>
              <a:buSzPts val="1800"/>
              <a:buChar char="•"/>
            </a:lvl7pPr>
            <a:lvl8pPr algn="l" indent="-342900" lvl="7" marL="3657600">
              <a:spcBef>
                <a:spcPts val="360"/>
              </a:spcBef>
              <a:spcAft>
                <a:spcPts val="0"/>
              </a:spcAft>
              <a:buClr>
                <a:schemeClr val="dk1"/>
              </a:buClr>
              <a:buSzPts val="1800"/>
              <a:buChar char="•"/>
            </a:lvl8pPr>
            <a:lvl9pPr algn="l" indent="-342900" lvl="8" marL="4114800">
              <a:spcBef>
                <a:spcPts val="360"/>
              </a:spcBef>
              <a:spcAft>
                <a:spcPts val="0"/>
              </a:spcAft>
              <a:buClr>
                <a:schemeClr val="dk1"/>
              </a:buClr>
              <a:buSzPts val="1800"/>
              <a:buChar char="•"/>
            </a:lvl9pPr>
          </a:lstStyle>
          <a:p/>
        </p:txBody>
      </p:sp>
      <p:sp>
        <p:nvSpPr>
          <p:cNvPr id="1049679" name="Google Shape;24;p4"/>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80" name="Google Shape;25;p4"/>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81" name="Google Shape;26;p4"/>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573" name="Shape 27"/>
        <p:cNvGrpSpPr/>
        <p:nvPr/>
      </p:nvGrpSpPr>
      <p:grpSpPr>
        <a:xfrm>
          <a:off x="0" y="0"/>
          <a:ext cx="0" cy="0"/>
          <a:chOff x="0" y="0"/>
          <a:chExt cx="0" cy="0"/>
        </a:xfrm>
      </p:grpSpPr>
      <p:sp>
        <p:nvSpPr>
          <p:cNvPr id="1049682" name="Google Shape;28;p5"/>
          <p:cNvSpPr txBox="1">
            <a:spLocks noGrp="1"/>
          </p:cNvSpPr>
          <p:nvPr>
            <p:ph type="title"/>
          </p:nvPr>
        </p:nvSpPr>
        <p:spPr>
          <a:xfrm>
            <a:off x="722313" y="4406900"/>
            <a:ext cx="7772400" cy="1362075"/>
          </a:xfrm>
          <a:prstGeom prst="rect"/>
          <a:noFill/>
          <a:ln>
            <a:noFill/>
          </a:ln>
        </p:spPr>
        <p:txBody>
          <a:bodyPr anchor="t" anchorCtr="0" bIns="45700" lIns="91425" rIns="91425" spcFirstLastPara="1" tIns="45700" wrap="square">
            <a:normAutofit/>
          </a:bodyPr>
          <a:lstStyle>
            <a:lvl1pPr algn="l" lvl="0">
              <a:spcBef>
                <a:spcPts val="0"/>
              </a:spcBef>
              <a:spcAft>
                <a:spcPts val="0"/>
              </a:spcAft>
              <a:buClr>
                <a:schemeClr val="dk1"/>
              </a:buClr>
              <a:buSzPts val="4000"/>
              <a:buFont typeface="Calibri"/>
              <a:buNone/>
              <a:defRPr b="1" cap="none" sz="4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83" name="Google Shape;29;p5"/>
          <p:cNvSpPr txBox="1">
            <a:spLocks noGrp="1"/>
          </p:cNvSpPr>
          <p:nvPr>
            <p:ph type="body" idx="1"/>
          </p:nvPr>
        </p:nvSpPr>
        <p:spPr>
          <a:xfrm>
            <a:off x="722313" y="2906713"/>
            <a:ext cx="7772400" cy="1500187"/>
          </a:xfrm>
          <a:prstGeom prst="rect"/>
          <a:noFill/>
          <a:ln>
            <a:noFill/>
          </a:ln>
        </p:spPr>
        <p:txBody>
          <a:bodyPr anchor="b" anchorCtr="0" bIns="45700" lIns="91425" rIns="91425" spcFirstLastPara="1" tIns="45700" wrap="square">
            <a:normAutofit/>
          </a:bodyPr>
          <a:lstStyle>
            <a:lvl1pPr algn="l" indent="-228600" lvl="0" marL="457200">
              <a:spcBef>
                <a:spcPts val="400"/>
              </a:spcBef>
              <a:spcAft>
                <a:spcPts val="0"/>
              </a:spcAft>
              <a:buClr>
                <a:srgbClr val="888888"/>
              </a:buClr>
              <a:buSzPts val="2000"/>
              <a:buNone/>
              <a:defRPr sz="2000">
                <a:solidFill>
                  <a:srgbClr val="888888"/>
                </a:solidFill>
              </a:defRPr>
            </a:lvl1pPr>
            <a:lvl2pPr algn="l" indent="-228600" lvl="1" marL="914400">
              <a:spcBef>
                <a:spcPts val="360"/>
              </a:spcBef>
              <a:spcAft>
                <a:spcPts val="0"/>
              </a:spcAft>
              <a:buClr>
                <a:srgbClr val="888888"/>
              </a:buClr>
              <a:buSzPts val="1800"/>
              <a:buNone/>
              <a:defRPr sz="1800">
                <a:solidFill>
                  <a:srgbClr val="888888"/>
                </a:solidFill>
              </a:defRPr>
            </a:lvl2pPr>
            <a:lvl3pPr algn="l" indent="-228600" lvl="2" marL="1371600">
              <a:spcBef>
                <a:spcPts val="320"/>
              </a:spcBef>
              <a:spcAft>
                <a:spcPts val="0"/>
              </a:spcAft>
              <a:buClr>
                <a:srgbClr val="888888"/>
              </a:buClr>
              <a:buSzPts val="1600"/>
              <a:buNone/>
              <a:defRPr sz="1600">
                <a:solidFill>
                  <a:srgbClr val="888888"/>
                </a:solidFill>
              </a:defRPr>
            </a:lvl3pPr>
            <a:lvl4pPr algn="l" indent="-228600" lvl="3" marL="1828800">
              <a:spcBef>
                <a:spcPts val="280"/>
              </a:spcBef>
              <a:spcAft>
                <a:spcPts val="0"/>
              </a:spcAft>
              <a:buClr>
                <a:srgbClr val="888888"/>
              </a:buClr>
              <a:buSzPts val="1400"/>
              <a:buNone/>
              <a:defRPr sz="1400">
                <a:solidFill>
                  <a:srgbClr val="888888"/>
                </a:solidFill>
              </a:defRPr>
            </a:lvl4pPr>
            <a:lvl5pPr algn="l" indent="-228600" lvl="4" marL="2286000">
              <a:spcBef>
                <a:spcPts val="280"/>
              </a:spcBef>
              <a:spcAft>
                <a:spcPts val="0"/>
              </a:spcAft>
              <a:buClr>
                <a:srgbClr val="888888"/>
              </a:buClr>
              <a:buSzPts val="1400"/>
              <a:buNone/>
              <a:defRPr sz="1400">
                <a:solidFill>
                  <a:srgbClr val="888888"/>
                </a:solidFill>
              </a:defRPr>
            </a:lvl5pPr>
            <a:lvl6pPr algn="l" indent="-228600" lvl="5" marL="2743200">
              <a:spcBef>
                <a:spcPts val="280"/>
              </a:spcBef>
              <a:spcAft>
                <a:spcPts val="0"/>
              </a:spcAft>
              <a:buClr>
                <a:srgbClr val="888888"/>
              </a:buClr>
              <a:buSzPts val="1400"/>
              <a:buNone/>
              <a:defRPr sz="1400">
                <a:solidFill>
                  <a:srgbClr val="888888"/>
                </a:solidFill>
              </a:defRPr>
            </a:lvl6pPr>
            <a:lvl7pPr algn="l" indent="-228600" lvl="6" marL="3200400">
              <a:spcBef>
                <a:spcPts val="280"/>
              </a:spcBef>
              <a:spcAft>
                <a:spcPts val="0"/>
              </a:spcAft>
              <a:buClr>
                <a:srgbClr val="888888"/>
              </a:buClr>
              <a:buSzPts val="1400"/>
              <a:buNone/>
              <a:defRPr sz="1400">
                <a:solidFill>
                  <a:srgbClr val="888888"/>
                </a:solidFill>
              </a:defRPr>
            </a:lvl7pPr>
            <a:lvl8pPr algn="l" indent="-228600" lvl="7" marL="3657600">
              <a:spcBef>
                <a:spcPts val="280"/>
              </a:spcBef>
              <a:spcAft>
                <a:spcPts val="0"/>
              </a:spcAft>
              <a:buClr>
                <a:srgbClr val="888888"/>
              </a:buClr>
              <a:buSzPts val="1400"/>
              <a:buNone/>
              <a:defRPr sz="1400">
                <a:solidFill>
                  <a:srgbClr val="888888"/>
                </a:solidFill>
              </a:defRPr>
            </a:lvl8pPr>
            <a:lvl9pPr algn="l" indent="-228600" lvl="8" marL="4114800">
              <a:spcBef>
                <a:spcPts val="280"/>
              </a:spcBef>
              <a:spcAft>
                <a:spcPts val="0"/>
              </a:spcAft>
              <a:buClr>
                <a:srgbClr val="888888"/>
              </a:buClr>
              <a:buSzPts val="1400"/>
              <a:buNone/>
              <a:defRPr sz="1400">
                <a:solidFill>
                  <a:srgbClr val="888888"/>
                </a:solidFill>
              </a:defRPr>
            </a:lvl9pPr>
          </a:lstStyle>
          <a:p/>
        </p:txBody>
      </p:sp>
      <p:sp>
        <p:nvSpPr>
          <p:cNvPr id="1049684" name="Google Shape;30;p5"/>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85" name="Google Shape;31;p5"/>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86" name="Google Shape;32;p5"/>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74" name="Shape 33"/>
        <p:cNvGrpSpPr/>
        <p:nvPr/>
      </p:nvGrpSpPr>
      <p:grpSpPr>
        <a:xfrm>
          <a:off x="0" y="0"/>
          <a:ext cx="0" cy="0"/>
          <a:chOff x="0" y="0"/>
          <a:chExt cx="0" cy="0"/>
        </a:xfrm>
      </p:grpSpPr>
      <p:sp>
        <p:nvSpPr>
          <p:cNvPr id="1049687" name="Google Shape;34;p6"/>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88" name="Google Shape;35;p6"/>
          <p:cNvSpPr txBox="1">
            <a:spLocks noGrp="1"/>
          </p:cNvSpPr>
          <p:nvPr>
            <p:ph type="body" idx="1"/>
          </p:nvPr>
        </p:nvSpPr>
        <p:spPr>
          <a:xfrm>
            <a:off x="457200" y="1600200"/>
            <a:ext cx="40386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9689" name="Google Shape;36;p6"/>
          <p:cNvSpPr txBox="1">
            <a:spLocks noGrp="1"/>
          </p:cNvSpPr>
          <p:nvPr>
            <p:ph type="body" idx="2"/>
          </p:nvPr>
        </p:nvSpPr>
        <p:spPr>
          <a:xfrm>
            <a:off x="4648200" y="1600200"/>
            <a:ext cx="4038600" cy="4525963"/>
          </a:xfrm>
          <a:prstGeom prst="rect"/>
          <a:noFill/>
          <a:ln>
            <a:noFill/>
          </a:ln>
        </p:spPr>
        <p:txBody>
          <a:bodyPr anchor="t" anchorCtr="0" bIns="45700" lIns="91425" rIns="91425" spcFirstLastPara="1" tIns="45700" wrap="square">
            <a:normAutofit/>
          </a:bodyPr>
          <a:lstStyle>
            <a:lvl1pPr algn="l" indent="-406400" lvl="0" marL="457200">
              <a:spcBef>
                <a:spcPts val="560"/>
              </a:spcBef>
              <a:spcAft>
                <a:spcPts val="0"/>
              </a:spcAft>
              <a:buClr>
                <a:schemeClr val="dk1"/>
              </a:buClr>
              <a:buSzPts val="2800"/>
              <a:buChar char="•"/>
              <a:defRPr sz="2800"/>
            </a:lvl1pPr>
            <a:lvl2pPr algn="l" indent="-381000" lvl="1" marL="914400">
              <a:spcBef>
                <a:spcPts val="480"/>
              </a:spcBef>
              <a:spcAft>
                <a:spcPts val="0"/>
              </a:spcAft>
              <a:buClr>
                <a:schemeClr val="dk1"/>
              </a:buClr>
              <a:buSzPts val="2400"/>
              <a:buChar char="–"/>
              <a:defRPr sz="2400"/>
            </a:lvl2pPr>
            <a:lvl3pPr algn="l" indent="-355600" lvl="2" marL="1371600">
              <a:spcBef>
                <a:spcPts val="400"/>
              </a:spcBef>
              <a:spcAft>
                <a:spcPts val="0"/>
              </a:spcAft>
              <a:buClr>
                <a:schemeClr val="dk1"/>
              </a:buClr>
              <a:buSzPts val="2000"/>
              <a:buChar char="•"/>
              <a:defRPr sz="2000"/>
            </a:lvl3pPr>
            <a:lvl4pPr algn="l" indent="-342900" lvl="3" marL="1828800">
              <a:spcBef>
                <a:spcPts val="360"/>
              </a:spcBef>
              <a:spcAft>
                <a:spcPts val="0"/>
              </a:spcAft>
              <a:buClr>
                <a:schemeClr val="dk1"/>
              </a:buClr>
              <a:buSzPts val="1800"/>
              <a:buChar char="–"/>
              <a:defRPr sz="1800"/>
            </a:lvl4pPr>
            <a:lvl5pPr algn="l" indent="-342900" lvl="4" marL="2286000">
              <a:spcBef>
                <a:spcPts val="360"/>
              </a:spcBef>
              <a:spcAft>
                <a:spcPts val="0"/>
              </a:spcAft>
              <a:buClr>
                <a:schemeClr val="dk1"/>
              </a:buClr>
              <a:buSzPts val="1800"/>
              <a:buChar char="»"/>
              <a:defRPr sz="1800"/>
            </a:lvl5pPr>
            <a:lvl6pPr algn="l" indent="-342900" lvl="5" marL="2743200">
              <a:spcBef>
                <a:spcPts val="360"/>
              </a:spcBef>
              <a:spcAft>
                <a:spcPts val="0"/>
              </a:spcAft>
              <a:buClr>
                <a:schemeClr val="dk1"/>
              </a:buClr>
              <a:buSzPts val="1800"/>
              <a:buChar char="•"/>
              <a:defRPr sz="1800"/>
            </a:lvl6pPr>
            <a:lvl7pPr algn="l" indent="-342900" lvl="6" marL="3200400">
              <a:spcBef>
                <a:spcPts val="360"/>
              </a:spcBef>
              <a:spcAft>
                <a:spcPts val="0"/>
              </a:spcAft>
              <a:buClr>
                <a:schemeClr val="dk1"/>
              </a:buClr>
              <a:buSzPts val="1800"/>
              <a:buChar char="•"/>
              <a:defRPr sz="1800"/>
            </a:lvl7pPr>
            <a:lvl8pPr algn="l" indent="-342900" lvl="7" marL="3657600">
              <a:spcBef>
                <a:spcPts val="360"/>
              </a:spcBef>
              <a:spcAft>
                <a:spcPts val="0"/>
              </a:spcAft>
              <a:buClr>
                <a:schemeClr val="dk1"/>
              </a:buClr>
              <a:buSzPts val="1800"/>
              <a:buChar char="•"/>
              <a:defRPr sz="1800"/>
            </a:lvl8pPr>
            <a:lvl9pPr algn="l" indent="-342900" lvl="8" marL="4114800">
              <a:spcBef>
                <a:spcPts val="360"/>
              </a:spcBef>
              <a:spcAft>
                <a:spcPts val="0"/>
              </a:spcAft>
              <a:buClr>
                <a:schemeClr val="dk1"/>
              </a:buClr>
              <a:buSzPts val="1800"/>
              <a:buChar char="•"/>
              <a:defRPr sz="1800"/>
            </a:lvl9pPr>
          </a:lstStyle>
          <a:p/>
        </p:txBody>
      </p:sp>
      <p:sp>
        <p:nvSpPr>
          <p:cNvPr id="1049690" name="Google Shape;37;p6"/>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91" name="Google Shape;38;p6"/>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92" name="Google Shape;39;p6"/>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567" name="Shape 40"/>
        <p:cNvGrpSpPr/>
        <p:nvPr/>
      </p:nvGrpSpPr>
      <p:grpSpPr>
        <a:xfrm>
          <a:off x="0" y="0"/>
          <a:ext cx="0" cy="0"/>
          <a:chOff x="0" y="0"/>
          <a:chExt cx="0" cy="0"/>
        </a:xfrm>
      </p:grpSpPr>
      <p:sp>
        <p:nvSpPr>
          <p:cNvPr id="1049648" name="Google Shape;41;p7"/>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4400"/>
              <a:buFont typeface="Calibri"/>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49" name="Google Shape;42;p7"/>
          <p:cNvSpPr txBox="1">
            <a:spLocks noGrp="1"/>
          </p:cNvSpPr>
          <p:nvPr>
            <p:ph type="body" idx="1"/>
          </p:nvPr>
        </p:nvSpPr>
        <p:spPr>
          <a:xfrm>
            <a:off x="457200" y="1535113"/>
            <a:ext cx="4040188"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9650" name="Google Shape;43;p7"/>
          <p:cNvSpPr txBox="1">
            <a:spLocks noGrp="1"/>
          </p:cNvSpPr>
          <p:nvPr>
            <p:ph type="body" idx="2"/>
          </p:nvPr>
        </p:nvSpPr>
        <p:spPr>
          <a:xfrm>
            <a:off x="457200" y="2174875"/>
            <a:ext cx="4040188"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9651" name="Google Shape;44;p7"/>
          <p:cNvSpPr txBox="1">
            <a:spLocks noGrp="1"/>
          </p:cNvSpPr>
          <p:nvPr>
            <p:ph type="body" idx="3"/>
          </p:nvPr>
        </p:nvSpPr>
        <p:spPr>
          <a:xfrm>
            <a:off x="4645025" y="1535113"/>
            <a:ext cx="4041775" cy="639762"/>
          </a:xfrm>
          <a:prstGeom prst="rect"/>
          <a:noFill/>
          <a:ln>
            <a:noFill/>
          </a:ln>
        </p:spPr>
        <p:txBody>
          <a:bodyPr anchor="b" anchorCtr="0" bIns="45700" lIns="91425" rIns="91425" spcFirstLastPara="1" tIns="45700" wrap="square">
            <a:normAutofit/>
          </a:bodyPr>
          <a:lstStyle>
            <a:lvl1pPr algn="l" indent="-228600" lvl="0" marL="457200">
              <a:spcBef>
                <a:spcPts val="480"/>
              </a:spcBef>
              <a:spcAft>
                <a:spcPts val="0"/>
              </a:spcAft>
              <a:buClr>
                <a:schemeClr val="dk1"/>
              </a:buClr>
              <a:buSzPts val="2400"/>
              <a:buNone/>
              <a:defRPr b="1" sz="2400"/>
            </a:lvl1pPr>
            <a:lvl2pPr algn="l" indent="-228600" lvl="1" marL="914400">
              <a:spcBef>
                <a:spcPts val="400"/>
              </a:spcBef>
              <a:spcAft>
                <a:spcPts val="0"/>
              </a:spcAft>
              <a:buClr>
                <a:schemeClr val="dk1"/>
              </a:buClr>
              <a:buSzPts val="2000"/>
              <a:buNone/>
              <a:defRPr b="1" sz="2000"/>
            </a:lvl2pPr>
            <a:lvl3pPr algn="l" indent="-228600" lvl="2" marL="1371600">
              <a:spcBef>
                <a:spcPts val="360"/>
              </a:spcBef>
              <a:spcAft>
                <a:spcPts val="0"/>
              </a:spcAft>
              <a:buClr>
                <a:schemeClr val="dk1"/>
              </a:buClr>
              <a:buSzPts val="1800"/>
              <a:buNone/>
              <a:defRPr b="1" sz="1800"/>
            </a:lvl3pPr>
            <a:lvl4pPr algn="l" indent="-228600" lvl="3" marL="1828800">
              <a:spcBef>
                <a:spcPts val="320"/>
              </a:spcBef>
              <a:spcAft>
                <a:spcPts val="0"/>
              </a:spcAft>
              <a:buClr>
                <a:schemeClr val="dk1"/>
              </a:buClr>
              <a:buSzPts val="1600"/>
              <a:buNone/>
              <a:defRPr b="1" sz="1600"/>
            </a:lvl4pPr>
            <a:lvl5pPr algn="l" indent="-228600" lvl="4" marL="2286000">
              <a:spcBef>
                <a:spcPts val="320"/>
              </a:spcBef>
              <a:spcAft>
                <a:spcPts val="0"/>
              </a:spcAft>
              <a:buClr>
                <a:schemeClr val="dk1"/>
              </a:buClr>
              <a:buSzPts val="1600"/>
              <a:buNone/>
              <a:defRPr b="1" sz="1600"/>
            </a:lvl5pPr>
            <a:lvl6pPr algn="l" indent="-228600" lvl="5" marL="2743200">
              <a:spcBef>
                <a:spcPts val="320"/>
              </a:spcBef>
              <a:spcAft>
                <a:spcPts val="0"/>
              </a:spcAft>
              <a:buClr>
                <a:schemeClr val="dk1"/>
              </a:buClr>
              <a:buSzPts val="1600"/>
              <a:buNone/>
              <a:defRPr b="1" sz="1600"/>
            </a:lvl6pPr>
            <a:lvl7pPr algn="l" indent="-228600" lvl="6" marL="3200400">
              <a:spcBef>
                <a:spcPts val="320"/>
              </a:spcBef>
              <a:spcAft>
                <a:spcPts val="0"/>
              </a:spcAft>
              <a:buClr>
                <a:schemeClr val="dk1"/>
              </a:buClr>
              <a:buSzPts val="1600"/>
              <a:buNone/>
              <a:defRPr b="1" sz="1600"/>
            </a:lvl7pPr>
            <a:lvl8pPr algn="l" indent="-228600" lvl="7" marL="3657600">
              <a:spcBef>
                <a:spcPts val="320"/>
              </a:spcBef>
              <a:spcAft>
                <a:spcPts val="0"/>
              </a:spcAft>
              <a:buClr>
                <a:schemeClr val="dk1"/>
              </a:buClr>
              <a:buSzPts val="1600"/>
              <a:buNone/>
              <a:defRPr b="1" sz="1600"/>
            </a:lvl8pPr>
            <a:lvl9pPr algn="l" indent="-228600" lvl="8" marL="4114800">
              <a:spcBef>
                <a:spcPts val="320"/>
              </a:spcBef>
              <a:spcAft>
                <a:spcPts val="0"/>
              </a:spcAft>
              <a:buClr>
                <a:schemeClr val="dk1"/>
              </a:buClr>
              <a:buSzPts val="1600"/>
              <a:buNone/>
              <a:defRPr b="1" sz="1600"/>
            </a:lvl9pPr>
          </a:lstStyle>
          <a:p/>
        </p:txBody>
      </p:sp>
      <p:sp>
        <p:nvSpPr>
          <p:cNvPr id="1049652" name="Google Shape;45;p7"/>
          <p:cNvSpPr txBox="1">
            <a:spLocks noGrp="1"/>
          </p:cNvSpPr>
          <p:nvPr>
            <p:ph type="body" idx="4"/>
          </p:nvPr>
        </p:nvSpPr>
        <p:spPr>
          <a:xfrm>
            <a:off x="4645025" y="2174875"/>
            <a:ext cx="4041775" cy="3951288"/>
          </a:xfrm>
          <a:prstGeom prst="rect"/>
          <a:noFill/>
          <a:ln>
            <a:noFill/>
          </a:ln>
        </p:spPr>
        <p:txBody>
          <a:bodyPr anchor="t" anchorCtr="0" bIns="45700" lIns="91425" rIns="91425" spcFirstLastPara="1" tIns="45700" wrap="square">
            <a:normAutofit/>
          </a:bodyPr>
          <a:lstStyle>
            <a:lvl1pPr algn="l" indent="-381000" lvl="0" marL="457200">
              <a:spcBef>
                <a:spcPts val="480"/>
              </a:spcBef>
              <a:spcAft>
                <a:spcPts val="0"/>
              </a:spcAft>
              <a:buClr>
                <a:schemeClr val="dk1"/>
              </a:buClr>
              <a:buSzPts val="2400"/>
              <a:buChar char="•"/>
              <a:defRPr sz="2400"/>
            </a:lvl1pPr>
            <a:lvl2pPr algn="l" indent="-355600" lvl="1" marL="914400">
              <a:spcBef>
                <a:spcPts val="400"/>
              </a:spcBef>
              <a:spcAft>
                <a:spcPts val="0"/>
              </a:spcAft>
              <a:buClr>
                <a:schemeClr val="dk1"/>
              </a:buClr>
              <a:buSzPts val="2000"/>
              <a:buChar char="–"/>
              <a:defRPr sz="2000"/>
            </a:lvl2pPr>
            <a:lvl3pPr algn="l" indent="-342900" lvl="2" marL="1371600">
              <a:spcBef>
                <a:spcPts val="360"/>
              </a:spcBef>
              <a:spcAft>
                <a:spcPts val="0"/>
              </a:spcAft>
              <a:buClr>
                <a:schemeClr val="dk1"/>
              </a:buClr>
              <a:buSzPts val="1800"/>
              <a:buChar char="•"/>
              <a:defRPr sz="1800"/>
            </a:lvl3pPr>
            <a:lvl4pPr algn="l" indent="-330200" lvl="3" marL="1828800">
              <a:spcBef>
                <a:spcPts val="320"/>
              </a:spcBef>
              <a:spcAft>
                <a:spcPts val="0"/>
              </a:spcAft>
              <a:buClr>
                <a:schemeClr val="dk1"/>
              </a:buClr>
              <a:buSzPts val="1600"/>
              <a:buChar char="–"/>
              <a:defRPr sz="1600"/>
            </a:lvl4pPr>
            <a:lvl5pPr algn="l" indent="-330200" lvl="4" marL="2286000">
              <a:spcBef>
                <a:spcPts val="320"/>
              </a:spcBef>
              <a:spcAft>
                <a:spcPts val="0"/>
              </a:spcAft>
              <a:buClr>
                <a:schemeClr val="dk1"/>
              </a:buClr>
              <a:buSzPts val="1600"/>
              <a:buChar char="»"/>
              <a:defRPr sz="1600"/>
            </a:lvl5pPr>
            <a:lvl6pPr algn="l" indent="-330200" lvl="5" marL="2743200">
              <a:spcBef>
                <a:spcPts val="320"/>
              </a:spcBef>
              <a:spcAft>
                <a:spcPts val="0"/>
              </a:spcAft>
              <a:buClr>
                <a:schemeClr val="dk1"/>
              </a:buClr>
              <a:buSzPts val="1600"/>
              <a:buChar char="•"/>
              <a:defRPr sz="1600"/>
            </a:lvl6pPr>
            <a:lvl7pPr algn="l" indent="-330200" lvl="6" marL="3200400">
              <a:spcBef>
                <a:spcPts val="320"/>
              </a:spcBef>
              <a:spcAft>
                <a:spcPts val="0"/>
              </a:spcAft>
              <a:buClr>
                <a:schemeClr val="dk1"/>
              </a:buClr>
              <a:buSzPts val="1600"/>
              <a:buChar char="•"/>
              <a:defRPr sz="1600"/>
            </a:lvl7pPr>
            <a:lvl8pPr algn="l" indent="-330200" lvl="7" marL="3657600">
              <a:spcBef>
                <a:spcPts val="320"/>
              </a:spcBef>
              <a:spcAft>
                <a:spcPts val="0"/>
              </a:spcAft>
              <a:buClr>
                <a:schemeClr val="dk1"/>
              </a:buClr>
              <a:buSzPts val="1600"/>
              <a:buChar char="•"/>
              <a:defRPr sz="1600"/>
            </a:lvl8pPr>
            <a:lvl9pPr algn="l" indent="-330200" lvl="8" marL="4114800">
              <a:spcBef>
                <a:spcPts val="320"/>
              </a:spcBef>
              <a:spcAft>
                <a:spcPts val="0"/>
              </a:spcAft>
              <a:buClr>
                <a:schemeClr val="dk1"/>
              </a:buClr>
              <a:buSzPts val="1600"/>
              <a:buChar char="•"/>
              <a:defRPr sz="1600"/>
            </a:lvl9pPr>
          </a:lstStyle>
          <a:p/>
        </p:txBody>
      </p:sp>
      <p:sp>
        <p:nvSpPr>
          <p:cNvPr id="1049653" name="Google Shape;46;p7"/>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54" name="Google Shape;47;p7"/>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55" name="Google Shape;48;p7"/>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75" name="Shape 49"/>
        <p:cNvGrpSpPr/>
        <p:nvPr/>
      </p:nvGrpSpPr>
      <p:grpSpPr>
        <a:xfrm>
          <a:off x="0" y="0"/>
          <a:ext cx="0" cy="0"/>
          <a:chOff x="0" y="0"/>
          <a:chExt cx="0" cy="0"/>
        </a:xfrm>
      </p:grpSpPr>
      <p:sp>
        <p:nvSpPr>
          <p:cNvPr id="1049693" name="Google Shape;50;p8"/>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94" name="Google Shape;51;p8"/>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95" name="Google Shape;52;p8"/>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96" name="Google Shape;53;p8"/>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576" name="Shape 54"/>
        <p:cNvGrpSpPr/>
        <p:nvPr/>
      </p:nvGrpSpPr>
      <p:grpSpPr>
        <a:xfrm>
          <a:off x="0" y="0"/>
          <a:ext cx="0" cy="0"/>
          <a:chOff x="0" y="0"/>
          <a:chExt cx="0" cy="0"/>
        </a:xfrm>
      </p:grpSpPr>
      <p:sp>
        <p:nvSpPr>
          <p:cNvPr id="1049697" name="Google Shape;55;p9"/>
          <p:cNvSpPr txBox="1">
            <a:spLocks noGrp="1"/>
          </p:cNvSpPr>
          <p:nvPr>
            <p:ph type="title"/>
          </p:nvPr>
        </p:nvSpPr>
        <p:spPr>
          <a:xfrm>
            <a:off x="457200" y="273050"/>
            <a:ext cx="3008313" cy="11620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98" name="Google Shape;56;p9"/>
          <p:cNvSpPr txBox="1">
            <a:spLocks noGrp="1"/>
          </p:cNvSpPr>
          <p:nvPr>
            <p:ph type="body" idx="1"/>
          </p:nvPr>
        </p:nvSpPr>
        <p:spPr>
          <a:xfrm>
            <a:off x="3575050" y="273050"/>
            <a:ext cx="5111750" cy="5853113"/>
          </a:xfrm>
          <a:prstGeom prst="rect"/>
          <a:noFill/>
          <a:ln>
            <a:noFill/>
          </a:ln>
        </p:spPr>
        <p:txBody>
          <a:bodyPr anchor="t" anchorCtr="0" bIns="45700" lIns="91425" rIns="91425" spcFirstLastPara="1" tIns="45700" wrap="square">
            <a:normAutofit/>
          </a:bodyPr>
          <a:lstStyle>
            <a:lvl1pPr algn="l" indent="-431800" lvl="0" marL="457200">
              <a:spcBef>
                <a:spcPts val="640"/>
              </a:spcBef>
              <a:spcAft>
                <a:spcPts val="0"/>
              </a:spcAft>
              <a:buClr>
                <a:schemeClr val="dk1"/>
              </a:buClr>
              <a:buSzPts val="3200"/>
              <a:buChar char="•"/>
              <a:defRPr sz="3200"/>
            </a:lvl1pPr>
            <a:lvl2pPr algn="l" indent="-406400" lvl="1" marL="914400">
              <a:spcBef>
                <a:spcPts val="560"/>
              </a:spcBef>
              <a:spcAft>
                <a:spcPts val="0"/>
              </a:spcAft>
              <a:buClr>
                <a:schemeClr val="dk1"/>
              </a:buClr>
              <a:buSzPts val="2800"/>
              <a:buChar char="–"/>
              <a:defRPr sz="2800"/>
            </a:lvl2pPr>
            <a:lvl3pPr algn="l" indent="-381000" lvl="2" marL="1371600">
              <a:spcBef>
                <a:spcPts val="480"/>
              </a:spcBef>
              <a:spcAft>
                <a:spcPts val="0"/>
              </a:spcAft>
              <a:buClr>
                <a:schemeClr val="dk1"/>
              </a:buClr>
              <a:buSzPts val="2400"/>
              <a:buChar char="•"/>
              <a:defRPr sz="2400"/>
            </a:lvl3pPr>
            <a:lvl4pPr algn="l" indent="-355600" lvl="3" marL="1828800">
              <a:spcBef>
                <a:spcPts val="400"/>
              </a:spcBef>
              <a:spcAft>
                <a:spcPts val="0"/>
              </a:spcAft>
              <a:buClr>
                <a:schemeClr val="dk1"/>
              </a:buClr>
              <a:buSzPts val="2000"/>
              <a:buChar char="–"/>
              <a:defRPr sz="2000"/>
            </a:lvl4pPr>
            <a:lvl5pPr algn="l" indent="-355600" lvl="4" marL="2286000">
              <a:spcBef>
                <a:spcPts val="400"/>
              </a:spcBef>
              <a:spcAft>
                <a:spcPts val="0"/>
              </a:spcAft>
              <a:buClr>
                <a:schemeClr val="dk1"/>
              </a:buClr>
              <a:buSzPts val="2000"/>
              <a:buChar char="»"/>
              <a:defRPr sz="2000"/>
            </a:lvl5pPr>
            <a:lvl6pPr algn="l" indent="-355600" lvl="5" marL="2743200">
              <a:spcBef>
                <a:spcPts val="400"/>
              </a:spcBef>
              <a:spcAft>
                <a:spcPts val="0"/>
              </a:spcAft>
              <a:buClr>
                <a:schemeClr val="dk1"/>
              </a:buClr>
              <a:buSzPts val="2000"/>
              <a:buChar char="•"/>
              <a:defRPr sz="2000"/>
            </a:lvl6pPr>
            <a:lvl7pPr algn="l" indent="-355600" lvl="6" marL="3200400">
              <a:spcBef>
                <a:spcPts val="400"/>
              </a:spcBef>
              <a:spcAft>
                <a:spcPts val="0"/>
              </a:spcAft>
              <a:buClr>
                <a:schemeClr val="dk1"/>
              </a:buClr>
              <a:buSzPts val="2000"/>
              <a:buChar char="•"/>
              <a:defRPr sz="2000"/>
            </a:lvl7pPr>
            <a:lvl8pPr algn="l" indent="-355600" lvl="7" marL="3657600">
              <a:spcBef>
                <a:spcPts val="400"/>
              </a:spcBef>
              <a:spcAft>
                <a:spcPts val="0"/>
              </a:spcAft>
              <a:buClr>
                <a:schemeClr val="dk1"/>
              </a:buClr>
              <a:buSzPts val="2000"/>
              <a:buChar char="•"/>
              <a:defRPr sz="2000"/>
            </a:lvl8pPr>
            <a:lvl9pPr algn="l" indent="-355600" lvl="8" marL="4114800">
              <a:spcBef>
                <a:spcPts val="400"/>
              </a:spcBef>
              <a:spcAft>
                <a:spcPts val="0"/>
              </a:spcAft>
              <a:buClr>
                <a:schemeClr val="dk1"/>
              </a:buClr>
              <a:buSzPts val="2000"/>
              <a:buChar char="•"/>
              <a:defRPr sz="2000"/>
            </a:lvl9pPr>
          </a:lstStyle>
          <a:p/>
        </p:txBody>
      </p:sp>
      <p:sp>
        <p:nvSpPr>
          <p:cNvPr id="1049699" name="Google Shape;57;p9"/>
          <p:cNvSpPr txBox="1">
            <a:spLocks noGrp="1"/>
          </p:cNvSpPr>
          <p:nvPr>
            <p:ph type="body" idx="2"/>
          </p:nvPr>
        </p:nvSpPr>
        <p:spPr>
          <a:xfrm>
            <a:off x="457200" y="1435100"/>
            <a:ext cx="3008313" cy="4691063"/>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9700" name="Google Shape;58;p9"/>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701" name="Google Shape;59;p9"/>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702" name="Google Shape;60;p9"/>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570" name="Shape 61"/>
        <p:cNvGrpSpPr/>
        <p:nvPr/>
      </p:nvGrpSpPr>
      <p:grpSpPr>
        <a:xfrm>
          <a:off x="0" y="0"/>
          <a:ext cx="0" cy="0"/>
          <a:chOff x="0" y="0"/>
          <a:chExt cx="0" cy="0"/>
        </a:xfrm>
      </p:grpSpPr>
      <p:sp>
        <p:nvSpPr>
          <p:cNvPr id="1049666" name="Google Shape;62;p10"/>
          <p:cNvSpPr txBox="1">
            <a:spLocks noGrp="1"/>
          </p:cNvSpPr>
          <p:nvPr>
            <p:ph type="title"/>
          </p:nvPr>
        </p:nvSpPr>
        <p:spPr>
          <a:xfrm>
            <a:off x="1792288" y="4800600"/>
            <a:ext cx="5486400" cy="566738"/>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1"/>
              </a:buClr>
              <a:buSzPts val="2000"/>
              <a:buFont typeface="Calibri"/>
              <a:buNone/>
              <a:defRPr b="1" sz="2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9667" name="Google Shape;63;p10"/>
          <p:cNvSpPr>
            <a:spLocks noGrp="1"/>
          </p:cNvSpPr>
          <p:nvPr>
            <p:ph type="pic" idx="2"/>
          </p:nvPr>
        </p:nvSpPr>
        <p:spPr>
          <a:xfrm>
            <a:off x="1792288" y="612775"/>
            <a:ext cx="5486400" cy="4114800"/>
          </a:xfrm>
          <a:prstGeom prst="rect"/>
          <a:noFill/>
          <a:ln>
            <a:noFill/>
          </a:ln>
        </p:spPr>
      </p:sp>
      <p:sp>
        <p:nvSpPr>
          <p:cNvPr id="1049668" name="Google Shape;64;p10"/>
          <p:cNvSpPr txBox="1">
            <a:spLocks noGrp="1"/>
          </p:cNvSpPr>
          <p:nvPr>
            <p:ph type="body" idx="1"/>
          </p:nvPr>
        </p:nvSpPr>
        <p:spPr>
          <a:xfrm>
            <a:off x="1792288" y="5367338"/>
            <a:ext cx="5486400" cy="804862"/>
          </a:xfrm>
          <a:prstGeom prst="rect"/>
          <a:noFill/>
          <a:ln>
            <a:noFill/>
          </a:ln>
        </p:spPr>
        <p:txBody>
          <a:bodyPr anchor="t" anchorCtr="0" bIns="45700" lIns="91425" rIns="91425" spcFirstLastPara="1" tIns="45700" wrap="square">
            <a:normAutofit/>
          </a:bodyPr>
          <a:lstStyle>
            <a:lvl1pPr algn="l" indent="-228600" lvl="0" marL="457200">
              <a:spcBef>
                <a:spcPts val="280"/>
              </a:spcBef>
              <a:spcAft>
                <a:spcPts val="0"/>
              </a:spcAft>
              <a:buClr>
                <a:schemeClr val="dk1"/>
              </a:buClr>
              <a:buSzPts val="1400"/>
              <a:buNone/>
              <a:defRPr sz="1400"/>
            </a:lvl1pPr>
            <a:lvl2pPr algn="l" indent="-228600" lvl="1" marL="914400">
              <a:spcBef>
                <a:spcPts val="240"/>
              </a:spcBef>
              <a:spcAft>
                <a:spcPts val="0"/>
              </a:spcAft>
              <a:buClr>
                <a:schemeClr val="dk1"/>
              </a:buClr>
              <a:buSzPts val="1200"/>
              <a:buNone/>
              <a:defRPr sz="1200"/>
            </a:lvl2pPr>
            <a:lvl3pPr algn="l" indent="-228600" lvl="2" marL="1371600">
              <a:spcBef>
                <a:spcPts val="200"/>
              </a:spcBef>
              <a:spcAft>
                <a:spcPts val="0"/>
              </a:spcAft>
              <a:buClr>
                <a:schemeClr val="dk1"/>
              </a:buClr>
              <a:buSzPts val="1000"/>
              <a:buNone/>
              <a:defRPr sz="1000"/>
            </a:lvl3pPr>
            <a:lvl4pPr algn="l" indent="-228600" lvl="3" marL="1828800">
              <a:spcBef>
                <a:spcPts val="180"/>
              </a:spcBef>
              <a:spcAft>
                <a:spcPts val="0"/>
              </a:spcAft>
              <a:buClr>
                <a:schemeClr val="dk1"/>
              </a:buClr>
              <a:buSzPts val="900"/>
              <a:buNone/>
              <a:defRPr sz="900"/>
            </a:lvl4pPr>
            <a:lvl5pPr algn="l" indent="-228600" lvl="4" marL="2286000">
              <a:spcBef>
                <a:spcPts val="180"/>
              </a:spcBef>
              <a:spcAft>
                <a:spcPts val="0"/>
              </a:spcAft>
              <a:buClr>
                <a:schemeClr val="dk1"/>
              </a:buClr>
              <a:buSzPts val="900"/>
              <a:buNone/>
              <a:defRPr sz="900"/>
            </a:lvl5pPr>
            <a:lvl6pPr algn="l" indent="-228600" lvl="5" marL="2743200">
              <a:spcBef>
                <a:spcPts val="180"/>
              </a:spcBef>
              <a:spcAft>
                <a:spcPts val="0"/>
              </a:spcAft>
              <a:buClr>
                <a:schemeClr val="dk1"/>
              </a:buClr>
              <a:buSzPts val="900"/>
              <a:buNone/>
              <a:defRPr sz="900"/>
            </a:lvl6pPr>
            <a:lvl7pPr algn="l" indent="-228600" lvl="6" marL="3200400">
              <a:spcBef>
                <a:spcPts val="180"/>
              </a:spcBef>
              <a:spcAft>
                <a:spcPts val="0"/>
              </a:spcAft>
              <a:buClr>
                <a:schemeClr val="dk1"/>
              </a:buClr>
              <a:buSzPts val="900"/>
              <a:buNone/>
              <a:defRPr sz="900"/>
            </a:lvl7pPr>
            <a:lvl8pPr algn="l" indent="-228600" lvl="7" marL="3657600">
              <a:spcBef>
                <a:spcPts val="180"/>
              </a:spcBef>
              <a:spcAft>
                <a:spcPts val="0"/>
              </a:spcAft>
              <a:buClr>
                <a:schemeClr val="dk1"/>
              </a:buClr>
              <a:buSzPts val="900"/>
              <a:buNone/>
              <a:defRPr sz="900"/>
            </a:lvl8pPr>
            <a:lvl9pPr algn="l" indent="-228600" lvl="8" marL="4114800">
              <a:spcBef>
                <a:spcPts val="180"/>
              </a:spcBef>
              <a:spcAft>
                <a:spcPts val="0"/>
              </a:spcAft>
              <a:buClr>
                <a:schemeClr val="dk1"/>
              </a:buClr>
              <a:buSzPts val="900"/>
              <a:buNone/>
              <a:defRPr sz="900"/>
            </a:lvl9pPr>
          </a:lstStyle>
          <a:p/>
        </p:txBody>
      </p:sp>
      <p:sp>
        <p:nvSpPr>
          <p:cNvPr id="1049669" name="Google Shape;65;p10"/>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70" name="Google Shape;66;p10"/>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9671" name="Google Shape;67;p10"/>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a:spcBef>
                <a:spcPts val="0"/>
              </a:spcBef>
              <a:buNone/>
            </a:lvl1pPr>
            <a:lvl2pPr algn="r" indent="0" lvl="1" marL="0">
              <a:spcBef>
                <a:spcPts val="0"/>
              </a:spcBef>
              <a:buNone/>
            </a:lvl2pPr>
            <a:lvl3pPr algn="r" indent="0" lvl="2" marL="0">
              <a:spcBef>
                <a:spcPts val="0"/>
              </a:spcBef>
              <a:buNone/>
            </a:lvl3pPr>
            <a:lvl4pPr algn="r" indent="0" lvl="3" marL="0">
              <a:spcBef>
                <a:spcPts val="0"/>
              </a:spcBef>
              <a:buNone/>
            </a:lvl4pPr>
            <a:lvl5pPr algn="r" indent="0" lvl="4" marL="0">
              <a:spcBef>
                <a:spcPts val="0"/>
              </a:spcBef>
              <a:buNone/>
            </a:lvl5pPr>
            <a:lvl6pPr algn="r" indent="0" lvl="5" marL="0">
              <a:spcBef>
                <a:spcPts val="0"/>
              </a:spcBef>
              <a:buNone/>
            </a:lvl6pPr>
            <a:lvl7pPr algn="r" indent="0" lvl="6" marL="0">
              <a:spcBef>
                <a:spcPts val="0"/>
              </a:spcBef>
              <a:buNone/>
            </a:lvl7pPr>
            <a:lvl8pPr algn="r" indent="0" lvl="7" marL="0">
              <a:spcBef>
                <a:spcPts val="0"/>
              </a:spcBef>
              <a:buNone/>
            </a:lvl8pPr>
            <a:lvl9pPr algn="r" indent="0" lvl="8" marL="0">
              <a:spcBef>
                <a:spcPts val="0"/>
              </a:spcBef>
              <a:buNone/>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457200" y="274638"/>
            <a:ext cx="8229600" cy="1143000"/>
          </a:xfrm>
          <a:prstGeom prst="rect"/>
          <a:noFill/>
          <a:ln>
            <a:noFill/>
          </a:ln>
        </p:spPr>
        <p:txBody>
          <a:bodyPr anchor="ctr" anchorCtr="0" bIns="45700" lIns="91425" rIns="91425" spcFirstLastPara="1" tIns="45700" wrap="square">
            <a:normAutofit/>
          </a:bodyPr>
          <a:lstStyle>
            <a:lvl1pPr algn="ctr" lvl="0" marR="0" rtl="0">
              <a:spcBef>
                <a:spcPts val="0"/>
              </a:spcBef>
              <a:spcAft>
                <a:spcPts val="0"/>
              </a:spcAft>
              <a:buClr>
                <a:schemeClr val="dk1"/>
              </a:buClr>
              <a:buSzPts val="4400"/>
              <a:buFont typeface="Calibri"/>
              <a:buNone/>
              <a:defRPr b="0" cap="none" sz="4400" i="0" strike="noStrike" u="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7;p1"/>
          <p:cNvSpPr txBox="1">
            <a:spLocks noGrp="1"/>
          </p:cNvSpPr>
          <p:nvPr>
            <p:ph type="body" idx="1"/>
          </p:nvPr>
        </p:nvSpPr>
        <p:spPr>
          <a:xfrm>
            <a:off x="457200" y="1600200"/>
            <a:ext cx="8229600" cy="4525963"/>
          </a:xfrm>
          <a:prstGeom prst="rect"/>
          <a:noFill/>
          <a:ln>
            <a:noFill/>
          </a:ln>
        </p:spPr>
        <p:txBody>
          <a:bodyPr anchor="t" anchorCtr="0" bIns="45700" lIns="91425" rIns="91425" spcFirstLastPara="1" tIns="45700" wrap="square">
            <a:normAutofit/>
          </a:bodyPr>
          <a:lstStyle>
            <a:lvl1pPr algn="l" indent="-431800" lvl="0" marL="457200" marR="0" rtl="0">
              <a:spcBef>
                <a:spcPts val="640"/>
              </a:spcBef>
              <a:spcAft>
                <a:spcPts val="0"/>
              </a:spcAft>
              <a:buClr>
                <a:schemeClr val="dk1"/>
              </a:buClr>
              <a:buSzPts val="3200"/>
              <a:buFont typeface="Arial"/>
              <a:buChar char="•"/>
              <a:defRPr b="0" cap="none" sz="3200" i="0" strike="noStrike" u="none">
                <a:solidFill>
                  <a:schemeClr val="dk1"/>
                </a:solidFill>
                <a:latin typeface="Calibri"/>
                <a:ea typeface="Calibri"/>
                <a:cs typeface="Calibri"/>
                <a:sym typeface="Calibri"/>
              </a:defRPr>
            </a:lvl1pPr>
            <a:lvl2pPr algn="l" indent="-406400" lvl="1" marL="914400" marR="0" rtl="0">
              <a:spcBef>
                <a:spcPts val="560"/>
              </a:spcBef>
              <a:spcAft>
                <a:spcPts val="0"/>
              </a:spcAft>
              <a:buClr>
                <a:schemeClr val="dk1"/>
              </a:buClr>
              <a:buSzPts val="2800"/>
              <a:buFont typeface="Arial"/>
              <a:buChar char="–"/>
              <a:defRPr b="0" cap="none" sz="2800" i="0" strike="noStrike" u="none">
                <a:solidFill>
                  <a:schemeClr val="dk1"/>
                </a:solidFill>
                <a:latin typeface="Calibri"/>
                <a:ea typeface="Calibri"/>
                <a:cs typeface="Calibri"/>
                <a:sym typeface="Calibri"/>
              </a:defRPr>
            </a:lvl2pPr>
            <a:lvl3pPr algn="l" indent="-381000" lvl="2" marL="1371600" marR="0" rtl="0">
              <a:spcBef>
                <a:spcPts val="480"/>
              </a:spcBef>
              <a:spcAft>
                <a:spcPts val="0"/>
              </a:spcAft>
              <a:buClr>
                <a:schemeClr val="dk1"/>
              </a:buClr>
              <a:buSzPts val="2400"/>
              <a:buFont typeface="Arial"/>
              <a:buChar char="•"/>
              <a:defRPr b="0" cap="none" sz="2400" i="0" strike="noStrike" u="none">
                <a:solidFill>
                  <a:schemeClr val="dk1"/>
                </a:solidFill>
                <a:latin typeface="Calibri"/>
                <a:ea typeface="Calibri"/>
                <a:cs typeface="Calibri"/>
                <a:sym typeface="Calibri"/>
              </a:defRPr>
            </a:lvl3pPr>
            <a:lvl4pPr algn="l" indent="-355600" lvl="3" marL="1828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4pPr>
            <a:lvl5pPr algn="l" indent="-355600" lvl="4" marL="22860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5pPr>
            <a:lvl6pPr algn="l" indent="-355600" lvl="5" marL="27432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6pPr>
            <a:lvl7pPr algn="l" indent="-355600" lvl="6" marL="32004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7pPr>
            <a:lvl8pPr algn="l" indent="-355600" lvl="7" marL="36576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8pPr>
            <a:lvl9pPr algn="l" indent="-355600" lvl="8" marL="4114800" marR="0" rtl="0">
              <a:spcBef>
                <a:spcPts val="400"/>
              </a:spcBef>
              <a:spcAft>
                <a:spcPts val="0"/>
              </a:spcAft>
              <a:buClr>
                <a:schemeClr val="dk1"/>
              </a:buClr>
              <a:buSzPts val="2000"/>
              <a:buFont typeface="Arial"/>
              <a:buChar char="•"/>
              <a:defRPr b="0" cap="none" sz="2000" i="0" strike="noStrike" u="none">
                <a:solidFill>
                  <a:schemeClr val="dk1"/>
                </a:solidFill>
                <a:latin typeface="Calibri"/>
                <a:ea typeface="Calibri"/>
                <a:cs typeface="Calibri"/>
                <a:sym typeface="Calibri"/>
              </a:defRPr>
            </a:lvl9pPr>
          </a:lstStyle>
          <a:p/>
        </p:txBody>
      </p:sp>
      <p:sp>
        <p:nvSpPr>
          <p:cNvPr id="1048578" name="Google Shape;8;p1"/>
          <p:cNvSpPr txBox="1">
            <a:spLocks noGrp="1"/>
          </p:cNvSpPr>
          <p:nvPr>
            <p:ph type="dt" idx="10"/>
          </p:nvPr>
        </p:nvSpPr>
        <p:spPr>
          <a:xfrm>
            <a:off x="457200" y="6356350"/>
            <a:ext cx="2133600"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79" name="Google Shape;9;p1"/>
          <p:cNvSpPr txBox="1">
            <a:spLocks noGrp="1"/>
          </p:cNvSpPr>
          <p:nvPr>
            <p:ph type="ftr" idx="11"/>
          </p:nvPr>
        </p:nvSpPr>
        <p:spPr>
          <a:xfrm>
            <a:off x="3124200" y="6356350"/>
            <a:ext cx="2895600" cy="365125"/>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0" name="Google Shape;10;p1"/>
          <p:cNvSpPr txBox="1">
            <a:spLocks noGrp="1"/>
          </p:cNvSpPr>
          <p:nvPr>
            <p:ph type="sldNum" idx="12"/>
          </p:nvPr>
        </p:nvSpPr>
        <p:spPr>
          <a:xfrm>
            <a:off x="6553200" y="6356350"/>
            <a:ext cx="2133600" cy="365125"/>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Calibri"/>
                <a:ea typeface="Calibri"/>
                <a:cs typeface="Calibri"/>
                <a:sym typeface="Calibri"/>
              </a:defRPr>
            </a:lvl1pPr>
            <a:lvl2pPr algn="r" indent="0" lvl="1" marL="0" marR="0" rtl="0">
              <a:spcBef>
                <a:spcPts val="0"/>
              </a:spcBef>
              <a:buNone/>
              <a:defRPr b="0" cap="none" sz="1200" i="0" strike="noStrike" u="none">
                <a:solidFill>
                  <a:srgbClr val="888888"/>
                </a:solidFill>
                <a:latin typeface="Calibri"/>
                <a:ea typeface="Calibri"/>
                <a:cs typeface="Calibri"/>
                <a:sym typeface="Calibri"/>
              </a:defRPr>
            </a:lvl2pPr>
            <a:lvl3pPr algn="r" indent="0" lvl="2" marL="0" marR="0" rtl="0">
              <a:spcBef>
                <a:spcPts val="0"/>
              </a:spcBef>
              <a:buNone/>
              <a:defRPr b="0" cap="none" sz="1200" i="0" strike="noStrike" u="none">
                <a:solidFill>
                  <a:srgbClr val="888888"/>
                </a:solidFill>
                <a:latin typeface="Calibri"/>
                <a:ea typeface="Calibri"/>
                <a:cs typeface="Calibri"/>
                <a:sym typeface="Calibri"/>
              </a:defRPr>
            </a:lvl3pPr>
            <a:lvl4pPr algn="r" indent="0" lvl="3" marL="0" marR="0" rtl="0">
              <a:spcBef>
                <a:spcPts val="0"/>
              </a:spcBef>
              <a:buNone/>
              <a:defRPr b="0" cap="none" sz="1200" i="0" strike="noStrike" u="none">
                <a:solidFill>
                  <a:srgbClr val="888888"/>
                </a:solidFill>
                <a:latin typeface="Calibri"/>
                <a:ea typeface="Calibri"/>
                <a:cs typeface="Calibri"/>
                <a:sym typeface="Calibri"/>
              </a:defRPr>
            </a:lvl4pPr>
            <a:lvl5pPr algn="r" indent="0" lvl="4" marL="0" marR="0" rtl="0">
              <a:spcBef>
                <a:spcPts val="0"/>
              </a:spcBef>
              <a:buNone/>
              <a:defRPr b="0" cap="none" sz="1200" i="0" strike="noStrike" u="none">
                <a:solidFill>
                  <a:srgbClr val="888888"/>
                </a:solidFill>
                <a:latin typeface="Calibri"/>
                <a:ea typeface="Calibri"/>
                <a:cs typeface="Calibri"/>
                <a:sym typeface="Calibri"/>
              </a:defRPr>
            </a:lvl5pPr>
            <a:lvl6pPr algn="r" indent="0" lvl="5" marL="0" marR="0" rtl="0">
              <a:spcBef>
                <a:spcPts val="0"/>
              </a:spcBef>
              <a:buNone/>
              <a:defRPr b="0" cap="none" sz="1200" i="0" strike="noStrike" u="none">
                <a:solidFill>
                  <a:srgbClr val="888888"/>
                </a:solidFill>
                <a:latin typeface="Calibri"/>
                <a:ea typeface="Calibri"/>
                <a:cs typeface="Calibri"/>
                <a:sym typeface="Calibri"/>
              </a:defRPr>
            </a:lvl6pPr>
            <a:lvl7pPr algn="r" indent="0" lvl="6" marL="0" marR="0" rtl="0">
              <a:spcBef>
                <a:spcPts val="0"/>
              </a:spcBef>
              <a:buNone/>
              <a:defRPr b="0" cap="none" sz="1200" i="0" strike="noStrike" u="none">
                <a:solidFill>
                  <a:srgbClr val="888888"/>
                </a:solidFill>
                <a:latin typeface="Calibri"/>
                <a:ea typeface="Calibri"/>
                <a:cs typeface="Calibri"/>
                <a:sym typeface="Calibri"/>
              </a:defRPr>
            </a:lvl7pPr>
            <a:lvl8pPr algn="r" indent="0" lvl="7" marL="0" marR="0" rtl="0">
              <a:spcBef>
                <a:spcPts val="0"/>
              </a:spcBef>
              <a:buNone/>
              <a:defRPr b="0" cap="none" sz="1200" i="0" strike="noStrike" u="none">
                <a:solidFill>
                  <a:srgbClr val="888888"/>
                </a:solidFill>
                <a:latin typeface="Calibri"/>
                <a:ea typeface="Calibri"/>
                <a:cs typeface="Calibri"/>
                <a:sym typeface="Calibri"/>
              </a:defRPr>
            </a:lvl8pPr>
            <a:lvl9pPr algn="r" indent="0" lvl="8" marL="0" marR="0" rtl="0">
              <a:spcBef>
                <a:spcPts val="0"/>
              </a:spcBef>
              <a:buNone/>
              <a:defRPr b="0" cap="none" sz="1200" i="0" strike="noStrike" u="none">
                <a:solidFill>
                  <a:srgbClr val="888888"/>
                </a:solidFill>
                <a:latin typeface="Calibri"/>
                <a:ea typeface="Calibri"/>
                <a:cs typeface="Calibri"/>
                <a:sym typeface="Calibri"/>
              </a:defRPr>
            </a:lvl9pPr>
          </a:lstStyle>
          <a:p>
            <a:pPr algn="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gif"/><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xml"/><Relationship Id="rId7"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29.jpeg"/><Relationship Id="rId5" Type="http://schemas.openxmlformats.org/officeDocument/2006/relationships/slideLayout" Target="../slideLayouts/slideLayout1.xml"/><Relationship Id="rId6"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22.png"/><Relationship Id="rId7" Type="http://schemas.openxmlformats.org/officeDocument/2006/relationships/image" Target="../media/image34.png"/><Relationship Id="rId8" Type="http://schemas.openxmlformats.org/officeDocument/2006/relationships/slideLayout" Target="../slideLayouts/slideLayout1.xml"/><Relationship Id="rId9"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1.xml"/><Relationship Id="rId7"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22.png"/><Relationship Id="rId7" Type="http://schemas.openxmlformats.org/officeDocument/2006/relationships/image" Target="../media/image34.png"/><Relationship Id="rId8" Type="http://schemas.openxmlformats.org/officeDocument/2006/relationships/slideLayout" Target="../slideLayouts/slideLayout1.xml"/><Relationship Id="rId9"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slideLayout" Target="../slideLayouts/slideLayout1.xml"/><Relationship Id="rId6"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22.png"/><Relationship Id="rId7" Type="http://schemas.openxmlformats.org/officeDocument/2006/relationships/image" Target="../media/image34.png"/><Relationship Id="rId8" Type="http://schemas.openxmlformats.org/officeDocument/2006/relationships/slideLayout" Target="../slideLayouts/slideLayout1.xml"/><Relationship Id="rId9"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slideLayout" Target="../slideLayouts/slideLayout1.xml"/><Relationship Id="rId6"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slideLayout" Target="../slideLayouts/slideLayout1.xml"/><Relationship Id="rId8"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slideLayout" Target="../slideLayouts/slideLayout1.xml"/><Relationship Id="rId10"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5" name="Shape 83"/>
        <p:cNvGrpSpPr/>
        <p:nvPr/>
      </p:nvGrpSpPr>
      <p:grpSpPr>
        <a:xfrm>
          <a:off x="0" y="0"/>
          <a:ext cx="0" cy="0"/>
          <a:chOff x="0" y="0"/>
          <a:chExt cx="0" cy="0"/>
        </a:xfrm>
      </p:grpSpPr>
      <p:grpSp>
        <p:nvGrpSpPr>
          <p:cNvPr id="26" name="Google Shape;84;p13"/>
          <p:cNvGrpSpPr/>
          <p:nvPr/>
        </p:nvGrpSpPr>
        <p:grpSpPr>
          <a:xfrm rot="-5400000">
            <a:off x="14002492" y="3510037"/>
            <a:ext cx="8848052" cy="3266924"/>
            <a:chOff x="0" y="-47625"/>
            <a:chExt cx="2330351" cy="860425"/>
          </a:xfrm>
        </p:grpSpPr>
        <p:sp>
          <p:nvSpPr>
            <p:cNvPr id="1048584" name="Google Shape;85;p13"/>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5" name="Google Shape;86;p13"/>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586" name="Google Shape;87;p13"/>
          <p:cNvSpPr/>
          <p:nvPr/>
        </p:nvSpPr>
        <p:spPr>
          <a:xfrm>
            <a:off x="16358896" y="1774693"/>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7" name="Google Shape;88;p13"/>
          <p:cNvSpPr/>
          <p:nvPr/>
        </p:nvSpPr>
        <p:spPr>
          <a:xfrm>
            <a:off x="16358896" y="3317700"/>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8" name="Google Shape;89;p13"/>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7" name="Google Shape;90;p13"/>
          <p:cNvGrpSpPr/>
          <p:nvPr/>
        </p:nvGrpSpPr>
        <p:grpSpPr>
          <a:xfrm>
            <a:off x="395235" y="570789"/>
            <a:ext cx="17015920" cy="9145421"/>
            <a:chOff x="0" y="0"/>
            <a:chExt cx="22687894" cy="12193895"/>
          </a:xfrm>
        </p:grpSpPr>
        <p:sp>
          <p:nvSpPr>
            <p:cNvPr id="1048589" name="Google Shape;91;p13"/>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sp>
          <p:nvSpPr>
            <p:cNvPr id="1048590" name="Google Shape;92;p13"/>
            <p:cNvSpPr/>
            <p:nvPr/>
          </p:nvSpPr>
          <p:spPr>
            <a:xfrm>
              <a:off x="1455604" y="0"/>
              <a:ext cx="21232290" cy="12193895"/>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591" name="Google Shape;93;p13"/>
          <p:cNvSpPr txBox="1"/>
          <p:nvPr/>
        </p:nvSpPr>
        <p:spPr>
          <a:xfrm>
            <a:off x="2643097" y="2816832"/>
            <a:ext cx="13001700" cy="5926456"/>
          </a:xfrm>
          <a:prstGeom prst="rect"/>
          <a:noFill/>
          <a:ln>
            <a:noFill/>
          </a:ln>
        </p:spPr>
        <p:txBody>
          <a:bodyPr anchor="t" anchorCtr="0" bIns="0" lIns="0" rIns="0" spcFirstLastPara="1" tIns="0" wrap="square">
            <a:spAutoFit/>
          </a:bodyPr>
          <a:p>
            <a:pPr algn="ctr" indent="0" lvl="0" marL="0" marR="0" rtl="0">
              <a:lnSpc>
                <a:spcPct val="85000"/>
              </a:lnSpc>
              <a:spcBef>
                <a:spcPts val="0"/>
              </a:spcBef>
              <a:spcAft>
                <a:spcPts val="0"/>
              </a:spcAft>
              <a:buNone/>
            </a:pPr>
            <a:r>
              <a:rPr dirty="0" sz="15600" lang="en-US" smtClean="0">
                <a:solidFill>
                  <a:schemeClr val="tx1">
                    <a:lumMod val="85000"/>
                    <a:lumOff val="15000"/>
                  </a:schemeClr>
                </a:solidFill>
                <a:latin typeface="Kiddosy Free Regular" pitchFamily="50" charset="0"/>
                <a:sym typeface="Luckiest Guy"/>
              </a:rPr>
              <a:t>The       </a:t>
            </a:r>
          </a:p>
          <a:p>
            <a:pPr algn="ctr" indent="0" lvl="0" marL="0" marR="0" rtl="0">
              <a:lnSpc>
                <a:spcPct val="85000"/>
              </a:lnSpc>
              <a:spcBef>
                <a:spcPts val="0"/>
              </a:spcBef>
              <a:spcAft>
                <a:spcPts val="0"/>
              </a:spcAft>
              <a:buNone/>
            </a:pPr>
            <a:r>
              <a:rPr dirty="0" sz="15600" lang="en-US" smtClean="0">
                <a:solidFill>
                  <a:schemeClr val="tx1">
                    <a:lumMod val="85000"/>
                    <a:lumOff val="15000"/>
                  </a:schemeClr>
                </a:solidFill>
                <a:latin typeface="Kiddosy Free Regular" pitchFamily="50" charset="0"/>
                <a:sym typeface="Luckiest Guy"/>
              </a:rPr>
              <a:t>Main </a:t>
            </a:r>
            <a:r>
              <a:rPr dirty="0" sz="15600" lang="en-US">
                <a:solidFill>
                  <a:schemeClr val="tx1">
                    <a:lumMod val="85000"/>
                    <a:lumOff val="15000"/>
                  </a:schemeClr>
                </a:solidFill>
                <a:latin typeface="Kiddosy Free Regular" pitchFamily="50" charset="0"/>
                <a:sym typeface="Luckiest Guy"/>
              </a:rPr>
              <a:t>L</a:t>
            </a:r>
            <a:r>
              <a:rPr dirty="0" sz="15600" lang="en-US" smtClean="0">
                <a:solidFill>
                  <a:schemeClr val="tx1">
                    <a:lumMod val="85000"/>
                    <a:lumOff val="15000"/>
                  </a:schemeClr>
                </a:solidFill>
                <a:latin typeface="Kiddosy Free Regular" pitchFamily="50" charset="0"/>
                <a:sym typeface="Luckiest Guy"/>
              </a:rPr>
              <a:t>iterary Genres</a:t>
            </a:r>
            <a:endParaRPr dirty="0" sz="1600">
              <a:solidFill>
                <a:schemeClr val="tx1">
                  <a:lumMod val="85000"/>
                  <a:lumOff val="15000"/>
                </a:schemeClr>
              </a:solidFill>
              <a:latin typeface="Kiddosy Free Regular" pitchFamily="50" charset="0"/>
            </a:endParaRPr>
          </a:p>
        </p:txBody>
      </p:sp>
      <p:sp>
        <p:nvSpPr>
          <p:cNvPr id="1048592" name="Google Shape;94;p13"/>
          <p:cNvSpPr/>
          <p:nvPr/>
        </p:nvSpPr>
        <p:spPr>
          <a:xfrm rot="363746">
            <a:off x="14858407" y="1384593"/>
            <a:ext cx="1572780" cy="1880753"/>
          </a:xfrm>
          <a:custGeom>
            <a:avLst/>
            <a:ahLst/>
            <a:rect l="l" t="t" r="r" b="b"/>
            <a:pathLst>
              <a:path w="1572780" h="1880753" extrusionOk="0">
                <a:moveTo>
                  <a:pt x="0" y="0"/>
                </a:moveTo>
                <a:lnTo>
                  <a:pt x="1572780" y="0"/>
                </a:lnTo>
                <a:lnTo>
                  <a:pt x="1572780" y="1880753"/>
                </a:lnTo>
                <a:lnTo>
                  <a:pt x="0" y="1880753"/>
                </a:lnTo>
                <a:lnTo>
                  <a:pt x="0" y="0"/>
                </a:lnTo>
                <a:close/>
              </a:path>
            </a:pathLst>
          </a:custGeom>
          <a:blipFill rotWithShape="1">
            <a:blip xmlns:r="http://schemas.openxmlformats.org/officeDocument/2006/relationships" r:embed="rId2">
              <a:alphaModFix/>
            </a:blip>
            <a:stretch>
              <a:fillRect/>
            </a:stretch>
          </a:blipFill>
          <a:ln>
            <a:noFill/>
          </a:ln>
        </p:spPr>
      </p:sp>
      <p:sp>
        <p:nvSpPr>
          <p:cNvPr id="1048593" name="Google Shape;95;p13"/>
          <p:cNvSpPr/>
          <p:nvPr/>
        </p:nvSpPr>
        <p:spPr>
          <a:xfrm rot="-109298">
            <a:off x="2017454" y="6291961"/>
            <a:ext cx="3252419" cy="3337370"/>
          </a:xfrm>
          <a:custGeom>
            <a:avLst/>
            <a:ahLst/>
            <a:rect l="l" t="t" r="r" b="b"/>
            <a:pathLst>
              <a:path w="3252419" h="3337370" extrusionOk="0">
                <a:moveTo>
                  <a:pt x="0" y="0"/>
                </a:moveTo>
                <a:lnTo>
                  <a:pt x="3252419" y="0"/>
                </a:lnTo>
                <a:lnTo>
                  <a:pt x="3252419" y="3337370"/>
                </a:lnTo>
                <a:lnTo>
                  <a:pt x="0" y="3337370"/>
                </a:lnTo>
                <a:lnTo>
                  <a:pt x="0" y="0"/>
                </a:lnTo>
                <a:close/>
              </a:path>
            </a:pathLst>
          </a:custGeom>
          <a:blipFill rotWithShape="1">
            <a:blip xmlns:r="http://schemas.openxmlformats.org/officeDocument/2006/relationships" r:embed="rId3">
              <a:alphaModFix/>
            </a:blip>
            <a:stretch>
              <a:fillRect/>
            </a:stretch>
          </a:blipFill>
          <a:ln>
            <a:noFill/>
          </a:ln>
        </p:spPr>
      </p:sp>
      <p:grpSp>
        <p:nvGrpSpPr>
          <p:cNvPr id="28" name="Google Shape;96;p13"/>
          <p:cNvGrpSpPr/>
          <p:nvPr/>
        </p:nvGrpSpPr>
        <p:grpSpPr>
          <a:xfrm>
            <a:off x="4409952" y="759112"/>
            <a:ext cx="5506193" cy="3553996"/>
            <a:chOff x="0" y="-47625"/>
            <a:chExt cx="1234354" cy="860425"/>
          </a:xfrm>
        </p:grpSpPr>
        <p:sp>
          <p:nvSpPr>
            <p:cNvPr id="1048594" name="Google Shape;97;p13"/>
            <p:cNvSpPr/>
            <p:nvPr/>
          </p:nvSpPr>
          <p:spPr>
            <a:xfrm>
              <a:off x="0" y="0"/>
              <a:ext cx="1234354" cy="190348"/>
            </a:xfrm>
            <a:custGeom>
              <a:avLst/>
              <a:ahLst/>
              <a:rect l="l" t="t" r="r" b="b"/>
              <a:pathLst>
                <a:path w="1234354" h="190348" extrusionOk="0">
                  <a:moveTo>
                    <a:pt x="59468" y="0"/>
                  </a:moveTo>
                  <a:lnTo>
                    <a:pt x="1174886" y="0"/>
                  </a:lnTo>
                  <a:cubicBezTo>
                    <a:pt x="1207729" y="0"/>
                    <a:pt x="1234354" y="26625"/>
                    <a:pt x="1234354" y="59468"/>
                  </a:cubicBezTo>
                  <a:lnTo>
                    <a:pt x="1234354" y="130880"/>
                  </a:lnTo>
                  <a:cubicBezTo>
                    <a:pt x="1234354" y="146652"/>
                    <a:pt x="1228089" y="161778"/>
                    <a:pt x="1216936" y="172930"/>
                  </a:cubicBezTo>
                  <a:cubicBezTo>
                    <a:pt x="1205784" y="184083"/>
                    <a:pt x="1190658" y="190348"/>
                    <a:pt x="1174886" y="190348"/>
                  </a:cubicBezTo>
                  <a:lnTo>
                    <a:pt x="59468" y="190348"/>
                  </a:lnTo>
                  <a:cubicBezTo>
                    <a:pt x="26625" y="190348"/>
                    <a:pt x="0" y="163723"/>
                    <a:pt x="0" y="130880"/>
                  </a:cubicBezTo>
                  <a:lnTo>
                    <a:pt x="0" y="59468"/>
                  </a:lnTo>
                  <a:cubicBezTo>
                    <a:pt x="0" y="26625"/>
                    <a:pt x="26625" y="0"/>
                    <a:pt x="59468" y="0"/>
                  </a:cubicBezTo>
                  <a:close/>
                </a:path>
              </a:pathLst>
            </a:custGeom>
            <a:solidFill>
              <a:srgbClr val="6DB3D8"/>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95" name="Google Shape;98;p13"/>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596" name="Google Shape;99;p13"/>
          <p:cNvSpPr/>
          <p:nvPr/>
        </p:nvSpPr>
        <p:spPr>
          <a:xfrm rot="378088">
            <a:off x="14460713" y="5741790"/>
            <a:ext cx="2169249" cy="3409428"/>
          </a:xfrm>
          <a:custGeom>
            <a:avLst/>
            <a:ahLst/>
            <a:rect l="l" t="t" r="r" b="b"/>
            <a:pathLst>
              <a:path w="2169249" h="3409428" extrusionOk="0">
                <a:moveTo>
                  <a:pt x="0" y="0"/>
                </a:moveTo>
                <a:lnTo>
                  <a:pt x="2169248" y="0"/>
                </a:lnTo>
                <a:lnTo>
                  <a:pt x="2169248" y="3409428"/>
                </a:lnTo>
                <a:lnTo>
                  <a:pt x="0" y="3409428"/>
                </a:lnTo>
                <a:lnTo>
                  <a:pt x="0" y="0"/>
                </a:lnTo>
                <a:close/>
              </a:path>
            </a:pathLst>
          </a:custGeom>
          <a:blipFill rotWithShape="1">
            <a:blip xmlns:r="http://schemas.openxmlformats.org/officeDocument/2006/relationships" r:embed="rId4">
              <a:alphaModFix/>
            </a:blip>
            <a:stretch>
              <a:fillRect/>
            </a:stretch>
          </a:blipFill>
          <a:ln>
            <a:noFill/>
          </a:ln>
        </p:spPr>
      </p:sp>
      <p:sp>
        <p:nvSpPr>
          <p:cNvPr id="1048597" name="Google Shape;100;p13"/>
          <p:cNvSpPr/>
          <p:nvPr/>
        </p:nvSpPr>
        <p:spPr>
          <a:xfrm rot="1907740" flipH="1">
            <a:off x="2108825" y="1237350"/>
            <a:ext cx="1295624" cy="1768221"/>
          </a:xfrm>
          <a:custGeom>
            <a:avLst/>
            <a:ahLst/>
            <a:rect l="l" t="t" r="r" b="b"/>
            <a:pathLst>
              <a:path w="1295624" h="1768221" extrusionOk="0">
                <a:moveTo>
                  <a:pt x="1295624" y="0"/>
                </a:moveTo>
                <a:lnTo>
                  <a:pt x="0" y="0"/>
                </a:lnTo>
                <a:lnTo>
                  <a:pt x="0" y="1768221"/>
                </a:lnTo>
                <a:lnTo>
                  <a:pt x="1295624" y="1768221"/>
                </a:lnTo>
                <a:lnTo>
                  <a:pt x="1295624" y="0"/>
                </a:lnTo>
                <a:close/>
              </a:path>
            </a:pathLst>
          </a:custGeom>
          <a:blipFill rotWithShape="1">
            <a:blip xmlns:r="http://schemas.openxmlformats.org/officeDocument/2006/relationships" r:embed="rId5">
              <a:alphaModFix/>
            </a:blip>
            <a:stretch>
              <a:fillRect/>
            </a:stretch>
          </a:blipFill>
          <a:ln>
            <a:noFill/>
          </a:ln>
        </p:spPr>
      </p:sp>
      <p:sp>
        <p:nvSpPr>
          <p:cNvPr id="1048598" name="Google Shape;101;p13"/>
          <p:cNvSpPr txBox="1"/>
          <p:nvPr/>
        </p:nvSpPr>
        <p:spPr>
          <a:xfrm>
            <a:off x="4984442" y="1030278"/>
            <a:ext cx="4808070" cy="640175"/>
          </a:xfrm>
          <a:prstGeom prst="rect"/>
          <a:noFill/>
          <a:ln>
            <a:noFill/>
          </a:ln>
        </p:spPr>
        <p:txBody>
          <a:bodyPr anchor="t" anchorCtr="0" bIns="0" lIns="0" rIns="0" spcFirstLastPara="1" tIns="0" wrap="square">
            <a:spAutoFit/>
          </a:bodyPr>
          <a:p>
            <a:pPr algn="ctr" indent="0" lvl="0" marL="0" marR="0" rtl="0">
              <a:lnSpc>
                <a:spcPct val="130000"/>
              </a:lnSpc>
              <a:spcBef>
                <a:spcPts val="0"/>
              </a:spcBef>
              <a:spcAft>
                <a:spcPts val="0"/>
              </a:spcAft>
              <a:buNone/>
            </a:pPr>
            <a:r>
              <a:rPr b="1" dirty="0" sz="3200" lang="en-US" smtClean="0">
                <a:solidFill>
                  <a:srgbClr val="FFFFFF"/>
                </a:solidFill>
                <a:latin typeface="Fira Sans"/>
                <a:sym typeface="Fira Sans"/>
              </a:rPr>
              <a:t>Creative Nonfiction</a:t>
            </a:r>
            <a:endParaRPr dirty="0" sz="1800"/>
          </a:p>
        </p:txBody>
      </p:sp>
      <p:pic>
        <p:nvPicPr>
          <p:cNvPr id="2097152" name="Picture 4" descr="Random winner announced* Slo-Mo GIF Bingo Word Calling | iNSD 2021 | Page  21 | The Lilypad"/>
          <p:cNvPicPr>
            <a:picLocks noChangeAspect="1" noChangeArrowheads="1" noCrop="1"/>
          </p:cNvPicPr>
          <p:nvPr/>
        </p:nvPicPr>
        <p:blipFill>
          <a:blip xmlns:r="http://schemas.openxmlformats.org/officeDocument/2006/relationships" r:embed="rId6"/>
          <a:srcRect/>
          <a:stretch>
            <a:fillRect/>
          </a:stretch>
        </p:blipFill>
        <p:spPr bwMode="auto">
          <a:xfrm>
            <a:off x="8522698" y="570789"/>
            <a:ext cx="7451284" cy="4967524"/>
          </a:xfrm>
          <a:prstGeom prst="rect"/>
          <a:noFill/>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41" name="Shape 208"/>
        <p:cNvGrpSpPr/>
        <p:nvPr/>
      </p:nvGrpSpPr>
      <p:grpSpPr>
        <a:xfrm>
          <a:off x="0" y="0"/>
          <a:ext cx="0" cy="0"/>
          <a:chOff x="0" y="0"/>
          <a:chExt cx="0" cy="0"/>
        </a:xfrm>
      </p:grpSpPr>
      <p:grpSp>
        <p:nvGrpSpPr>
          <p:cNvPr id="142" name="Google Shape;209;p18"/>
          <p:cNvGrpSpPr/>
          <p:nvPr/>
        </p:nvGrpSpPr>
        <p:grpSpPr>
          <a:xfrm rot="-5400000">
            <a:off x="14002492" y="3510037"/>
            <a:ext cx="8848052" cy="3266924"/>
            <a:chOff x="0" y="-47625"/>
            <a:chExt cx="2330351" cy="860425"/>
          </a:xfrm>
        </p:grpSpPr>
        <p:sp>
          <p:nvSpPr>
            <p:cNvPr id="1048741" name="Google Shape;210;p1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2" name="Google Shape;211;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43" name="Google Shape;212;p18"/>
          <p:cNvGrpSpPr/>
          <p:nvPr/>
        </p:nvGrpSpPr>
        <p:grpSpPr>
          <a:xfrm>
            <a:off x="16358896" y="3136874"/>
            <a:ext cx="3086102" cy="3266927"/>
            <a:chOff x="0" y="-47625"/>
            <a:chExt cx="812800" cy="860425"/>
          </a:xfrm>
        </p:grpSpPr>
        <p:sp>
          <p:nvSpPr>
            <p:cNvPr id="1048743" name="Google Shape;213;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4" name="Google Shape;214;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44" name="Google Shape;215;p18"/>
          <p:cNvGrpSpPr/>
          <p:nvPr/>
        </p:nvGrpSpPr>
        <p:grpSpPr>
          <a:xfrm>
            <a:off x="16358896" y="4679881"/>
            <a:ext cx="3086102" cy="3266927"/>
            <a:chOff x="0" y="-47625"/>
            <a:chExt cx="812800" cy="860425"/>
          </a:xfrm>
        </p:grpSpPr>
        <p:sp>
          <p:nvSpPr>
            <p:cNvPr id="1048745" name="Google Shape;216;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6" name="Google Shape;21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45" name="Google Shape;218;p18"/>
          <p:cNvGrpSpPr/>
          <p:nvPr/>
        </p:nvGrpSpPr>
        <p:grpSpPr>
          <a:xfrm>
            <a:off x="395235" y="389963"/>
            <a:ext cx="17015920" cy="9326247"/>
            <a:chOff x="0" y="-241102"/>
            <a:chExt cx="22687894" cy="12434997"/>
          </a:xfrm>
        </p:grpSpPr>
        <p:sp>
          <p:nvSpPr>
            <p:cNvPr id="1048747" name="Google Shape;219;p1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46" name="Google Shape;220;p18"/>
            <p:cNvGrpSpPr/>
            <p:nvPr/>
          </p:nvGrpSpPr>
          <p:grpSpPr>
            <a:xfrm>
              <a:off x="1455604" y="-241102"/>
              <a:ext cx="21232290" cy="12434997"/>
              <a:chOff x="0" y="-47625"/>
              <a:chExt cx="4194033" cy="2456296"/>
            </a:xfrm>
          </p:grpSpPr>
          <p:sp>
            <p:nvSpPr>
              <p:cNvPr id="1048748" name="Google Shape;221;p1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9" name="Google Shape;222;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750" name="Google Shape;224;p18"/>
          <p:cNvSpPr/>
          <p:nvPr/>
        </p:nvSpPr>
        <p:spPr>
          <a:xfrm>
            <a:off x="1647054" y="2667176"/>
            <a:ext cx="5686708" cy="5968873"/>
          </a:xfrm>
          <a:custGeom>
            <a:avLst/>
            <a:ahLst/>
            <a:rect l="l" t="t" r="r" b="b"/>
            <a:pathLst>
              <a:path w="5686708" h="5968873" extrusionOk="0">
                <a:moveTo>
                  <a:pt x="0" y="0"/>
                </a:moveTo>
                <a:lnTo>
                  <a:pt x="5686708" y="0"/>
                </a:lnTo>
                <a:lnTo>
                  <a:pt x="5686708" y="5968873"/>
                </a:lnTo>
                <a:lnTo>
                  <a:pt x="0" y="5968873"/>
                </a:lnTo>
                <a:lnTo>
                  <a:pt x="0" y="0"/>
                </a:lnTo>
                <a:close/>
              </a:path>
            </a:pathLst>
          </a:custGeom>
          <a:blipFill rotWithShape="1">
            <a:blip xmlns:r="http://schemas.openxmlformats.org/officeDocument/2006/relationships" r:embed="rId2">
              <a:alphaModFix/>
            </a:blip>
            <a:stretch>
              <a:fillRect/>
            </a:stretch>
          </a:blipFill>
          <a:ln>
            <a:noFill/>
          </a:ln>
        </p:spPr>
      </p:sp>
      <p:grpSp>
        <p:nvGrpSpPr>
          <p:cNvPr id="147" name="Google Shape;225;p18"/>
          <p:cNvGrpSpPr/>
          <p:nvPr/>
        </p:nvGrpSpPr>
        <p:grpSpPr>
          <a:xfrm>
            <a:off x="16518726" y="1593867"/>
            <a:ext cx="3086101" cy="3266927"/>
            <a:chOff x="0" y="-47625"/>
            <a:chExt cx="812800" cy="860425"/>
          </a:xfrm>
        </p:grpSpPr>
        <p:sp>
          <p:nvSpPr>
            <p:cNvPr id="1048751" name="Google Shape;226;p18"/>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2" name="Google Shape;22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753" name="Google Shape;229;p18"/>
          <p:cNvSpPr/>
          <p:nvPr/>
        </p:nvSpPr>
        <p:spPr>
          <a:xfrm>
            <a:off x="7247824" y="6423372"/>
            <a:ext cx="2849377" cy="2761306"/>
          </a:xfrm>
          <a:custGeom>
            <a:avLst/>
            <a:ahLst/>
            <a:rect l="l" t="t" r="r" b="b"/>
            <a:pathLst>
              <a:path w="2849377" h="2761306" extrusionOk="0">
                <a:moveTo>
                  <a:pt x="0" y="0"/>
                </a:moveTo>
                <a:lnTo>
                  <a:pt x="2849377" y="0"/>
                </a:lnTo>
                <a:lnTo>
                  <a:pt x="2849377" y="2761305"/>
                </a:lnTo>
                <a:lnTo>
                  <a:pt x="0" y="2761305"/>
                </a:lnTo>
                <a:lnTo>
                  <a:pt x="0" y="0"/>
                </a:lnTo>
                <a:close/>
              </a:path>
            </a:pathLst>
          </a:custGeom>
          <a:blipFill rotWithShape="1">
            <a:blip xmlns:r="http://schemas.openxmlformats.org/officeDocument/2006/relationships" r:embed="rId3">
              <a:alphaModFix/>
            </a:blip>
            <a:stretch>
              <a:fillRect/>
            </a:stretch>
          </a:blipFill>
          <a:ln>
            <a:noFill/>
          </a:ln>
        </p:spPr>
      </p:sp>
      <p:sp>
        <p:nvSpPr>
          <p:cNvPr id="1048754" name="Google Shape;230;p18"/>
          <p:cNvSpPr/>
          <p:nvPr/>
        </p:nvSpPr>
        <p:spPr>
          <a:xfrm rot="1937091">
            <a:off x="15620602" y="7217358"/>
            <a:ext cx="860021" cy="2340193"/>
          </a:xfrm>
          <a:custGeom>
            <a:avLst/>
            <a:ahLst/>
            <a:rect l="l" t="t" r="r" b="b"/>
            <a:pathLst>
              <a:path w="860021" h="2340193" extrusionOk="0">
                <a:moveTo>
                  <a:pt x="0" y="0"/>
                </a:moveTo>
                <a:lnTo>
                  <a:pt x="860021" y="0"/>
                </a:lnTo>
                <a:lnTo>
                  <a:pt x="860021" y="2340193"/>
                </a:lnTo>
                <a:lnTo>
                  <a:pt x="0" y="2340193"/>
                </a:lnTo>
                <a:lnTo>
                  <a:pt x="0" y="0"/>
                </a:lnTo>
                <a:close/>
              </a:path>
            </a:pathLst>
          </a:custGeom>
          <a:blipFill rotWithShape="1">
            <a:blip xmlns:r="http://schemas.openxmlformats.org/officeDocument/2006/relationships" r:embed="rId4">
              <a:alphaModFix/>
            </a:blip>
            <a:stretch>
              <a:fillRect/>
            </a:stretch>
          </a:blipFill>
          <a:ln>
            <a:noFill/>
          </a:ln>
        </p:spPr>
      </p:sp>
      <p:sp>
        <p:nvSpPr>
          <p:cNvPr id="1048755" name="Google Shape;231;p18"/>
          <p:cNvSpPr/>
          <p:nvPr/>
        </p:nvSpPr>
        <p:spPr>
          <a:xfrm rot="226715">
            <a:off x="14492813" y="973141"/>
            <a:ext cx="1276471" cy="1603103"/>
          </a:xfrm>
          <a:custGeom>
            <a:avLst/>
            <a:ahLst/>
            <a:rect l="l" t="t" r="r" b="b"/>
            <a:pathLst>
              <a:path w="1276471" h="1603103" extrusionOk="0">
                <a:moveTo>
                  <a:pt x="0" y="0"/>
                </a:moveTo>
                <a:lnTo>
                  <a:pt x="1276471" y="0"/>
                </a:lnTo>
                <a:lnTo>
                  <a:pt x="1276471" y="1603103"/>
                </a:lnTo>
                <a:lnTo>
                  <a:pt x="0" y="1603103"/>
                </a:lnTo>
                <a:lnTo>
                  <a:pt x="0" y="0"/>
                </a:lnTo>
                <a:close/>
              </a:path>
            </a:pathLst>
          </a:custGeom>
          <a:blipFill rotWithShape="1">
            <a:blip xmlns:r="http://schemas.openxmlformats.org/officeDocument/2006/relationships" r:embed="rId5">
              <a:alphaModFix/>
            </a:blip>
            <a:stretch>
              <a:fillRect/>
            </a:stretch>
          </a:blipFill>
          <a:ln>
            <a:noFill/>
          </a:ln>
        </p:spPr>
      </p:sp>
      <p:sp>
        <p:nvSpPr>
          <p:cNvPr id="1048756" name="Google Shape;233;p18"/>
          <p:cNvSpPr txBox="1"/>
          <p:nvPr/>
        </p:nvSpPr>
        <p:spPr>
          <a:xfrm>
            <a:off x="2227997" y="1078799"/>
            <a:ext cx="5920053" cy="1831406"/>
          </a:xfrm>
          <a:prstGeom prst="rect"/>
          <a:noFill/>
          <a:ln>
            <a:noFill/>
          </a:ln>
        </p:spPr>
        <p:txBody>
          <a:bodyPr anchor="t" anchorCtr="0" bIns="0" lIns="0" rIns="0" spcFirstLastPara="1" tIns="0" wrap="square">
            <a:spAutoFit/>
          </a:bodyPr>
          <a:p>
            <a:pPr algn="l" indent="0" lvl="0" marL="0" marR="0" rtl="0">
              <a:lnSpc>
                <a:spcPct val="140005"/>
              </a:lnSpc>
              <a:spcBef>
                <a:spcPts val="0"/>
              </a:spcBef>
              <a:spcAft>
                <a:spcPts val="0"/>
              </a:spcAft>
              <a:buNone/>
            </a:pPr>
            <a:r>
              <a:rPr b="1" dirty="0" sz="8800" lang="en-US" smtClean="0">
                <a:solidFill>
                  <a:schemeClr val="tx1"/>
                </a:solidFill>
                <a:latin typeface="Luckiest Guy"/>
                <a:sym typeface="Luckiest Guy"/>
              </a:rPr>
              <a:t>poetry</a:t>
            </a:r>
            <a:endParaRPr dirty="0" sz="2000">
              <a:solidFill>
                <a:schemeClr val="tx1"/>
              </a:solidFill>
            </a:endParaRPr>
          </a:p>
        </p:txBody>
      </p:sp>
      <p:sp>
        <p:nvSpPr>
          <p:cNvPr id="1048757" name="Google Shape;235;p18"/>
          <p:cNvSpPr txBox="1"/>
          <p:nvPr/>
        </p:nvSpPr>
        <p:spPr>
          <a:xfrm>
            <a:off x="1872139" y="3656889"/>
            <a:ext cx="5215856" cy="5730240"/>
          </a:xfrm>
          <a:prstGeom prst="rect"/>
          <a:noFill/>
          <a:ln>
            <a:noFill/>
          </a:ln>
        </p:spPr>
        <p:txBody>
          <a:bodyPr anchor="t" anchorCtr="0" bIns="0" lIns="0" rIns="0" spcFirstLastPara="1" tIns="0" wrap="square">
            <a:spAutoFit/>
          </a:bodyPr>
          <a:p>
            <a:pPr algn="ctr" lvl="0">
              <a:lnSpc>
                <a:spcPct val="120000"/>
              </a:lnSpc>
            </a:pPr>
            <a:r>
              <a:rPr dirty="0" sz="4000" lang="en-US">
                <a:latin typeface="Rockwell Condensed" panose="02060603050405020104" pitchFamily="18" charset="0"/>
              </a:rPr>
              <a:t>A poem is a piece of literature that makes use of rhythmic qualities of </a:t>
            </a:r>
            <a:r>
              <a:rPr dirty="0" sz="4000" lang="en-US" smtClean="0">
                <a:latin typeface="Rockwell Condensed" panose="02060603050405020104" pitchFamily="18" charset="0"/>
              </a:rPr>
              <a:t>language</a:t>
            </a:r>
            <a:r>
              <a:rPr dirty="0" sz="4000" lang="en-US">
                <a:latin typeface="Rockwell Condensed" panose="02060603050405020104" pitchFamily="18" charset="0"/>
              </a:rPr>
              <a:t>, such as </a:t>
            </a:r>
            <a:r>
              <a:rPr dirty="0" sz="4000" lang="en-US" err="1">
                <a:latin typeface="Rockwell Condensed" panose="02060603050405020104" pitchFamily="18" charset="0"/>
              </a:rPr>
              <a:t>phonesthetics</a:t>
            </a:r>
            <a:r>
              <a:rPr dirty="0" sz="4000" lang="en-US">
                <a:latin typeface="Rockwell Condensed" panose="02060603050405020104" pitchFamily="18" charset="0"/>
              </a:rPr>
              <a:t>, sound symbolism, and meter to convey meaning.</a:t>
            </a:r>
            <a:endParaRPr dirty="0" sz="4000">
              <a:latin typeface="Rockwell Condensed" panose="02060603050405020104" pitchFamily="18" charset="0"/>
            </a:endParaRPr>
          </a:p>
        </p:txBody>
      </p:sp>
      <p:sp>
        <p:nvSpPr>
          <p:cNvPr id="1048758" name="Google Shape;238;p18"/>
          <p:cNvSpPr txBox="1"/>
          <p:nvPr/>
        </p:nvSpPr>
        <p:spPr>
          <a:xfrm>
            <a:off x="16780304" y="1920776"/>
            <a:ext cx="946500" cy="714503"/>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b="1" cap="none" sz="5000" i="0" lang="en-US" strike="noStrike" u="none">
                <a:solidFill>
                  <a:srgbClr val="FFFFFF"/>
                </a:solidFill>
                <a:latin typeface="Luckiest Guy"/>
                <a:ea typeface="Luckiest Guy"/>
                <a:cs typeface="Luckiest Guy"/>
                <a:sym typeface="Luckiest Guy"/>
              </a:rPr>
              <a:t>01</a:t>
            </a:r>
          </a:p>
        </p:txBody>
      </p:sp>
      <p:sp>
        <p:nvSpPr>
          <p:cNvPr id="1048759" name="Google Shape;235;p18"/>
          <p:cNvSpPr txBox="1"/>
          <p:nvPr/>
        </p:nvSpPr>
        <p:spPr>
          <a:xfrm>
            <a:off x="9526027" y="3123171"/>
            <a:ext cx="6171299" cy="6080761"/>
          </a:xfrm>
          <a:prstGeom prst="rect"/>
          <a:noFill/>
          <a:ln>
            <a:noFill/>
          </a:ln>
        </p:spPr>
        <p:txBody>
          <a:bodyPr anchor="t" anchorCtr="0" bIns="0" lIns="0" rIns="0" spcFirstLastPara="1" tIns="0" wrap="square">
            <a:spAutoFit/>
          </a:bodyPr>
          <a:p>
            <a:pPr algn="ctr" lvl="0">
              <a:lnSpc>
                <a:spcPct val="120000"/>
              </a:lnSpc>
            </a:pPr>
            <a:r>
              <a:rPr dirty="0" sz="4800" lang="en-US">
                <a:latin typeface="Rockwell Condensed" panose="02060603050405020104" pitchFamily="18" charset="0"/>
              </a:rPr>
              <a:t>A poem's meter, rhythm, and its focus on the sounds of syllables, words, and phrases distinguish it from other types of literature. </a:t>
            </a:r>
            <a:endParaRPr dirty="0" sz="4800">
              <a:latin typeface="Rockwell Condensed" panose="020606030504050201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50" name="Shape 312"/>
        <p:cNvGrpSpPr/>
        <p:nvPr/>
      </p:nvGrpSpPr>
      <p:grpSpPr>
        <a:xfrm>
          <a:off x="0" y="0"/>
          <a:ext cx="0" cy="0"/>
          <a:chOff x="0" y="0"/>
          <a:chExt cx="0" cy="0"/>
        </a:xfrm>
      </p:grpSpPr>
      <p:grpSp>
        <p:nvGrpSpPr>
          <p:cNvPr id="151" name="Google Shape;313;p21"/>
          <p:cNvGrpSpPr/>
          <p:nvPr/>
        </p:nvGrpSpPr>
        <p:grpSpPr>
          <a:xfrm rot="-5400000">
            <a:off x="14002492" y="3510037"/>
            <a:ext cx="8848052" cy="3266924"/>
            <a:chOff x="0" y="-47625"/>
            <a:chExt cx="2330351" cy="860425"/>
          </a:xfrm>
        </p:grpSpPr>
        <p:sp>
          <p:nvSpPr>
            <p:cNvPr id="1048762"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3"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52" name="Google Shape;316;p21"/>
          <p:cNvGrpSpPr/>
          <p:nvPr/>
        </p:nvGrpSpPr>
        <p:grpSpPr>
          <a:xfrm>
            <a:off x="16358896" y="1593867"/>
            <a:ext cx="3086102" cy="3266927"/>
            <a:chOff x="0" y="-47625"/>
            <a:chExt cx="812800" cy="860425"/>
          </a:xfrm>
        </p:grpSpPr>
        <p:sp>
          <p:nvSpPr>
            <p:cNvPr id="1048764"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5"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53" name="Google Shape;319;p21"/>
          <p:cNvGrpSpPr/>
          <p:nvPr/>
        </p:nvGrpSpPr>
        <p:grpSpPr>
          <a:xfrm>
            <a:off x="16358896" y="3136874"/>
            <a:ext cx="3086102" cy="3266927"/>
            <a:chOff x="0" y="-47625"/>
            <a:chExt cx="812800" cy="860425"/>
          </a:xfrm>
        </p:grpSpPr>
        <p:sp>
          <p:nvSpPr>
            <p:cNvPr id="1048766"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7"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54" name="Google Shape;322;p21"/>
          <p:cNvGrpSpPr/>
          <p:nvPr/>
        </p:nvGrpSpPr>
        <p:grpSpPr>
          <a:xfrm>
            <a:off x="16358896" y="4679881"/>
            <a:ext cx="3086102" cy="3266927"/>
            <a:chOff x="0" y="-47625"/>
            <a:chExt cx="812800" cy="860425"/>
          </a:xfrm>
        </p:grpSpPr>
        <p:sp>
          <p:nvSpPr>
            <p:cNvPr id="1048768"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9"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55" name="Google Shape;325;p21"/>
          <p:cNvGrpSpPr/>
          <p:nvPr/>
        </p:nvGrpSpPr>
        <p:grpSpPr>
          <a:xfrm>
            <a:off x="395235" y="389963"/>
            <a:ext cx="17015920" cy="9326247"/>
            <a:chOff x="0" y="-241102"/>
            <a:chExt cx="22687894" cy="12434997"/>
          </a:xfrm>
        </p:grpSpPr>
        <p:sp>
          <p:nvSpPr>
            <p:cNvPr id="1048770"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56" name="Google Shape;327;p21"/>
            <p:cNvGrpSpPr/>
            <p:nvPr/>
          </p:nvGrpSpPr>
          <p:grpSpPr>
            <a:xfrm>
              <a:off x="1455604" y="-241102"/>
              <a:ext cx="21232290" cy="12434997"/>
              <a:chOff x="0" y="-47625"/>
              <a:chExt cx="4194033" cy="2456296"/>
            </a:xfrm>
          </p:grpSpPr>
          <p:sp>
            <p:nvSpPr>
              <p:cNvPr id="1048771"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2"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773"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8774"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8775" name="Google Shape;332;p21"/>
          <p:cNvSpPr/>
          <p:nvPr/>
        </p:nvSpPr>
        <p:spPr>
          <a:xfrm rot="-608409">
            <a:off x="2123513" y="7339676"/>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8776" name="Google Shape;333;p21"/>
          <p:cNvSpPr/>
          <p:nvPr/>
        </p:nvSpPr>
        <p:spPr>
          <a:xfrm flipH="1">
            <a:off x="13946025" y="6571828"/>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8777"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8778"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8779"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8780"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8781" name="Google Shape;338;p21"/>
          <p:cNvSpPr txBox="1"/>
          <p:nvPr/>
        </p:nvSpPr>
        <p:spPr>
          <a:xfrm>
            <a:off x="4098555" y="5321453"/>
            <a:ext cx="10597500" cy="275968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PH" smtClean="0">
                <a:latin typeface="Kiddosy Free Regular" pitchFamily="50" charset="0"/>
              </a:rPr>
              <a:t>Subgenres of Poetry</a:t>
            </a:r>
            <a:endParaRPr dirty="0" sz="9600">
              <a:latin typeface="Kiddosy Free Regular" pitchFamily="50" charset="0"/>
            </a:endParaRPr>
          </a:p>
        </p:txBody>
      </p:sp>
      <p:sp>
        <p:nvSpPr>
          <p:cNvPr id="1048782"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1</a:t>
            </a:r>
            <a:endParaRPr dirty="0"/>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59" name="Shape 181"/>
        <p:cNvGrpSpPr/>
        <p:nvPr/>
      </p:nvGrpSpPr>
      <p:grpSpPr>
        <a:xfrm>
          <a:off x="0" y="0"/>
          <a:ext cx="0" cy="0"/>
          <a:chOff x="0" y="0"/>
          <a:chExt cx="0" cy="0"/>
        </a:xfrm>
      </p:grpSpPr>
      <p:sp>
        <p:nvSpPr>
          <p:cNvPr id="1048785"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0" name="Google Shape;183;p17"/>
          <p:cNvGrpSpPr/>
          <p:nvPr/>
        </p:nvGrpSpPr>
        <p:grpSpPr>
          <a:xfrm>
            <a:off x="16358896" y="3136874"/>
            <a:ext cx="3086102" cy="3266927"/>
            <a:chOff x="0" y="-47625"/>
            <a:chExt cx="812800" cy="860425"/>
          </a:xfrm>
        </p:grpSpPr>
        <p:sp>
          <p:nvSpPr>
            <p:cNvPr id="1048786"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7"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61" name="Google Shape;186;p17"/>
          <p:cNvGrpSpPr/>
          <p:nvPr/>
        </p:nvGrpSpPr>
        <p:grpSpPr>
          <a:xfrm>
            <a:off x="16358896" y="4679881"/>
            <a:ext cx="3086102" cy="3266927"/>
            <a:chOff x="0" y="-47625"/>
            <a:chExt cx="812800" cy="860425"/>
          </a:xfrm>
        </p:grpSpPr>
        <p:sp>
          <p:nvSpPr>
            <p:cNvPr id="1048788"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9"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62" name="Google Shape;189;p17"/>
          <p:cNvGrpSpPr/>
          <p:nvPr/>
        </p:nvGrpSpPr>
        <p:grpSpPr>
          <a:xfrm>
            <a:off x="395235" y="389963"/>
            <a:ext cx="17015920" cy="9326247"/>
            <a:chOff x="0" y="-241102"/>
            <a:chExt cx="22687894" cy="12434997"/>
          </a:xfrm>
        </p:grpSpPr>
        <p:sp>
          <p:nvSpPr>
            <p:cNvPr id="1048790"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63" name="Google Shape;191;p17"/>
            <p:cNvGrpSpPr/>
            <p:nvPr/>
          </p:nvGrpSpPr>
          <p:grpSpPr>
            <a:xfrm>
              <a:off x="1455604" y="-241102"/>
              <a:ext cx="21232290" cy="12434997"/>
              <a:chOff x="0" y="-47625"/>
              <a:chExt cx="4194033" cy="2456296"/>
            </a:xfrm>
          </p:grpSpPr>
          <p:sp>
            <p:nvSpPr>
              <p:cNvPr id="1048791"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2"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64" name="Google Shape;196;p17"/>
          <p:cNvGrpSpPr/>
          <p:nvPr/>
        </p:nvGrpSpPr>
        <p:grpSpPr>
          <a:xfrm>
            <a:off x="16518726" y="1593867"/>
            <a:ext cx="3086101" cy="3266927"/>
            <a:chOff x="0" y="-47625"/>
            <a:chExt cx="812800" cy="860425"/>
          </a:xfrm>
        </p:grpSpPr>
        <p:sp>
          <p:nvSpPr>
            <p:cNvPr id="1048793"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4"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795" name="Google Shape;204;p17"/>
          <p:cNvSpPr txBox="1"/>
          <p:nvPr/>
        </p:nvSpPr>
        <p:spPr>
          <a:xfrm>
            <a:off x="3417342" y="2304613"/>
            <a:ext cx="13798643" cy="7823200"/>
          </a:xfrm>
          <a:prstGeom prst="rect"/>
          <a:noFill/>
          <a:ln>
            <a:noFill/>
          </a:ln>
        </p:spPr>
        <p:txBody>
          <a:bodyPr anchor="t" anchorCtr="0" bIns="0" lIns="0" rIns="0" spcFirstLastPara="1" tIns="0" wrap="square">
            <a:spAutoFit/>
          </a:bodyPr>
          <a:p>
            <a:pPr algn="ctr" lvl="0"/>
            <a:r>
              <a:rPr dirty="0" sz="6600" lang="en-US">
                <a:latin typeface="Rockwell Condensed" panose="02060603050405020104" pitchFamily="18" charset="0"/>
              </a:rPr>
              <a:t>Epic: Epics are long-verse narratives retelling the heroic journey of an individual or a group of individuals. An epic typically features superhuman feats, extraordinary adventures, highly stylized language, and a combination of lyrical and dramatic elements.</a:t>
            </a:r>
            <a:endParaRPr dirty="0" sz="6600">
              <a:latin typeface="Rockwell Condensed" panose="02060603050405020104" pitchFamily="18" charset="0"/>
            </a:endParaRPr>
          </a:p>
        </p:txBody>
      </p:sp>
      <p:sp>
        <p:nvSpPr>
          <p:cNvPr id="1048796"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797"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798"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epic</a:t>
            </a:r>
            <a:endParaRPr dirty="0"/>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67" name="Shape 181"/>
        <p:cNvGrpSpPr/>
        <p:nvPr/>
      </p:nvGrpSpPr>
      <p:grpSpPr>
        <a:xfrm>
          <a:off x="0" y="0"/>
          <a:ext cx="0" cy="0"/>
          <a:chOff x="0" y="0"/>
          <a:chExt cx="0" cy="0"/>
        </a:xfrm>
      </p:grpSpPr>
      <p:sp>
        <p:nvSpPr>
          <p:cNvPr id="1048801"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68" name="Google Shape;183;p17"/>
          <p:cNvGrpSpPr/>
          <p:nvPr/>
        </p:nvGrpSpPr>
        <p:grpSpPr>
          <a:xfrm>
            <a:off x="16358896" y="3136874"/>
            <a:ext cx="3086102" cy="3266927"/>
            <a:chOff x="0" y="-47625"/>
            <a:chExt cx="812800" cy="860425"/>
          </a:xfrm>
        </p:grpSpPr>
        <p:sp>
          <p:nvSpPr>
            <p:cNvPr id="1048802"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3"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69" name="Google Shape;186;p17"/>
          <p:cNvGrpSpPr/>
          <p:nvPr/>
        </p:nvGrpSpPr>
        <p:grpSpPr>
          <a:xfrm>
            <a:off x="16358896" y="4679881"/>
            <a:ext cx="3086102" cy="3266927"/>
            <a:chOff x="0" y="-47625"/>
            <a:chExt cx="812800" cy="860425"/>
          </a:xfrm>
        </p:grpSpPr>
        <p:sp>
          <p:nvSpPr>
            <p:cNvPr id="1048804"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5"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70" name="Google Shape;189;p17"/>
          <p:cNvGrpSpPr/>
          <p:nvPr/>
        </p:nvGrpSpPr>
        <p:grpSpPr>
          <a:xfrm>
            <a:off x="395235" y="389963"/>
            <a:ext cx="17015920" cy="9326247"/>
            <a:chOff x="0" y="-241102"/>
            <a:chExt cx="22687894" cy="12434997"/>
          </a:xfrm>
        </p:grpSpPr>
        <p:sp>
          <p:nvSpPr>
            <p:cNvPr id="1048806"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71" name="Google Shape;191;p17"/>
            <p:cNvGrpSpPr/>
            <p:nvPr/>
          </p:nvGrpSpPr>
          <p:grpSpPr>
            <a:xfrm>
              <a:off x="1455604" y="-241102"/>
              <a:ext cx="21232290" cy="12434997"/>
              <a:chOff x="0" y="-47625"/>
              <a:chExt cx="4194033" cy="2456296"/>
            </a:xfrm>
          </p:grpSpPr>
          <p:sp>
            <p:nvSpPr>
              <p:cNvPr id="1048807"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8"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72" name="Google Shape;196;p17"/>
          <p:cNvGrpSpPr/>
          <p:nvPr/>
        </p:nvGrpSpPr>
        <p:grpSpPr>
          <a:xfrm>
            <a:off x="16518726" y="1593867"/>
            <a:ext cx="3086101" cy="3266927"/>
            <a:chOff x="0" y="-47625"/>
            <a:chExt cx="812800" cy="860425"/>
          </a:xfrm>
        </p:grpSpPr>
        <p:sp>
          <p:nvSpPr>
            <p:cNvPr id="1048809"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0"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11"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1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13"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8814" name="Google Shape;338;p21"/>
          <p:cNvSpPr txBox="1"/>
          <p:nvPr/>
        </p:nvSpPr>
        <p:spPr>
          <a:xfrm>
            <a:off x="4079567" y="3136874"/>
            <a:ext cx="10597500" cy="5236007"/>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Beowulf</a:t>
            </a: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Lam-</a:t>
            </a:r>
            <a:r>
              <a:rPr dirty="0" sz="7200" lang="en-PH" err="1" smtClean="0">
                <a:latin typeface="Rockwell Condensed" panose="02060603050405020104" pitchFamily="18" charset="0"/>
              </a:rPr>
              <a:t>ang</a:t>
            </a:r>
            <a:endParaRPr dirty="0" sz="7200" lang="en-PH" smtClean="0">
              <a:latin typeface="Rockwell Condensed" panose="02060603050405020104" pitchFamily="18" charset="0"/>
            </a:endParaRP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The </a:t>
            </a:r>
            <a:r>
              <a:rPr dirty="0" sz="7200" lang="en-PH" err="1" smtClean="0">
                <a:latin typeface="Rockwell Condensed" panose="02060603050405020104" pitchFamily="18" charset="0"/>
              </a:rPr>
              <a:t>Odessey</a:t>
            </a:r>
            <a:endParaRPr dirty="0" sz="7200" lang="en-PH" smtClean="0">
              <a:latin typeface="Rockwell Condensed" panose="02060603050405020104" pitchFamily="18" charset="0"/>
            </a:endParaRP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Gilgamesh Epic</a:t>
            </a: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The Iliad</a:t>
            </a:r>
            <a:endParaRPr dirty="0" sz="7200">
              <a:latin typeface="Rockwell Condensed" panose="02060603050405020104" pitchFamily="18" charset="0"/>
            </a:endParaRP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75" name="Shape 181"/>
        <p:cNvGrpSpPr/>
        <p:nvPr/>
      </p:nvGrpSpPr>
      <p:grpSpPr>
        <a:xfrm>
          <a:off x="0" y="0"/>
          <a:ext cx="0" cy="0"/>
          <a:chOff x="0" y="0"/>
          <a:chExt cx="0" cy="0"/>
        </a:xfrm>
      </p:grpSpPr>
      <p:sp>
        <p:nvSpPr>
          <p:cNvPr id="1048817"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76" name="Google Shape;183;p17"/>
          <p:cNvGrpSpPr/>
          <p:nvPr/>
        </p:nvGrpSpPr>
        <p:grpSpPr>
          <a:xfrm>
            <a:off x="16358896" y="3136874"/>
            <a:ext cx="3086102" cy="3266927"/>
            <a:chOff x="0" y="-47625"/>
            <a:chExt cx="812800" cy="860425"/>
          </a:xfrm>
        </p:grpSpPr>
        <p:sp>
          <p:nvSpPr>
            <p:cNvPr id="1048818"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9"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77" name="Google Shape;186;p17"/>
          <p:cNvGrpSpPr/>
          <p:nvPr/>
        </p:nvGrpSpPr>
        <p:grpSpPr>
          <a:xfrm>
            <a:off x="16358896" y="4679881"/>
            <a:ext cx="3086102" cy="3266927"/>
            <a:chOff x="0" y="-47625"/>
            <a:chExt cx="812800" cy="860425"/>
          </a:xfrm>
        </p:grpSpPr>
        <p:sp>
          <p:nvSpPr>
            <p:cNvPr id="1048820"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1"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78" name="Google Shape;189;p17"/>
          <p:cNvGrpSpPr/>
          <p:nvPr/>
        </p:nvGrpSpPr>
        <p:grpSpPr>
          <a:xfrm>
            <a:off x="395235" y="389963"/>
            <a:ext cx="17015920" cy="9326247"/>
            <a:chOff x="0" y="-241102"/>
            <a:chExt cx="22687894" cy="12434997"/>
          </a:xfrm>
        </p:grpSpPr>
        <p:sp>
          <p:nvSpPr>
            <p:cNvPr id="1048822"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79" name="Google Shape;191;p17"/>
            <p:cNvGrpSpPr/>
            <p:nvPr/>
          </p:nvGrpSpPr>
          <p:grpSpPr>
            <a:xfrm>
              <a:off x="1455604" y="-241102"/>
              <a:ext cx="21232290" cy="12434997"/>
              <a:chOff x="0" y="-47625"/>
              <a:chExt cx="4194033" cy="2456296"/>
            </a:xfrm>
          </p:grpSpPr>
          <p:sp>
            <p:nvSpPr>
              <p:cNvPr id="1048823"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4"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80" name="Google Shape;196;p17"/>
          <p:cNvGrpSpPr/>
          <p:nvPr/>
        </p:nvGrpSpPr>
        <p:grpSpPr>
          <a:xfrm>
            <a:off x="16518726" y="1593867"/>
            <a:ext cx="3086101" cy="3266927"/>
            <a:chOff x="0" y="-47625"/>
            <a:chExt cx="812800" cy="860425"/>
          </a:xfrm>
        </p:grpSpPr>
        <p:sp>
          <p:nvSpPr>
            <p:cNvPr id="1048825"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6"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27" name="Google Shape;204;p17"/>
          <p:cNvSpPr txBox="1"/>
          <p:nvPr/>
        </p:nvSpPr>
        <p:spPr>
          <a:xfrm>
            <a:off x="3421753" y="3358980"/>
            <a:ext cx="12552228" cy="6845300"/>
          </a:xfrm>
          <a:prstGeom prst="rect"/>
          <a:noFill/>
          <a:ln>
            <a:noFill/>
          </a:ln>
        </p:spPr>
        <p:txBody>
          <a:bodyPr anchor="t" anchorCtr="0" bIns="0" lIns="0" rIns="0" spcFirstLastPara="1" tIns="0" wrap="square">
            <a:spAutoFit/>
          </a:bodyPr>
          <a:p>
            <a:pPr algn="ctr" lvl="0"/>
            <a:r>
              <a:rPr sz="6600" lang="en-US">
                <a:latin typeface="Rockwell Condensed" panose="02060603050405020104" pitchFamily="18" charset="0"/>
              </a:rPr>
              <a:t>A narrative poem tells a story through poetic techniques, such as rhyme, rhythm, similes, and metaphors. Narrative poems are longer than other forms of poetry and contain a complete story similar to a novel.</a:t>
            </a:r>
            <a:endParaRPr dirty="0" sz="6600">
              <a:latin typeface="Rockwell Condensed" panose="02060603050405020104" pitchFamily="18" charset="0"/>
            </a:endParaRPr>
          </a:p>
        </p:txBody>
      </p:sp>
      <p:sp>
        <p:nvSpPr>
          <p:cNvPr id="1048828"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29"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30"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narrative</a:t>
            </a:r>
            <a:endParaRPr dirty="0"/>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83" name="Shape 181"/>
        <p:cNvGrpSpPr/>
        <p:nvPr/>
      </p:nvGrpSpPr>
      <p:grpSpPr>
        <a:xfrm>
          <a:off x="0" y="0"/>
          <a:ext cx="0" cy="0"/>
          <a:chOff x="0" y="0"/>
          <a:chExt cx="0" cy="0"/>
        </a:xfrm>
      </p:grpSpPr>
      <p:sp>
        <p:nvSpPr>
          <p:cNvPr id="1048833"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84" name="Google Shape;183;p17"/>
          <p:cNvGrpSpPr/>
          <p:nvPr/>
        </p:nvGrpSpPr>
        <p:grpSpPr>
          <a:xfrm>
            <a:off x="16358896" y="3136874"/>
            <a:ext cx="3086102" cy="3266927"/>
            <a:chOff x="0" y="-47625"/>
            <a:chExt cx="812800" cy="860425"/>
          </a:xfrm>
        </p:grpSpPr>
        <p:sp>
          <p:nvSpPr>
            <p:cNvPr id="1048834"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5"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85" name="Google Shape;186;p17"/>
          <p:cNvGrpSpPr/>
          <p:nvPr/>
        </p:nvGrpSpPr>
        <p:grpSpPr>
          <a:xfrm>
            <a:off x="16358896" y="4679881"/>
            <a:ext cx="3086102" cy="3266927"/>
            <a:chOff x="0" y="-47625"/>
            <a:chExt cx="812800" cy="860425"/>
          </a:xfrm>
        </p:grpSpPr>
        <p:sp>
          <p:nvSpPr>
            <p:cNvPr id="1048836"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7"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86" name="Google Shape;189;p17"/>
          <p:cNvGrpSpPr/>
          <p:nvPr/>
        </p:nvGrpSpPr>
        <p:grpSpPr>
          <a:xfrm>
            <a:off x="395235" y="389963"/>
            <a:ext cx="17015920" cy="9326247"/>
            <a:chOff x="0" y="-241102"/>
            <a:chExt cx="22687894" cy="12434997"/>
          </a:xfrm>
        </p:grpSpPr>
        <p:sp>
          <p:nvSpPr>
            <p:cNvPr id="1048838"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87" name="Google Shape;191;p17"/>
            <p:cNvGrpSpPr/>
            <p:nvPr/>
          </p:nvGrpSpPr>
          <p:grpSpPr>
            <a:xfrm>
              <a:off x="1455604" y="-241102"/>
              <a:ext cx="21232290" cy="12434997"/>
              <a:chOff x="0" y="-47625"/>
              <a:chExt cx="4194033" cy="2456296"/>
            </a:xfrm>
          </p:grpSpPr>
          <p:sp>
            <p:nvSpPr>
              <p:cNvPr id="1048839"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0"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88" name="Google Shape;196;p17"/>
          <p:cNvGrpSpPr/>
          <p:nvPr/>
        </p:nvGrpSpPr>
        <p:grpSpPr>
          <a:xfrm>
            <a:off x="16518726" y="1593867"/>
            <a:ext cx="3086101" cy="3266927"/>
            <a:chOff x="0" y="-47625"/>
            <a:chExt cx="812800" cy="860425"/>
          </a:xfrm>
        </p:grpSpPr>
        <p:sp>
          <p:nvSpPr>
            <p:cNvPr id="1048841"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2"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4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4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45"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8846" name="Google Shape;338;p21"/>
          <p:cNvSpPr txBox="1"/>
          <p:nvPr/>
        </p:nvSpPr>
        <p:spPr>
          <a:xfrm>
            <a:off x="4090469" y="3954393"/>
            <a:ext cx="11241298" cy="4188805"/>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The Raven By Edgar Allan Poe</a:t>
            </a: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On Dinosaur Island by </a:t>
            </a:r>
            <a:r>
              <a:rPr dirty="0" sz="7200" lang="en-PH" err="1" smtClean="0">
                <a:latin typeface="Rockwell Condensed" panose="02060603050405020104" pitchFamily="18" charset="0"/>
              </a:rPr>
              <a:t>Kenn</a:t>
            </a:r>
            <a:r>
              <a:rPr dirty="0" sz="7200" lang="en-PH" smtClean="0">
                <a:latin typeface="Rockwell Condensed" panose="02060603050405020104" pitchFamily="18" charset="0"/>
              </a:rPr>
              <a:t> Nesbitt</a:t>
            </a:r>
            <a:endParaRPr dirty="0" sz="7200">
              <a:latin typeface="Rockwell Condensed" panose="02060603050405020104" pitchFamily="18" charset="0"/>
            </a:endParaRP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91" name="Shape 181"/>
        <p:cNvGrpSpPr/>
        <p:nvPr/>
      </p:nvGrpSpPr>
      <p:grpSpPr>
        <a:xfrm>
          <a:off x="0" y="0"/>
          <a:ext cx="0" cy="0"/>
          <a:chOff x="0" y="0"/>
          <a:chExt cx="0" cy="0"/>
        </a:xfrm>
      </p:grpSpPr>
      <p:sp>
        <p:nvSpPr>
          <p:cNvPr id="1048849"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92" name="Google Shape;183;p17"/>
          <p:cNvGrpSpPr/>
          <p:nvPr/>
        </p:nvGrpSpPr>
        <p:grpSpPr>
          <a:xfrm>
            <a:off x="16358896" y="3136874"/>
            <a:ext cx="3086102" cy="3266927"/>
            <a:chOff x="0" y="-47625"/>
            <a:chExt cx="812800" cy="860425"/>
          </a:xfrm>
        </p:grpSpPr>
        <p:sp>
          <p:nvSpPr>
            <p:cNvPr id="1048850"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1"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93" name="Google Shape;186;p17"/>
          <p:cNvGrpSpPr/>
          <p:nvPr/>
        </p:nvGrpSpPr>
        <p:grpSpPr>
          <a:xfrm>
            <a:off x="16358896" y="4679881"/>
            <a:ext cx="3086102" cy="3266927"/>
            <a:chOff x="0" y="-47625"/>
            <a:chExt cx="812800" cy="860425"/>
          </a:xfrm>
        </p:grpSpPr>
        <p:sp>
          <p:nvSpPr>
            <p:cNvPr id="1048852"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3"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94" name="Google Shape;189;p17"/>
          <p:cNvGrpSpPr/>
          <p:nvPr/>
        </p:nvGrpSpPr>
        <p:grpSpPr>
          <a:xfrm>
            <a:off x="395235" y="389963"/>
            <a:ext cx="17015920" cy="9326247"/>
            <a:chOff x="0" y="-241102"/>
            <a:chExt cx="22687894" cy="12434997"/>
          </a:xfrm>
        </p:grpSpPr>
        <p:sp>
          <p:nvSpPr>
            <p:cNvPr id="1048854"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95" name="Google Shape;191;p17"/>
            <p:cNvGrpSpPr/>
            <p:nvPr/>
          </p:nvGrpSpPr>
          <p:grpSpPr>
            <a:xfrm>
              <a:off x="1455604" y="-241102"/>
              <a:ext cx="21232290" cy="12434997"/>
              <a:chOff x="0" y="-47625"/>
              <a:chExt cx="4194033" cy="2456296"/>
            </a:xfrm>
          </p:grpSpPr>
          <p:sp>
            <p:nvSpPr>
              <p:cNvPr id="1048855"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6"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96" name="Google Shape;196;p17"/>
          <p:cNvGrpSpPr/>
          <p:nvPr/>
        </p:nvGrpSpPr>
        <p:grpSpPr>
          <a:xfrm>
            <a:off x="16518726" y="1593867"/>
            <a:ext cx="3086101" cy="3266927"/>
            <a:chOff x="0" y="-47625"/>
            <a:chExt cx="812800" cy="860425"/>
          </a:xfrm>
        </p:grpSpPr>
        <p:sp>
          <p:nvSpPr>
            <p:cNvPr id="1048857"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8"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59" name="Google Shape;204;p17"/>
          <p:cNvSpPr txBox="1"/>
          <p:nvPr/>
        </p:nvSpPr>
        <p:spPr>
          <a:xfrm>
            <a:off x="3260817" y="3075276"/>
            <a:ext cx="12552228" cy="8356600"/>
          </a:xfrm>
          <a:prstGeom prst="rect"/>
          <a:noFill/>
          <a:ln>
            <a:noFill/>
          </a:ln>
        </p:spPr>
        <p:txBody>
          <a:bodyPr anchor="t" anchorCtr="0" bIns="0" lIns="0" rIns="0" spcFirstLastPara="1" tIns="0" wrap="square">
            <a:spAutoFit/>
          </a:bodyPr>
          <a:p>
            <a:pPr algn="ctr" lvl="0"/>
            <a:r>
              <a:rPr dirty="0" sz="8000" lang="en-US" smtClean="0">
                <a:latin typeface="Rockwell Condensed" panose="02060603050405020104" pitchFamily="18" charset="0"/>
              </a:rPr>
              <a:t>Lyric </a:t>
            </a:r>
            <a:r>
              <a:rPr dirty="0" sz="8000" lang="en-US">
                <a:latin typeface="Rockwell Condensed" panose="02060603050405020104" pitchFamily="18" charset="0"/>
              </a:rPr>
              <a:t>poems are short, highly musical verses that express powerful emotions. A lyric poem is a personal expression of emotion written by a single individual.</a:t>
            </a:r>
            <a:endParaRPr dirty="0" sz="8000">
              <a:latin typeface="Rockwell Condensed" panose="02060603050405020104" pitchFamily="18" charset="0"/>
            </a:endParaRPr>
          </a:p>
        </p:txBody>
      </p:sp>
      <p:sp>
        <p:nvSpPr>
          <p:cNvPr id="1048860"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61"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62"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lyric</a:t>
            </a:r>
            <a:endParaRPr dirty="0"/>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99" name="Shape 181"/>
        <p:cNvGrpSpPr/>
        <p:nvPr/>
      </p:nvGrpSpPr>
      <p:grpSpPr>
        <a:xfrm>
          <a:off x="0" y="0"/>
          <a:ext cx="0" cy="0"/>
          <a:chOff x="0" y="0"/>
          <a:chExt cx="0" cy="0"/>
        </a:xfrm>
      </p:grpSpPr>
      <p:sp>
        <p:nvSpPr>
          <p:cNvPr id="1048865"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00" name="Google Shape;183;p17"/>
          <p:cNvGrpSpPr/>
          <p:nvPr/>
        </p:nvGrpSpPr>
        <p:grpSpPr>
          <a:xfrm>
            <a:off x="16358896" y="3136874"/>
            <a:ext cx="3086102" cy="3266927"/>
            <a:chOff x="0" y="-47625"/>
            <a:chExt cx="812800" cy="860425"/>
          </a:xfrm>
        </p:grpSpPr>
        <p:sp>
          <p:nvSpPr>
            <p:cNvPr id="1048866"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7"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01" name="Google Shape;186;p17"/>
          <p:cNvGrpSpPr/>
          <p:nvPr/>
        </p:nvGrpSpPr>
        <p:grpSpPr>
          <a:xfrm>
            <a:off x="16358896" y="4679881"/>
            <a:ext cx="3086102" cy="3266927"/>
            <a:chOff x="0" y="-47625"/>
            <a:chExt cx="812800" cy="860425"/>
          </a:xfrm>
        </p:grpSpPr>
        <p:sp>
          <p:nvSpPr>
            <p:cNvPr id="1048868"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9"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02" name="Google Shape;189;p17"/>
          <p:cNvGrpSpPr/>
          <p:nvPr/>
        </p:nvGrpSpPr>
        <p:grpSpPr>
          <a:xfrm>
            <a:off x="395235" y="389963"/>
            <a:ext cx="17015920" cy="9326247"/>
            <a:chOff x="0" y="-241102"/>
            <a:chExt cx="22687894" cy="12434997"/>
          </a:xfrm>
        </p:grpSpPr>
        <p:sp>
          <p:nvSpPr>
            <p:cNvPr id="1048870"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03" name="Google Shape;191;p17"/>
            <p:cNvGrpSpPr/>
            <p:nvPr/>
          </p:nvGrpSpPr>
          <p:grpSpPr>
            <a:xfrm>
              <a:off x="1455604" y="-241102"/>
              <a:ext cx="21232290" cy="12434997"/>
              <a:chOff x="0" y="-47625"/>
              <a:chExt cx="4194033" cy="2456296"/>
            </a:xfrm>
          </p:grpSpPr>
          <p:sp>
            <p:nvSpPr>
              <p:cNvPr id="1048871"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2"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04" name="Google Shape;196;p17"/>
          <p:cNvGrpSpPr/>
          <p:nvPr/>
        </p:nvGrpSpPr>
        <p:grpSpPr>
          <a:xfrm>
            <a:off x="16518726" y="1593867"/>
            <a:ext cx="3086101" cy="3266927"/>
            <a:chOff x="0" y="-47625"/>
            <a:chExt cx="812800" cy="860425"/>
          </a:xfrm>
        </p:grpSpPr>
        <p:sp>
          <p:nvSpPr>
            <p:cNvPr id="1048873"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4"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75"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76"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77"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8878" name="Google Shape;338;p21"/>
          <p:cNvSpPr txBox="1"/>
          <p:nvPr/>
        </p:nvSpPr>
        <p:spPr>
          <a:xfrm>
            <a:off x="3583795" y="3233594"/>
            <a:ext cx="11241298" cy="7330410"/>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I felt a Funeral in my Brain my Emily Dickinson</a:t>
            </a: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Whose list to Hunt by sir Thomas Wyatt</a:t>
            </a:r>
          </a:p>
          <a:p>
            <a:pPr algn="ctr" indent="0" lvl="0" marL="0" marR="0" rtl="0">
              <a:lnSpc>
                <a:spcPct val="97008"/>
              </a:lnSpc>
              <a:spcBef>
                <a:spcPts val="0"/>
              </a:spcBef>
              <a:spcAft>
                <a:spcPts val="0"/>
              </a:spcAft>
              <a:buNone/>
            </a:pPr>
            <a:r>
              <a:rPr dirty="0" sz="7200" lang="en-PH" smtClean="0">
                <a:latin typeface="Rockwell Condensed" panose="02060603050405020104" pitchFamily="18" charset="0"/>
              </a:rPr>
              <a:t>The Road Not Taken By Robert Frost</a:t>
            </a:r>
          </a:p>
          <a:p>
            <a:pPr algn="ctr" indent="0" lvl="0" marL="0" marR="0" rtl="0">
              <a:lnSpc>
                <a:spcPct val="97008"/>
              </a:lnSpc>
              <a:spcBef>
                <a:spcPts val="0"/>
              </a:spcBef>
              <a:spcAft>
                <a:spcPts val="0"/>
              </a:spcAft>
              <a:buNone/>
            </a:pPr>
            <a:endParaRPr dirty="0" sz="7200">
              <a:latin typeface="Rockwell Condensed" panose="02060603050405020104" pitchFamily="18" charset="0"/>
            </a:endParaRP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07" name="Shape 181"/>
        <p:cNvGrpSpPr/>
        <p:nvPr/>
      </p:nvGrpSpPr>
      <p:grpSpPr>
        <a:xfrm>
          <a:off x="0" y="0"/>
          <a:ext cx="0" cy="0"/>
          <a:chOff x="0" y="0"/>
          <a:chExt cx="0" cy="0"/>
        </a:xfrm>
      </p:grpSpPr>
      <p:sp>
        <p:nvSpPr>
          <p:cNvPr id="1048881"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08" name="Google Shape;183;p17"/>
          <p:cNvGrpSpPr/>
          <p:nvPr/>
        </p:nvGrpSpPr>
        <p:grpSpPr>
          <a:xfrm>
            <a:off x="16358896" y="3136874"/>
            <a:ext cx="3086102" cy="3266927"/>
            <a:chOff x="0" y="-47625"/>
            <a:chExt cx="812800" cy="860425"/>
          </a:xfrm>
        </p:grpSpPr>
        <p:sp>
          <p:nvSpPr>
            <p:cNvPr id="1048882"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3"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09" name="Google Shape;186;p17"/>
          <p:cNvGrpSpPr/>
          <p:nvPr/>
        </p:nvGrpSpPr>
        <p:grpSpPr>
          <a:xfrm>
            <a:off x="16358896" y="4679881"/>
            <a:ext cx="3086102" cy="3266927"/>
            <a:chOff x="0" y="-47625"/>
            <a:chExt cx="812800" cy="860425"/>
          </a:xfrm>
        </p:grpSpPr>
        <p:sp>
          <p:nvSpPr>
            <p:cNvPr id="1048884"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5"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10" name="Google Shape;189;p17"/>
          <p:cNvGrpSpPr/>
          <p:nvPr/>
        </p:nvGrpSpPr>
        <p:grpSpPr>
          <a:xfrm>
            <a:off x="272690" y="719473"/>
            <a:ext cx="17033230" cy="9326247"/>
            <a:chOff x="0" y="-241102"/>
            <a:chExt cx="22710974" cy="12434997"/>
          </a:xfrm>
        </p:grpSpPr>
        <p:sp>
          <p:nvSpPr>
            <p:cNvPr id="1048886"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11" name="Google Shape;191;p17"/>
            <p:cNvGrpSpPr/>
            <p:nvPr/>
          </p:nvGrpSpPr>
          <p:grpSpPr>
            <a:xfrm>
              <a:off x="1455604" y="-241102"/>
              <a:ext cx="21255370" cy="12325151"/>
              <a:chOff x="0" y="-47625"/>
              <a:chExt cx="4198592" cy="2434598"/>
            </a:xfrm>
          </p:grpSpPr>
          <p:sp>
            <p:nvSpPr>
              <p:cNvPr id="1048887"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8"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12" name="Google Shape;196;p17"/>
          <p:cNvGrpSpPr/>
          <p:nvPr/>
        </p:nvGrpSpPr>
        <p:grpSpPr>
          <a:xfrm>
            <a:off x="16518726" y="1593867"/>
            <a:ext cx="3086101" cy="3266927"/>
            <a:chOff x="0" y="-47625"/>
            <a:chExt cx="812800" cy="860425"/>
          </a:xfrm>
        </p:grpSpPr>
        <p:sp>
          <p:nvSpPr>
            <p:cNvPr id="1048889"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90"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891" name="Google Shape;204;p17"/>
          <p:cNvSpPr txBox="1"/>
          <p:nvPr/>
        </p:nvSpPr>
        <p:spPr>
          <a:xfrm>
            <a:off x="3000556" y="2352935"/>
            <a:ext cx="13368844" cy="7556500"/>
          </a:xfrm>
          <a:prstGeom prst="rect"/>
          <a:noFill/>
          <a:ln>
            <a:noFill/>
          </a:ln>
        </p:spPr>
        <p:txBody>
          <a:bodyPr anchor="t" anchorCtr="0" bIns="0" lIns="0" rIns="0" spcFirstLastPara="1" tIns="0" wrap="square">
            <a:spAutoFit/>
          </a:bodyPr>
          <a:p>
            <a:pPr algn="ctr" lvl="0"/>
            <a:r>
              <a:rPr dirty="0" sz="7200" lang="en-US" smtClean="0">
                <a:latin typeface="Rockwell Condensed" panose="02060603050405020104" pitchFamily="18" charset="0"/>
              </a:rPr>
              <a:t>Dramatic </a:t>
            </a:r>
            <a:r>
              <a:rPr dirty="0" sz="7200" lang="en-US">
                <a:latin typeface="Rockwell Condensed" panose="02060603050405020104" pitchFamily="18" charset="0"/>
              </a:rPr>
              <a:t>poetry is poetry that's written in verse for public recitation or performance. The purpose of dramatic poetry is often to express one's thoughts aloud to another actor, oneself, or an audience.</a:t>
            </a:r>
            <a:endParaRPr dirty="0" sz="7200">
              <a:latin typeface="Rockwell Condensed" panose="02060603050405020104" pitchFamily="18" charset="0"/>
            </a:endParaRPr>
          </a:p>
        </p:txBody>
      </p:sp>
      <p:sp>
        <p:nvSpPr>
          <p:cNvPr id="1048892"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893"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894"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dramatic</a:t>
            </a:r>
            <a:endParaRPr dirty="0"/>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15" name="Shape 181"/>
        <p:cNvGrpSpPr/>
        <p:nvPr/>
      </p:nvGrpSpPr>
      <p:grpSpPr>
        <a:xfrm>
          <a:off x="0" y="0"/>
          <a:ext cx="0" cy="0"/>
          <a:chOff x="0" y="0"/>
          <a:chExt cx="0" cy="0"/>
        </a:xfrm>
      </p:grpSpPr>
      <p:sp>
        <p:nvSpPr>
          <p:cNvPr id="1048897"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16" name="Google Shape;183;p17"/>
          <p:cNvGrpSpPr/>
          <p:nvPr/>
        </p:nvGrpSpPr>
        <p:grpSpPr>
          <a:xfrm>
            <a:off x="16358896" y="3136874"/>
            <a:ext cx="3086102" cy="3266927"/>
            <a:chOff x="0" y="-47625"/>
            <a:chExt cx="812800" cy="860425"/>
          </a:xfrm>
        </p:grpSpPr>
        <p:sp>
          <p:nvSpPr>
            <p:cNvPr id="1048898"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99"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17" name="Google Shape;186;p17"/>
          <p:cNvGrpSpPr/>
          <p:nvPr/>
        </p:nvGrpSpPr>
        <p:grpSpPr>
          <a:xfrm>
            <a:off x="16358896" y="4679881"/>
            <a:ext cx="3086102" cy="3266927"/>
            <a:chOff x="0" y="-47625"/>
            <a:chExt cx="812800" cy="860425"/>
          </a:xfrm>
        </p:grpSpPr>
        <p:sp>
          <p:nvSpPr>
            <p:cNvPr id="1048900"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1"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18" name="Google Shape;189;p17"/>
          <p:cNvGrpSpPr/>
          <p:nvPr/>
        </p:nvGrpSpPr>
        <p:grpSpPr>
          <a:xfrm>
            <a:off x="395235" y="389963"/>
            <a:ext cx="17015920" cy="9326247"/>
            <a:chOff x="0" y="-241102"/>
            <a:chExt cx="22687894" cy="12434997"/>
          </a:xfrm>
        </p:grpSpPr>
        <p:sp>
          <p:nvSpPr>
            <p:cNvPr id="1048902"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19" name="Google Shape;191;p17"/>
            <p:cNvGrpSpPr/>
            <p:nvPr/>
          </p:nvGrpSpPr>
          <p:grpSpPr>
            <a:xfrm>
              <a:off x="1455604" y="-241102"/>
              <a:ext cx="21232290" cy="12434997"/>
              <a:chOff x="0" y="-47625"/>
              <a:chExt cx="4194033" cy="2456296"/>
            </a:xfrm>
          </p:grpSpPr>
          <p:sp>
            <p:nvSpPr>
              <p:cNvPr id="1048903"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4"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20" name="Google Shape;196;p17"/>
          <p:cNvGrpSpPr/>
          <p:nvPr/>
        </p:nvGrpSpPr>
        <p:grpSpPr>
          <a:xfrm>
            <a:off x="16518726" y="1593867"/>
            <a:ext cx="3086101" cy="3266927"/>
            <a:chOff x="0" y="-47625"/>
            <a:chExt cx="812800" cy="860425"/>
          </a:xfrm>
        </p:grpSpPr>
        <p:sp>
          <p:nvSpPr>
            <p:cNvPr id="1048905"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6"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907"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908"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909"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8910" name="Google Shape;338;p21"/>
          <p:cNvSpPr txBox="1"/>
          <p:nvPr/>
        </p:nvSpPr>
        <p:spPr>
          <a:xfrm>
            <a:off x="3583794" y="3233594"/>
            <a:ext cx="13005171" cy="4743207"/>
          </a:xfrm>
          <a:prstGeom prst="rect"/>
          <a:noFill/>
          <a:ln>
            <a:noFill/>
          </a:ln>
        </p:spPr>
        <p:txBody>
          <a:bodyPr anchor="t" anchorCtr="0" bIns="0" lIns="0" rIns="0" spcFirstLastPara="1" tIns="0" wrap="square">
            <a:spAutoFit/>
          </a:bodyPr>
          <a:p>
            <a:pPr algn="ctr" lvl="0">
              <a:lnSpc>
                <a:spcPct val="97008"/>
              </a:lnSpc>
            </a:pPr>
            <a:r>
              <a:rPr sz="6600" lang="en-US">
                <a:latin typeface="Rockwell Condensed" panose="02060603050405020104" pitchFamily="18" charset="0"/>
              </a:rPr>
              <a:t>Paradise Lost by John Milton.</a:t>
            </a:r>
          </a:p>
          <a:p>
            <a:pPr algn="ctr" lvl="0">
              <a:lnSpc>
                <a:spcPct val="97008"/>
              </a:lnSpc>
            </a:pPr>
            <a:r>
              <a:rPr sz="6600" lang="en-US">
                <a:latin typeface="Rockwell Condensed" panose="02060603050405020104" pitchFamily="18" charset="0"/>
              </a:rPr>
              <a:t>”The Seven Ages of Man” by William Shakespeare.</a:t>
            </a:r>
          </a:p>
          <a:p>
            <a:pPr algn="ctr" lvl="0">
              <a:lnSpc>
                <a:spcPct val="97008"/>
              </a:lnSpc>
            </a:pPr>
            <a:r>
              <a:rPr sz="6600" lang="en-US">
                <a:latin typeface="Rockwell Condensed" panose="02060603050405020104" pitchFamily="18" charset="0"/>
              </a:rPr>
              <a:t>”Poetics” by Aristotle.</a:t>
            </a:r>
          </a:p>
          <a:p>
            <a:pPr algn="ctr" lvl="0">
              <a:lnSpc>
                <a:spcPct val="97008"/>
              </a:lnSpc>
            </a:pPr>
            <a:r>
              <a:rPr sz="6600" lang="en-US">
                <a:latin typeface="Rockwell Condensed" panose="02060603050405020104" pitchFamily="18" charset="0"/>
              </a:rPr>
              <a:t>”Ulysses” by Alfred Tennyson.</a:t>
            </a:r>
            <a:endParaRPr dirty="0" sz="6600">
              <a:latin typeface="Rockwell Condensed" panose="020606030504050201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82" name="Shape 158"/>
        <p:cNvGrpSpPr/>
        <p:nvPr/>
      </p:nvGrpSpPr>
      <p:grpSpPr>
        <a:xfrm>
          <a:off x="0" y="0"/>
          <a:ext cx="0" cy="0"/>
          <a:chOff x="0" y="0"/>
          <a:chExt cx="0" cy="0"/>
        </a:xfrm>
      </p:grpSpPr>
      <p:grpSp>
        <p:nvGrpSpPr>
          <p:cNvPr id="83" name="Google Shape;159;p16"/>
          <p:cNvGrpSpPr/>
          <p:nvPr/>
        </p:nvGrpSpPr>
        <p:grpSpPr>
          <a:xfrm rot="-5400000">
            <a:off x="14002492" y="3510037"/>
            <a:ext cx="8848052" cy="3266924"/>
            <a:chOff x="0" y="-47625"/>
            <a:chExt cx="2330351" cy="860425"/>
          </a:xfrm>
        </p:grpSpPr>
        <p:sp>
          <p:nvSpPr>
            <p:cNvPr id="1048601" name="Google Shape;160;p16"/>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2" name="Google Shape;161;p16"/>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03" name="Google Shape;162;p16"/>
          <p:cNvSpPr/>
          <p:nvPr/>
        </p:nvSpPr>
        <p:spPr>
          <a:xfrm>
            <a:off x="16358896" y="1774693"/>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4" name="Google Shape;163;p16"/>
          <p:cNvSpPr/>
          <p:nvPr/>
        </p:nvSpPr>
        <p:spPr>
          <a:xfrm>
            <a:off x="16358896" y="3317700"/>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5" name="Google Shape;164;p16"/>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84" name="Google Shape;165;p16"/>
          <p:cNvGrpSpPr/>
          <p:nvPr/>
        </p:nvGrpSpPr>
        <p:grpSpPr>
          <a:xfrm>
            <a:off x="395235" y="389963"/>
            <a:ext cx="17015920" cy="9326247"/>
            <a:chOff x="0" y="-241102"/>
            <a:chExt cx="22687894" cy="12434997"/>
          </a:xfrm>
        </p:grpSpPr>
        <p:sp>
          <p:nvSpPr>
            <p:cNvPr id="1048606" name="Google Shape;166;p16"/>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85" name="Google Shape;167;p16"/>
            <p:cNvGrpSpPr/>
            <p:nvPr/>
          </p:nvGrpSpPr>
          <p:grpSpPr>
            <a:xfrm>
              <a:off x="1455604" y="-241102"/>
              <a:ext cx="21232290" cy="12434997"/>
              <a:chOff x="0" y="-47625"/>
              <a:chExt cx="4194033" cy="2456296"/>
            </a:xfrm>
          </p:grpSpPr>
          <p:sp>
            <p:nvSpPr>
              <p:cNvPr id="1048607" name="Google Shape;168;p16"/>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8" name="Google Shape;169;p16"/>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609" name="Google Shape;170;p16"/>
          <p:cNvSpPr txBox="1"/>
          <p:nvPr/>
        </p:nvSpPr>
        <p:spPr>
          <a:xfrm>
            <a:off x="4098555" y="3712616"/>
            <a:ext cx="10597500" cy="186032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dirty="0" sz="12900" i="0" lang="en-US" strike="noStrike" u="none">
                <a:solidFill>
                  <a:schemeClr val="tx1">
                    <a:lumMod val="85000"/>
                    <a:lumOff val="15000"/>
                  </a:schemeClr>
                </a:solidFill>
                <a:latin typeface="Kiddosy Free Regular" pitchFamily="50" charset="0"/>
                <a:ea typeface="Luckiest Guy"/>
                <a:cs typeface="Luckiest Guy"/>
                <a:sym typeface="Luckiest Guy"/>
              </a:rPr>
              <a:t>Introduction</a:t>
            </a:r>
            <a:endParaRPr dirty="0" sz="1600">
              <a:solidFill>
                <a:schemeClr val="tx1">
                  <a:lumMod val="85000"/>
                  <a:lumOff val="15000"/>
                </a:schemeClr>
              </a:solidFill>
              <a:latin typeface="Kiddosy Free Regular" pitchFamily="50" charset="0"/>
            </a:endParaRPr>
          </a:p>
        </p:txBody>
      </p:sp>
      <p:sp>
        <p:nvSpPr>
          <p:cNvPr id="1048610" name="Google Shape;172;p16"/>
          <p:cNvSpPr/>
          <p:nvPr/>
        </p:nvSpPr>
        <p:spPr>
          <a:xfrm flipH="1">
            <a:off x="2019643" y="6285689"/>
            <a:ext cx="3819943" cy="2972611"/>
          </a:xfrm>
          <a:custGeom>
            <a:avLst/>
            <a:ahLst/>
            <a:rect l="l" t="t" r="r" b="b"/>
            <a:pathLst>
              <a:path w="3819943" h="2972611" extrusionOk="0">
                <a:moveTo>
                  <a:pt x="3819943" y="0"/>
                </a:moveTo>
                <a:lnTo>
                  <a:pt x="0" y="0"/>
                </a:lnTo>
                <a:lnTo>
                  <a:pt x="0" y="2972611"/>
                </a:lnTo>
                <a:lnTo>
                  <a:pt x="3819943" y="2972611"/>
                </a:lnTo>
                <a:lnTo>
                  <a:pt x="3819943" y="0"/>
                </a:lnTo>
                <a:close/>
              </a:path>
            </a:pathLst>
          </a:custGeom>
          <a:blipFill rotWithShape="1">
            <a:blip xmlns:r="http://schemas.openxmlformats.org/officeDocument/2006/relationships" r:embed="rId2">
              <a:alphaModFix/>
            </a:blip>
            <a:stretch>
              <a:fillRect/>
            </a:stretch>
          </a:blipFill>
          <a:ln>
            <a:noFill/>
          </a:ln>
        </p:spPr>
      </p:sp>
      <p:sp>
        <p:nvSpPr>
          <p:cNvPr id="1048611" name="Google Shape;173;p16"/>
          <p:cNvSpPr/>
          <p:nvPr/>
        </p:nvSpPr>
        <p:spPr>
          <a:xfrm>
            <a:off x="13585570" y="6937821"/>
            <a:ext cx="2181179" cy="1851276"/>
          </a:xfrm>
          <a:custGeom>
            <a:avLst/>
            <a:ahLst/>
            <a:rect l="l" t="t" r="r" b="b"/>
            <a:pathLst>
              <a:path w="2181179" h="1851276" extrusionOk="0">
                <a:moveTo>
                  <a:pt x="0" y="0"/>
                </a:moveTo>
                <a:lnTo>
                  <a:pt x="2181179" y="0"/>
                </a:lnTo>
                <a:lnTo>
                  <a:pt x="2181179" y="1851276"/>
                </a:lnTo>
                <a:lnTo>
                  <a:pt x="0" y="1851276"/>
                </a:lnTo>
                <a:lnTo>
                  <a:pt x="0" y="0"/>
                </a:lnTo>
                <a:close/>
              </a:path>
            </a:pathLst>
          </a:custGeom>
          <a:blipFill rotWithShape="1">
            <a:blip xmlns:r="http://schemas.openxmlformats.org/officeDocument/2006/relationships" r:embed="rId3">
              <a:alphaModFix/>
            </a:blip>
            <a:stretch>
              <a:fillRect/>
            </a:stretch>
          </a:blipFill>
          <a:ln>
            <a:noFill/>
          </a:ln>
        </p:spPr>
      </p:sp>
      <p:sp>
        <p:nvSpPr>
          <p:cNvPr id="1048612" name="Google Shape;174;p16"/>
          <p:cNvSpPr/>
          <p:nvPr/>
        </p:nvSpPr>
        <p:spPr>
          <a:xfrm>
            <a:off x="2543521" y="1701522"/>
            <a:ext cx="2304704" cy="2602848"/>
          </a:xfrm>
          <a:custGeom>
            <a:avLst/>
            <a:ahLst/>
            <a:rect l="l" t="t" r="r" b="b"/>
            <a:pathLst>
              <a:path w="2304704" h="2602848" extrusionOk="0">
                <a:moveTo>
                  <a:pt x="0" y="0"/>
                </a:moveTo>
                <a:lnTo>
                  <a:pt x="2304703" y="0"/>
                </a:lnTo>
                <a:lnTo>
                  <a:pt x="2304703" y="2602848"/>
                </a:lnTo>
                <a:lnTo>
                  <a:pt x="0" y="2602848"/>
                </a:lnTo>
                <a:lnTo>
                  <a:pt x="0" y="0"/>
                </a:lnTo>
                <a:close/>
              </a:path>
            </a:pathLst>
          </a:custGeom>
          <a:blipFill rotWithShape="1">
            <a:blip xmlns:r="http://schemas.openxmlformats.org/officeDocument/2006/relationships" r:embed="rId4">
              <a:alphaModFix/>
            </a:blip>
            <a:stretch>
              <a:fillRect/>
            </a:stretch>
          </a:blipFill>
          <a:ln>
            <a:noFill/>
          </a:ln>
        </p:spPr>
      </p:sp>
      <p:sp>
        <p:nvSpPr>
          <p:cNvPr id="1048613" name="Google Shape;175;p16"/>
          <p:cNvSpPr/>
          <p:nvPr/>
        </p:nvSpPr>
        <p:spPr>
          <a:xfrm rot="1179479">
            <a:off x="13809313" y="1897438"/>
            <a:ext cx="1590478" cy="2457200"/>
          </a:xfrm>
          <a:custGeom>
            <a:avLst/>
            <a:ahLst/>
            <a:rect l="l" t="t" r="r" b="b"/>
            <a:pathLst>
              <a:path w="1590478" h="2457200" extrusionOk="0">
                <a:moveTo>
                  <a:pt x="0" y="0"/>
                </a:moveTo>
                <a:lnTo>
                  <a:pt x="1590478" y="0"/>
                </a:lnTo>
                <a:lnTo>
                  <a:pt x="1590478" y="2457200"/>
                </a:lnTo>
                <a:lnTo>
                  <a:pt x="0" y="2457200"/>
                </a:lnTo>
                <a:lnTo>
                  <a:pt x="0" y="0"/>
                </a:lnTo>
                <a:close/>
              </a:path>
            </a:pathLst>
          </a:custGeom>
          <a:blipFill rotWithShape="1">
            <a:blip xmlns:r="http://schemas.openxmlformats.org/officeDocument/2006/relationships" r:embed="rId5">
              <a:alphaModFix/>
            </a:blip>
            <a:stretch>
              <a:fillRect/>
            </a:stretch>
          </a:blipFill>
          <a:ln>
            <a:noFill/>
          </a:ln>
        </p:spPr>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23" name="Shape 312"/>
        <p:cNvGrpSpPr/>
        <p:nvPr/>
      </p:nvGrpSpPr>
      <p:grpSpPr>
        <a:xfrm>
          <a:off x="0" y="0"/>
          <a:ext cx="0" cy="0"/>
          <a:chOff x="0" y="0"/>
          <a:chExt cx="0" cy="0"/>
        </a:xfrm>
      </p:grpSpPr>
      <p:grpSp>
        <p:nvGrpSpPr>
          <p:cNvPr id="224" name="Google Shape;313;p21"/>
          <p:cNvGrpSpPr/>
          <p:nvPr/>
        </p:nvGrpSpPr>
        <p:grpSpPr>
          <a:xfrm rot="-5400000">
            <a:off x="14002492" y="3510037"/>
            <a:ext cx="8848052" cy="3266924"/>
            <a:chOff x="0" y="-47625"/>
            <a:chExt cx="2330351" cy="860425"/>
          </a:xfrm>
        </p:grpSpPr>
        <p:sp>
          <p:nvSpPr>
            <p:cNvPr id="1048913"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4"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25" name="Google Shape;316;p21"/>
          <p:cNvGrpSpPr/>
          <p:nvPr/>
        </p:nvGrpSpPr>
        <p:grpSpPr>
          <a:xfrm>
            <a:off x="16358896" y="1593867"/>
            <a:ext cx="3086102" cy="3266927"/>
            <a:chOff x="0" y="-47625"/>
            <a:chExt cx="812800" cy="860425"/>
          </a:xfrm>
        </p:grpSpPr>
        <p:sp>
          <p:nvSpPr>
            <p:cNvPr id="1048915"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6"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26" name="Google Shape;319;p21"/>
          <p:cNvGrpSpPr/>
          <p:nvPr/>
        </p:nvGrpSpPr>
        <p:grpSpPr>
          <a:xfrm>
            <a:off x="16358896" y="3136874"/>
            <a:ext cx="3086102" cy="3266927"/>
            <a:chOff x="0" y="-47625"/>
            <a:chExt cx="812800" cy="860425"/>
          </a:xfrm>
        </p:grpSpPr>
        <p:sp>
          <p:nvSpPr>
            <p:cNvPr id="1048917"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8"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27" name="Google Shape;322;p21"/>
          <p:cNvGrpSpPr/>
          <p:nvPr/>
        </p:nvGrpSpPr>
        <p:grpSpPr>
          <a:xfrm>
            <a:off x="16358896" y="4679881"/>
            <a:ext cx="3086102" cy="3266927"/>
            <a:chOff x="0" y="-47625"/>
            <a:chExt cx="812800" cy="860425"/>
          </a:xfrm>
        </p:grpSpPr>
        <p:sp>
          <p:nvSpPr>
            <p:cNvPr id="1048919"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0"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28" name="Google Shape;325;p21"/>
          <p:cNvGrpSpPr/>
          <p:nvPr/>
        </p:nvGrpSpPr>
        <p:grpSpPr>
          <a:xfrm>
            <a:off x="395235" y="389963"/>
            <a:ext cx="17015920" cy="9326247"/>
            <a:chOff x="0" y="-241102"/>
            <a:chExt cx="22687894" cy="12434997"/>
          </a:xfrm>
        </p:grpSpPr>
        <p:sp>
          <p:nvSpPr>
            <p:cNvPr id="1048921"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29" name="Google Shape;327;p21"/>
            <p:cNvGrpSpPr/>
            <p:nvPr/>
          </p:nvGrpSpPr>
          <p:grpSpPr>
            <a:xfrm>
              <a:off x="1455604" y="-241102"/>
              <a:ext cx="21232290" cy="12434997"/>
              <a:chOff x="0" y="-47625"/>
              <a:chExt cx="4194033" cy="2456296"/>
            </a:xfrm>
          </p:grpSpPr>
          <p:sp>
            <p:nvSpPr>
              <p:cNvPr id="1048922"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3"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924"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8925"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8926" name="Google Shape;332;p21"/>
          <p:cNvSpPr/>
          <p:nvPr/>
        </p:nvSpPr>
        <p:spPr>
          <a:xfrm rot="-608409">
            <a:off x="2690076" y="7155919"/>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8927" name="Google Shape;333;p21"/>
          <p:cNvSpPr/>
          <p:nvPr/>
        </p:nvSpPr>
        <p:spPr>
          <a:xfrm flipH="1">
            <a:off x="13245958" y="6209040"/>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8928"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8929"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8930"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8931"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8932" name="Google Shape;338;p21"/>
          <p:cNvSpPr txBox="1"/>
          <p:nvPr/>
        </p:nvSpPr>
        <p:spPr>
          <a:xfrm>
            <a:off x="3996012" y="5521575"/>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fiction</a:t>
            </a:r>
            <a:endParaRPr dirty="0"/>
          </a:p>
        </p:txBody>
      </p:sp>
      <p:sp>
        <p:nvSpPr>
          <p:cNvPr id="1048933"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sz="11858" i="0" lang="en-US" strike="noStrike" u="none">
                <a:solidFill>
                  <a:srgbClr val="DF5A51"/>
                </a:solidFill>
                <a:latin typeface="Luckiest Guy"/>
                <a:ea typeface="Luckiest Guy"/>
                <a:cs typeface="Luckiest Guy"/>
                <a:sym typeface="Luckiest Guy"/>
              </a:rPr>
              <a:t>0</a:t>
            </a:r>
            <a:r>
              <a:rPr b="1" sz="11858" lang="en-US">
                <a:solidFill>
                  <a:srgbClr val="DF5A51"/>
                </a:solidFill>
                <a:latin typeface="Luckiest Guy"/>
                <a:ea typeface="Luckiest Guy"/>
                <a:cs typeface="Luckiest Guy"/>
                <a:sym typeface="Luckiest Guy"/>
              </a:rPr>
              <a:t>2</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32" name="Shape 208"/>
        <p:cNvGrpSpPr/>
        <p:nvPr/>
      </p:nvGrpSpPr>
      <p:grpSpPr>
        <a:xfrm>
          <a:off x="0" y="0"/>
          <a:ext cx="0" cy="0"/>
          <a:chOff x="0" y="0"/>
          <a:chExt cx="0" cy="0"/>
        </a:xfrm>
      </p:grpSpPr>
      <p:grpSp>
        <p:nvGrpSpPr>
          <p:cNvPr id="233" name="Google Shape;209;p18"/>
          <p:cNvGrpSpPr/>
          <p:nvPr/>
        </p:nvGrpSpPr>
        <p:grpSpPr>
          <a:xfrm rot="-5400000">
            <a:off x="14002492" y="3510037"/>
            <a:ext cx="8848052" cy="3266924"/>
            <a:chOff x="0" y="-47625"/>
            <a:chExt cx="2330351" cy="860425"/>
          </a:xfrm>
        </p:grpSpPr>
        <p:sp>
          <p:nvSpPr>
            <p:cNvPr id="1048936" name="Google Shape;210;p1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7" name="Google Shape;211;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34" name="Google Shape;212;p18"/>
          <p:cNvGrpSpPr/>
          <p:nvPr/>
        </p:nvGrpSpPr>
        <p:grpSpPr>
          <a:xfrm>
            <a:off x="16358896" y="3136874"/>
            <a:ext cx="3086102" cy="3266927"/>
            <a:chOff x="0" y="-47625"/>
            <a:chExt cx="812800" cy="860425"/>
          </a:xfrm>
        </p:grpSpPr>
        <p:sp>
          <p:nvSpPr>
            <p:cNvPr id="1048938" name="Google Shape;213;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9" name="Google Shape;214;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35" name="Google Shape;215;p18"/>
          <p:cNvGrpSpPr/>
          <p:nvPr/>
        </p:nvGrpSpPr>
        <p:grpSpPr>
          <a:xfrm>
            <a:off x="16358896" y="4679881"/>
            <a:ext cx="3086102" cy="3266927"/>
            <a:chOff x="0" y="-47625"/>
            <a:chExt cx="812800" cy="860425"/>
          </a:xfrm>
        </p:grpSpPr>
        <p:sp>
          <p:nvSpPr>
            <p:cNvPr id="1048940" name="Google Shape;216;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1" name="Google Shape;21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36" name="Google Shape;218;p18"/>
          <p:cNvGrpSpPr/>
          <p:nvPr/>
        </p:nvGrpSpPr>
        <p:grpSpPr>
          <a:xfrm>
            <a:off x="395235" y="389963"/>
            <a:ext cx="17015920" cy="9326247"/>
            <a:chOff x="0" y="-241102"/>
            <a:chExt cx="22687894" cy="12434997"/>
          </a:xfrm>
        </p:grpSpPr>
        <p:sp>
          <p:nvSpPr>
            <p:cNvPr id="1048942" name="Google Shape;219;p1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37" name="Google Shape;220;p18"/>
            <p:cNvGrpSpPr/>
            <p:nvPr/>
          </p:nvGrpSpPr>
          <p:grpSpPr>
            <a:xfrm>
              <a:off x="1455604" y="-241102"/>
              <a:ext cx="21232290" cy="12434997"/>
              <a:chOff x="0" y="-47625"/>
              <a:chExt cx="4194033" cy="2456296"/>
            </a:xfrm>
          </p:grpSpPr>
          <p:sp>
            <p:nvSpPr>
              <p:cNvPr id="1048943" name="Google Shape;221;p1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4" name="Google Shape;222;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945" name="Google Shape;224;p18"/>
          <p:cNvSpPr/>
          <p:nvPr/>
        </p:nvSpPr>
        <p:spPr>
          <a:xfrm>
            <a:off x="1647054" y="2667176"/>
            <a:ext cx="5686708" cy="5968873"/>
          </a:xfrm>
          <a:custGeom>
            <a:avLst/>
            <a:ahLst/>
            <a:rect l="l" t="t" r="r" b="b"/>
            <a:pathLst>
              <a:path w="5686708" h="5968873" extrusionOk="0">
                <a:moveTo>
                  <a:pt x="0" y="0"/>
                </a:moveTo>
                <a:lnTo>
                  <a:pt x="5686708" y="0"/>
                </a:lnTo>
                <a:lnTo>
                  <a:pt x="5686708" y="5968873"/>
                </a:lnTo>
                <a:lnTo>
                  <a:pt x="0" y="5968873"/>
                </a:lnTo>
                <a:lnTo>
                  <a:pt x="0" y="0"/>
                </a:lnTo>
                <a:close/>
              </a:path>
            </a:pathLst>
          </a:custGeom>
          <a:blipFill rotWithShape="1">
            <a:blip xmlns:r="http://schemas.openxmlformats.org/officeDocument/2006/relationships" r:embed="rId2">
              <a:alphaModFix/>
            </a:blip>
            <a:stretch>
              <a:fillRect/>
            </a:stretch>
          </a:blipFill>
          <a:ln>
            <a:noFill/>
          </a:ln>
        </p:spPr>
      </p:sp>
      <p:grpSp>
        <p:nvGrpSpPr>
          <p:cNvPr id="238" name="Google Shape;225;p18"/>
          <p:cNvGrpSpPr/>
          <p:nvPr/>
        </p:nvGrpSpPr>
        <p:grpSpPr>
          <a:xfrm>
            <a:off x="16518726" y="1593867"/>
            <a:ext cx="3086101" cy="3266927"/>
            <a:chOff x="0" y="-47625"/>
            <a:chExt cx="812800" cy="860425"/>
          </a:xfrm>
        </p:grpSpPr>
        <p:sp>
          <p:nvSpPr>
            <p:cNvPr id="1048946" name="Google Shape;226;p18"/>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7" name="Google Shape;22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948" name="Google Shape;229;p18"/>
          <p:cNvSpPr/>
          <p:nvPr/>
        </p:nvSpPr>
        <p:spPr>
          <a:xfrm>
            <a:off x="7247824" y="6423372"/>
            <a:ext cx="2849377" cy="2761306"/>
          </a:xfrm>
          <a:custGeom>
            <a:avLst/>
            <a:ahLst/>
            <a:rect l="l" t="t" r="r" b="b"/>
            <a:pathLst>
              <a:path w="2849377" h="2761306" extrusionOk="0">
                <a:moveTo>
                  <a:pt x="0" y="0"/>
                </a:moveTo>
                <a:lnTo>
                  <a:pt x="2849377" y="0"/>
                </a:lnTo>
                <a:lnTo>
                  <a:pt x="2849377" y="2761305"/>
                </a:lnTo>
                <a:lnTo>
                  <a:pt x="0" y="2761305"/>
                </a:lnTo>
                <a:lnTo>
                  <a:pt x="0" y="0"/>
                </a:lnTo>
                <a:close/>
              </a:path>
            </a:pathLst>
          </a:custGeom>
          <a:blipFill rotWithShape="1">
            <a:blip xmlns:r="http://schemas.openxmlformats.org/officeDocument/2006/relationships" r:embed="rId3">
              <a:alphaModFix/>
            </a:blip>
            <a:stretch>
              <a:fillRect/>
            </a:stretch>
          </a:blipFill>
          <a:ln>
            <a:noFill/>
          </a:ln>
        </p:spPr>
      </p:sp>
      <p:sp>
        <p:nvSpPr>
          <p:cNvPr id="1048949" name="Google Shape;230;p18"/>
          <p:cNvSpPr/>
          <p:nvPr/>
        </p:nvSpPr>
        <p:spPr>
          <a:xfrm rot="1937091">
            <a:off x="15620602" y="7217358"/>
            <a:ext cx="860021" cy="2340193"/>
          </a:xfrm>
          <a:custGeom>
            <a:avLst/>
            <a:ahLst/>
            <a:rect l="l" t="t" r="r" b="b"/>
            <a:pathLst>
              <a:path w="860021" h="2340193" extrusionOk="0">
                <a:moveTo>
                  <a:pt x="0" y="0"/>
                </a:moveTo>
                <a:lnTo>
                  <a:pt x="860021" y="0"/>
                </a:lnTo>
                <a:lnTo>
                  <a:pt x="860021" y="2340193"/>
                </a:lnTo>
                <a:lnTo>
                  <a:pt x="0" y="2340193"/>
                </a:lnTo>
                <a:lnTo>
                  <a:pt x="0" y="0"/>
                </a:lnTo>
                <a:close/>
              </a:path>
            </a:pathLst>
          </a:custGeom>
          <a:blipFill rotWithShape="1">
            <a:blip xmlns:r="http://schemas.openxmlformats.org/officeDocument/2006/relationships" r:embed="rId4">
              <a:alphaModFix/>
            </a:blip>
            <a:stretch>
              <a:fillRect/>
            </a:stretch>
          </a:blipFill>
          <a:ln>
            <a:noFill/>
          </a:ln>
        </p:spPr>
      </p:sp>
      <p:sp>
        <p:nvSpPr>
          <p:cNvPr id="1048950" name="Google Shape;231;p18"/>
          <p:cNvSpPr/>
          <p:nvPr/>
        </p:nvSpPr>
        <p:spPr>
          <a:xfrm rot="226715">
            <a:off x="14492813" y="973141"/>
            <a:ext cx="1276471" cy="1603103"/>
          </a:xfrm>
          <a:custGeom>
            <a:avLst/>
            <a:ahLst/>
            <a:rect l="l" t="t" r="r" b="b"/>
            <a:pathLst>
              <a:path w="1276471" h="1603103" extrusionOk="0">
                <a:moveTo>
                  <a:pt x="0" y="0"/>
                </a:moveTo>
                <a:lnTo>
                  <a:pt x="1276471" y="0"/>
                </a:lnTo>
                <a:lnTo>
                  <a:pt x="1276471" y="1603103"/>
                </a:lnTo>
                <a:lnTo>
                  <a:pt x="0" y="1603103"/>
                </a:lnTo>
                <a:lnTo>
                  <a:pt x="0" y="0"/>
                </a:lnTo>
                <a:close/>
              </a:path>
            </a:pathLst>
          </a:custGeom>
          <a:blipFill rotWithShape="1">
            <a:blip xmlns:r="http://schemas.openxmlformats.org/officeDocument/2006/relationships" r:embed="rId5">
              <a:alphaModFix/>
            </a:blip>
            <a:stretch>
              <a:fillRect/>
            </a:stretch>
          </a:blipFill>
          <a:ln>
            <a:noFill/>
          </a:ln>
        </p:spPr>
      </p:sp>
      <p:sp>
        <p:nvSpPr>
          <p:cNvPr id="1048951" name="Google Shape;233;p18"/>
          <p:cNvSpPr txBox="1"/>
          <p:nvPr/>
        </p:nvSpPr>
        <p:spPr>
          <a:xfrm>
            <a:off x="2227997" y="1078799"/>
            <a:ext cx="5920053" cy="1831406"/>
          </a:xfrm>
          <a:prstGeom prst="rect"/>
          <a:noFill/>
          <a:ln>
            <a:noFill/>
          </a:ln>
        </p:spPr>
        <p:txBody>
          <a:bodyPr anchor="t" anchorCtr="0" bIns="0" lIns="0" rIns="0" spcFirstLastPara="1" tIns="0" wrap="square">
            <a:spAutoFit/>
          </a:bodyPr>
          <a:p>
            <a:pPr algn="l" indent="0" lvl="0" marL="0" marR="0" rtl="0">
              <a:lnSpc>
                <a:spcPct val="140005"/>
              </a:lnSpc>
              <a:spcBef>
                <a:spcPts val="0"/>
              </a:spcBef>
              <a:spcAft>
                <a:spcPts val="0"/>
              </a:spcAft>
              <a:buNone/>
            </a:pPr>
            <a:r>
              <a:rPr dirty="0" sz="8800" lang="en-US" smtClean="0">
                <a:solidFill>
                  <a:schemeClr val="tx1"/>
                </a:solidFill>
                <a:latin typeface="Luckiest Guy"/>
                <a:sym typeface="Luckiest Guy"/>
              </a:rPr>
              <a:t>fiction</a:t>
            </a:r>
            <a:endParaRPr dirty="0" sz="2000">
              <a:solidFill>
                <a:schemeClr val="tx1"/>
              </a:solidFill>
            </a:endParaRPr>
          </a:p>
        </p:txBody>
      </p:sp>
      <p:sp>
        <p:nvSpPr>
          <p:cNvPr id="1048952" name="Google Shape;235;p18"/>
          <p:cNvSpPr txBox="1"/>
          <p:nvPr/>
        </p:nvSpPr>
        <p:spPr>
          <a:xfrm>
            <a:off x="1872139" y="3656889"/>
            <a:ext cx="5215856" cy="6339840"/>
          </a:xfrm>
          <a:prstGeom prst="rect"/>
          <a:noFill/>
          <a:ln>
            <a:noFill/>
          </a:ln>
        </p:spPr>
        <p:txBody>
          <a:bodyPr anchor="t" anchorCtr="0" bIns="0" lIns="0" rIns="0" spcFirstLastPara="1" tIns="0" wrap="square">
            <a:spAutoFit/>
          </a:bodyPr>
          <a:p>
            <a:pPr algn="ctr" lvl="0">
              <a:lnSpc>
                <a:spcPct val="120000"/>
              </a:lnSpc>
            </a:pPr>
            <a:r>
              <a:rPr dirty="0" sz="4400" lang="en-US">
                <a:latin typeface="Rockwell Condensed" panose="02060603050405020104" pitchFamily="18" charset="0"/>
              </a:rPr>
              <a:t> use figurative language to create stories of completely untrue events, characters, and settings to stimulate the imaginations of their readers. </a:t>
            </a:r>
            <a:endParaRPr dirty="0" sz="4400">
              <a:latin typeface="Rockwell Condensed" panose="02060603050405020104" pitchFamily="18" charset="0"/>
            </a:endParaRPr>
          </a:p>
        </p:txBody>
      </p:sp>
      <p:sp>
        <p:nvSpPr>
          <p:cNvPr id="1048953" name="Google Shape;238;p18"/>
          <p:cNvSpPr txBox="1"/>
          <p:nvPr/>
        </p:nvSpPr>
        <p:spPr>
          <a:xfrm>
            <a:off x="16780304" y="1920776"/>
            <a:ext cx="946500" cy="714503"/>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b="1" cap="none" sz="5000" i="0" lang="en-US" strike="noStrike" u="none">
                <a:solidFill>
                  <a:srgbClr val="FFFFFF"/>
                </a:solidFill>
                <a:latin typeface="Luckiest Guy"/>
                <a:ea typeface="Luckiest Guy"/>
                <a:cs typeface="Luckiest Guy"/>
                <a:sym typeface="Luckiest Guy"/>
              </a:rPr>
              <a:t>01</a:t>
            </a:r>
          </a:p>
        </p:txBody>
      </p:sp>
      <p:sp>
        <p:nvSpPr>
          <p:cNvPr id="1048954" name="Google Shape;235;p18"/>
          <p:cNvSpPr txBox="1"/>
          <p:nvPr/>
        </p:nvSpPr>
        <p:spPr>
          <a:xfrm>
            <a:off x="9526027" y="3123171"/>
            <a:ext cx="6171299" cy="7818122"/>
          </a:xfrm>
          <a:prstGeom prst="rect"/>
          <a:noFill/>
          <a:ln>
            <a:noFill/>
          </a:ln>
        </p:spPr>
        <p:txBody>
          <a:bodyPr anchor="t" anchorCtr="0" bIns="0" lIns="0" rIns="0" spcFirstLastPara="1" tIns="0" wrap="square">
            <a:spAutoFit/>
          </a:bodyPr>
          <a:p>
            <a:pPr algn="ctr" lvl="0">
              <a:lnSpc>
                <a:spcPct val="120000"/>
              </a:lnSpc>
            </a:pPr>
            <a:r>
              <a:rPr sz="4800" lang="en-US">
                <a:latin typeface="Rockwell Condensed" panose="02060603050405020104" pitchFamily="18" charset="0"/>
              </a:rPr>
              <a:t>There are several purposes for fiction, including entertaining, inspiring, informing, and persuading the audience. Fiction writers create stories using their imagination.</a:t>
            </a:r>
            <a:endParaRPr dirty="0" sz="4800">
              <a:latin typeface="Rockwell Condensed" panose="02060603050405020104"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41" name="Shape 312"/>
        <p:cNvGrpSpPr/>
        <p:nvPr/>
      </p:nvGrpSpPr>
      <p:grpSpPr>
        <a:xfrm>
          <a:off x="0" y="0"/>
          <a:ext cx="0" cy="0"/>
          <a:chOff x="0" y="0"/>
          <a:chExt cx="0" cy="0"/>
        </a:xfrm>
      </p:grpSpPr>
      <p:grpSp>
        <p:nvGrpSpPr>
          <p:cNvPr id="242" name="Google Shape;313;p21"/>
          <p:cNvGrpSpPr/>
          <p:nvPr/>
        </p:nvGrpSpPr>
        <p:grpSpPr>
          <a:xfrm rot="-5400000">
            <a:off x="14002492" y="3510037"/>
            <a:ext cx="8848052" cy="3266924"/>
            <a:chOff x="0" y="-47625"/>
            <a:chExt cx="2330351" cy="860425"/>
          </a:xfrm>
        </p:grpSpPr>
        <p:sp>
          <p:nvSpPr>
            <p:cNvPr id="1048957"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8"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43" name="Google Shape;316;p21"/>
          <p:cNvGrpSpPr/>
          <p:nvPr/>
        </p:nvGrpSpPr>
        <p:grpSpPr>
          <a:xfrm>
            <a:off x="16358896" y="1593867"/>
            <a:ext cx="3086102" cy="3266927"/>
            <a:chOff x="0" y="-47625"/>
            <a:chExt cx="812800" cy="860425"/>
          </a:xfrm>
        </p:grpSpPr>
        <p:sp>
          <p:nvSpPr>
            <p:cNvPr id="1048959"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0"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44" name="Google Shape;319;p21"/>
          <p:cNvGrpSpPr/>
          <p:nvPr/>
        </p:nvGrpSpPr>
        <p:grpSpPr>
          <a:xfrm>
            <a:off x="16358896" y="3136874"/>
            <a:ext cx="3086102" cy="3266927"/>
            <a:chOff x="0" y="-47625"/>
            <a:chExt cx="812800" cy="860425"/>
          </a:xfrm>
        </p:grpSpPr>
        <p:sp>
          <p:nvSpPr>
            <p:cNvPr id="1048961"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2"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45" name="Google Shape;322;p21"/>
          <p:cNvGrpSpPr/>
          <p:nvPr/>
        </p:nvGrpSpPr>
        <p:grpSpPr>
          <a:xfrm>
            <a:off x="16358896" y="4679881"/>
            <a:ext cx="3086102" cy="3266927"/>
            <a:chOff x="0" y="-47625"/>
            <a:chExt cx="812800" cy="860425"/>
          </a:xfrm>
        </p:grpSpPr>
        <p:sp>
          <p:nvSpPr>
            <p:cNvPr id="1048963"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4"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46" name="Google Shape;325;p21"/>
          <p:cNvGrpSpPr/>
          <p:nvPr/>
        </p:nvGrpSpPr>
        <p:grpSpPr>
          <a:xfrm>
            <a:off x="395235" y="389963"/>
            <a:ext cx="17015920" cy="9326247"/>
            <a:chOff x="0" y="-241102"/>
            <a:chExt cx="22687894" cy="12434997"/>
          </a:xfrm>
        </p:grpSpPr>
        <p:sp>
          <p:nvSpPr>
            <p:cNvPr id="1048965"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47" name="Google Shape;327;p21"/>
            <p:cNvGrpSpPr/>
            <p:nvPr/>
          </p:nvGrpSpPr>
          <p:grpSpPr>
            <a:xfrm>
              <a:off x="1455604" y="-241102"/>
              <a:ext cx="21232290" cy="12434997"/>
              <a:chOff x="0" y="-47625"/>
              <a:chExt cx="4194033" cy="2456296"/>
            </a:xfrm>
          </p:grpSpPr>
          <p:sp>
            <p:nvSpPr>
              <p:cNvPr id="1048966"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67"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968"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8969"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8970" name="Google Shape;332;p21"/>
          <p:cNvSpPr/>
          <p:nvPr/>
        </p:nvSpPr>
        <p:spPr>
          <a:xfrm rot="-608409">
            <a:off x="2123513" y="7339676"/>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8971" name="Google Shape;333;p21"/>
          <p:cNvSpPr/>
          <p:nvPr/>
        </p:nvSpPr>
        <p:spPr>
          <a:xfrm flipH="1">
            <a:off x="13946025" y="6571828"/>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8972"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8973"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8974"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8975"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8976" name="Google Shape;338;p21"/>
          <p:cNvSpPr txBox="1"/>
          <p:nvPr/>
        </p:nvSpPr>
        <p:spPr>
          <a:xfrm>
            <a:off x="4098555" y="5321453"/>
            <a:ext cx="10597500" cy="275968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PH" smtClean="0">
                <a:latin typeface="Kiddosy Free Regular" pitchFamily="50" charset="0"/>
              </a:rPr>
              <a:t>Subgenres of Fiction</a:t>
            </a:r>
            <a:endParaRPr dirty="0" sz="9600">
              <a:latin typeface="Kiddosy Free Regular" pitchFamily="50" charset="0"/>
            </a:endParaRPr>
          </a:p>
        </p:txBody>
      </p:sp>
      <p:sp>
        <p:nvSpPr>
          <p:cNvPr id="1048977"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2</a:t>
            </a:r>
            <a:endParaRPr dirty="0"/>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50" name="Shape 181"/>
        <p:cNvGrpSpPr/>
        <p:nvPr/>
      </p:nvGrpSpPr>
      <p:grpSpPr>
        <a:xfrm>
          <a:off x="0" y="0"/>
          <a:ext cx="0" cy="0"/>
          <a:chOff x="0" y="0"/>
          <a:chExt cx="0" cy="0"/>
        </a:xfrm>
      </p:grpSpPr>
      <p:sp>
        <p:nvSpPr>
          <p:cNvPr id="104898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51" name="Google Shape;183;p17"/>
          <p:cNvGrpSpPr/>
          <p:nvPr/>
        </p:nvGrpSpPr>
        <p:grpSpPr>
          <a:xfrm>
            <a:off x="16358896" y="3136874"/>
            <a:ext cx="3086102" cy="3266927"/>
            <a:chOff x="0" y="-47625"/>
            <a:chExt cx="812800" cy="860425"/>
          </a:xfrm>
        </p:grpSpPr>
        <p:sp>
          <p:nvSpPr>
            <p:cNvPr id="104898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52" name="Google Shape;186;p17"/>
          <p:cNvGrpSpPr/>
          <p:nvPr/>
        </p:nvGrpSpPr>
        <p:grpSpPr>
          <a:xfrm>
            <a:off x="16358896" y="4679881"/>
            <a:ext cx="3086102" cy="3266927"/>
            <a:chOff x="0" y="-47625"/>
            <a:chExt cx="812800" cy="860425"/>
          </a:xfrm>
        </p:grpSpPr>
        <p:sp>
          <p:nvSpPr>
            <p:cNvPr id="104898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53" name="Google Shape;189;p17"/>
          <p:cNvGrpSpPr/>
          <p:nvPr/>
        </p:nvGrpSpPr>
        <p:grpSpPr>
          <a:xfrm>
            <a:off x="272690" y="719473"/>
            <a:ext cx="17033230" cy="9326247"/>
            <a:chOff x="0" y="-241102"/>
            <a:chExt cx="22710974" cy="12434997"/>
          </a:xfrm>
        </p:grpSpPr>
        <p:sp>
          <p:nvSpPr>
            <p:cNvPr id="104898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54" name="Google Shape;191;p17"/>
            <p:cNvGrpSpPr/>
            <p:nvPr/>
          </p:nvGrpSpPr>
          <p:grpSpPr>
            <a:xfrm>
              <a:off x="1455604" y="-241102"/>
              <a:ext cx="21255370" cy="12325151"/>
              <a:chOff x="0" y="-47625"/>
              <a:chExt cx="4198592" cy="2434598"/>
            </a:xfrm>
          </p:grpSpPr>
          <p:sp>
            <p:nvSpPr>
              <p:cNvPr id="1048986"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55" name="Google Shape;196;p17"/>
          <p:cNvGrpSpPr/>
          <p:nvPr/>
        </p:nvGrpSpPr>
        <p:grpSpPr>
          <a:xfrm>
            <a:off x="16518726" y="1593867"/>
            <a:ext cx="3086101" cy="3266927"/>
            <a:chOff x="0" y="-47625"/>
            <a:chExt cx="812800" cy="860425"/>
          </a:xfrm>
        </p:grpSpPr>
        <p:sp>
          <p:nvSpPr>
            <p:cNvPr id="104898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990" name="Google Shape;204;p17"/>
          <p:cNvSpPr txBox="1"/>
          <p:nvPr/>
        </p:nvSpPr>
        <p:spPr>
          <a:xfrm>
            <a:off x="2369264" y="2781187"/>
            <a:ext cx="15318926" cy="7556500"/>
          </a:xfrm>
          <a:prstGeom prst="rect"/>
          <a:noFill/>
          <a:ln>
            <a:noFill/>
          </a:ln>
        </p:spPr>
        <p:txBody>
          <a:bodyPr anchor="t" anchorCtr="0" bIns="0" lIns="0" rIns="0" spcFirstLastPara="1" tIns="0" wrap="square">
            <a:spAutoFit/>
          </a:bodyPr>
          <a:p>
            <a:pPr algn="ctr" lvl="0"/>
            <a:r>
              <a:rPr sz="7200" lang="en-US">
                <a:latin typeface="Rockwell Condensed" panose="02060603050405020104" pitchFamily="18" charset="0"/>
              </a:rPr>
              <a:t>Mystery novels provide readers with plots that explore mysteries from beginning to end. One of the main characters in a mystery is typically a detective or a private investigator who solves the mystery with the reader.</a:t>
            </a:r>
            <a:endParaRPr dirty="0" sz="7200">
              <a:latin typeface="Rockwell Condensed" panose="02060603050405020104" pitchFamily="18" charset="0"/>
            </a:endParaRPr>
          </a:p>
        </p:txBody>
      </p:sp>
      <p:sp>
        <p:nvSpPr>
          <p:cNvPr id="1048991"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99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993"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mystery</a:t>
            </a:r>
            <a:endParaRPr dirty="0"/>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58" name="Shape 181"/>
        <p:cNvGrpSpPr/>
        <p:nvPr/>
      </p:nvGrpSpPr>
      <p:grpSpPr>
        <a:xfrm>
          <a:off x="0" y="0"/>
          <a:ext cx="0" cy="0"/>
          <a:chOff x="0" y="0"/>
          <a:chExt cx="0" cy="0"/>
        </a:xfrm>
      </p:grpSpPr>
      <p:sp>
        <p:nvSpPr>
          <p:cNvPr id="104899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59" name="Google Shape;183;p17"/>
          <p:cNvGrpSpPr/>
          <p:nvPr/>
        </p:nvGrpSpPr>
        <p:grpSpPr>
          <a:xfrm>
            <a:off x="16358896" y="3136874"/>
            <a:ext cx="3086102" cy="3266927"/>
            <a:chOff x="0" y="-47625"/>
            <a:chExt cx="812800" cy="860425"/>
          </a:xfrm>
        </p:grpSpPr>
        <p:sp>
          <p:nvSpPr>
            <p:cNvPr id="104899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9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60" name="Google Shape;186;p17"/>
          <p:cNvGrpSpPr/>
          <p:nvPr/>
        </p:nvGrpSpPr>
        <p:grpSpPr>
          <a:xfrm>
            <a:off x="16358896" y="4679881"/>
            <a:ext cx="3086102" cy="3266927"/>
            <a:chOff x="0" y="-47625"/>
            <a:chExt cx="812800" cy="860425"/>
          </a:xfrm>
        </p:grpSpPr>
        <p:sp>
          <p:nvSpPr>
            <p:cNvPr id="104899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61" name="Google Shape;189;p17"/>
          <p:cNvGrpSpPr/>
          <p:nvPr/>
        </p:nvGrpSpPr>
        <p:grpSpPr>
          <a:xfrm>
            <a:off x="395235" y="389963"/>
            <a:ext cx="17015920" cy="9326247"/>
            <a:chOff x="0" y="-241102"/>
            <a:chExt cx="22687894" cy="12434997"/>
          </a:xfrm>
        </p:grpSpPr>
        <p:sp>
          <p:nvSpPr>
            <p:cNvPr id="104900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62" name="Google Shape;191;p17"/>
            <p:cNvGrpSpPr/>
            <p:nvPr/>
          </p:nvGrpSpPr>
          <p:grpSpPr>
            <a:xfrm>
              <a:off x="1455604" y="-241102"/>
              <a:ext cx="21232290" cy="12434997"/>
              <a:chOff x="0" y="-47625"/>
              <a:chExt cx="4194033" cy="2456296"/>
            </a:xfrm>
          </p:grpSpPr>
          <p:sp>
            <p:nvSpPr>
              <p:cNvPr id="1049002"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63" name="Google Shape;196;p17"/>
          <p:cNvGrpSpPr/>
          <p:nvPr/>
        </p:nvGrpSpPr>
        <p:grpSpPr>
          <a:xfrm>
            <a:off x="16518726" y="1593867"/>
            <a:ext cx="3086101" cy="3266927"/>
            <a:chOff x="0" y="-47625"/>
            <a:chExt cx="812800" cy="860425"/>
          </a:xfrm>
        </p:grpSpPr>
        <p:sp>
          <p:nvSpPr>
            <p:cNvPr id="104900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0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06"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07"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08"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009" name="Google Shape;338;p21"/>
          <p:cNvSpPr txBox="1"/>
          <p:nvPr/>
        </p:nvSpPr>
        <p:spPr>
          <a:xfrm>
            <a:off x="3583794" y="3233594"/>
            <a:ext cx="13005171" cy="2845924"/>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Th</a:t>
            </a:r>
            <a:r>
              <a:rPr dirty="0" sz="6600" lang="en-PH" smtClean="0">
                <a:latin typeface="Rockwell Condensed" panose="02060603050405020104" pitchFamily="18" charset="0"/>
              </a:rPr>
              <a:t>e Girl with the Dragon Tattoo</a:t>
            </a:r>
          </a:p>
          <a:p>
            <a:pPr algn="ctr" lvl="0">
              <a:lnSpc>
                <a:spcPct val="97008"/>
              </a:lnSpc>
            </a:pPr>
            <a:r>
              <a:rPr dirty="0" sz="6600" lang="en-PH" smtClean="0">
                <a:latin typeface="Rockwell Condensed" panose="02060603050405020104" pitchFamily="18" charset="0"/>
              </a:rPr>
              <a:t>Perfume</a:t>
            </a:r>
          </a:p>
          <a:p>
            <a:pPr algn="ctr" lvl="0">
              <a:lnSpc>
                <a:spcPct val="97008"/>
              </a:lnSpc>
            </a:pPr>
            <a:r>
              <a:rPr dirty="0" sz="6600" lang="en-PH" smtClean="0">
                <a:latin typeface="Rockwell Condensed" panose="02060603050405020104" pitchFamily="18" charset="0"/>
              </a:rPr>
              <a:t>Murders in the Rue Morgue</a:t>
            </a:r>
            <a:endParaRPr dirty="0" sz="6600">
              <a:latin typeface="Rockwell Condensed" panose="02060603050405020104" pitchFamily="18"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66" name="Shape 181"/>
        <p:cNvGrpSpPr/>
        <p:nvPr/>
      </p:nvGrpSpPr>
      <p:grpSpPr>
        <a:xfrm>
          <a:off x="0" y="0"/>
          <a:ext cx="0" cy="0"/>
          <a:chOff x="0" y="0"/>
          <a:chExt cx="0" cy="0"/>
        </a:xfrm>
      </p:grpSpPr>
      <p:sp>
        <p:nvSpPr>
          <p:cNvPr id="104901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67" name="Google Shape;183;p17"/>
          <p:cNvGrpSpPr/>
          <p:nvPr/>
        </p:nvGrpSpPr>
        <p:grpSpPr>
          <a:xfrm>
            <a:off x="16358896" y="3136874"/>
            <a:ext cx="3086102" cy="3266927"/>
            <a:chOff x="0" y="-47625"/>
            <a:chExt cx="812800" cy="860425"/>
          </a:xfrm>
        </p:grpSpPr>
        <p:sp>
          <p:nvSpPr>
            <p:cNvPr id="104901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68" name="Google Shape;186;p17"/>
          <p:cNvGrpSpPr/>
          <p:nvPr/>
        </p:nvGrpSpPr>
        <p:grpSpPr>
          <a:xfrm>
            <a:off x="16358896" y="4679881"/>
            <a:ext cx="3086102" cy="3266927"/>
            <a:chOff x="0" y="-47625"/>
            <a:chExt cx="812800" cy="860425"/>
          </a:xfrm>
        </p:grpSpPr>
        <p:sp>
          <p:nvSpPr>
            <p:cNvPr id="104901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69" name="Google Shape;189;p17"/>
          <p:cNvGrpSpPr/>
          <p:nvPr/>
        </p:nvGrpSpPr>
        <p:grpSpPr>
          <a:xfrm>
            <a:off x="272690" y="719473"/>
            <a:ext cx="17033230" cy="9326247"/>
            <a:chOff x="0" y="-241102"/>
            <a:chExt cx="22710974" cy="12434997"/>
          </a:xfrm>
        </p:grpSpPr>
        <p:sp>
          <p:nvSpPr>
            <p:cNvPr id="104901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70" name="Google Shape;191;p17"/>
            <p:cNvGrpSpPr/>
            <p:nvPr/>
          </p:nvGrpSpPr>
          <p:grpSpPr>
            <a:xfrm>
              <a:off x="1455604" y="-241102"/>
              <a:ext cx="21255370" cy="12325151"/>
              <a:chOff x="0" y="-47625"/>
              <a:chExt cx="4198592" cy="2434598"/>
            </a:xfrm>
          </p:grpSpPr>
          <p:sp>
            <p:nvSpPr>
              <p:cNvPr id="1049018"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1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71" name="Google Shape;196;p17"/>
          <p:cNvGrpSpPr/>
          <p:nvPr/>
        </p:nvGrpSpPr>
        <p:grpSpPr>
          <a:xfrm>
            <a:off x="16518726" y="1593867"/>
            <a:ext cx="3086101" cy="3266927"/>
            <a:chOff x="0" y="-47625"/>
            <a:chExt cx="812800" cy="860425"/>
          </a:xfrm>
        </p:grpSpPr>
        <p:sp>
          <p:nvSpPr>
            <p:cNvPr id="104902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2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22" name="Google Shape;204;p17"/>
          <p:cNvSpPr txBox="1"/>
          <p:nvPr/>
        </p:nvSpPr>
        <p:spPr>
          <a:xfrm>
            <a:off x="3029988" y="2304613"/>
            <a:ext cx="14514972" cy="7556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Historical fiction uses real-life events to support its plots and key details. A work of historical fiction engages readers by retelling a historical event in creative ways that alter minor details, such as characters' names or the setting.</a:t>
            </a:r>
            <a:endParaRPr dirty="0" sz="7200">
              <a:latin typeface="Rockwell Condensed" panose="02060603050405020104" pitchFamily="18" charset="0"/>
            </a:endParaRPr>
          </a:p>
        </p:txBody>
      </p:sp>
      <p:sp>
        <p:nvSpPr>
          <p:cNvPr id="104902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2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25" name="Google Shape;338;p21"/>
          <p:cNvSpPr txBox="1"/>
          <p:nvPr/>
        </p:nvSpPr>
        <p:spPr>
          <a:xfrm>
            <a:off x="4063563" y="1241185"/>
            <a:ext cx="10597500" cy="126896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8800" lang="en-US" smtClean="0">
                <a:solidFill>
                  <a:srgbClr val="DF5A51"/>
                </a:solidFill>
                <a:latin typeface="Luckiest Guy"/>
                <a:sym typeface="Luckiest Guy"/>
              </a:rPr>
              <a:t>Historical fiction</a:t>
            </a:r>
            <a:endParaRPr dirty="0" sz="1100"/>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74" name="Shape 181"/>
        <p:cNvGrpSpPr/>
        <p:nvPr/>
      </p:nvGrpSpPr>
      <p:grpSpPr>
        <a:xfrm>
          <a:off x="0" y="0"/>
          <a:ext cx="0" cy="0"/>
          <a:chOff x="0" y="0"/>
          <a:chExt cx="0" cy="0"/>
        </a:xfrm>
      </p:grpSpPr>
      <p:sp>
        <p:nvSpPr>
          <p:cNvPr id="1049028"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75" name="Google Shape;183;p17"/>
          <p:cNvGrpSpPr/>
          <p:nvPr/>
        </p:nvGrpSpPr>
        <p:grpSpPr>
          <a:xfrm>
            <a:off x="16358896" y="3136874"/>
            <a:ext cx="3086102" cy="3266927"/>
            <a:chOff x="0" y="-47625"/>
            <a:chExt cx="812800" cy="860425"/>
          </a:xfrm>
        </p:grpSpPr>
        <p:sp>
          <p:nvSpPr>
            <p:cNvPr id="1049029"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0"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76" name="Google Shape;186;p17"/>
          <p:cNvGrpSpPr/>
          <p:nvPr/>
        </p:nvGrpSpPr>
        <p:grpSpPr>
          <a:xfrm>
            <a:off x="16358896" y="4679881"/>
            <a:ext cx="3086102" cy="3266927"/>
            <a:chOff x="0" y="-47625"/>
            <a:chExt cx="812800" cy="860425"/>
          </a:xfrm>
        </p:grpSpPr>
        <p:sp>
          <p:nvSpPr>
            <p:cNvPr id="1049031"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2"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77" name="Google Shape;189;p17"/>
          <p:cNvGrpSpPr/>
          <p:nvPr/>
        </p:nvGrpSpPr>
        <p:grpSpPr>
          <a:xfrm>
            <a:off x="395235" y="389963"/>
            <a:ext cx="17015920" cy="9326247"/>
            <a:chOff x="0" y="-241102"/>
            <a:chExt cx="22687894" cy="12434997"/>
          </a:xfrm>
        </p:grpSpPr>
        <p:sp>
          <p:nvSpPr>
            <p:cNvPr id="1049033"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78" name="Google Shape;191;p17"/>
            <p:cNvGrpSpPr/>
            <p:nvPr/>
          </p:nvGrpSpPr>
          <p:grpSpPr>
            <a:xfrm>
              <a:off x="1455604" y="-241102"/>
              <a:ext cx="21232290" cy="12434997"/>
              <a:chOff x="0" y="-47625"/>
              <a:chExt cx="4194033" cy="2456296"/>
            </a:xfrm>
          </p:grpSpPr>
          <p:sp>
            <p:nvSpPr>
              <p:cNvPr id="1049034"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5"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79" name="Google Shape;196;p17"/>
          <p:cNvGrpSpPr/>
          <p:nvPr/>
        </p:nvGrpSpPr>
        <p:grpSpPr>
          <a:xfrm>
            <a:off x="16518726" y="1593867"/>
            <a:ext cx="3086101" cy="3266927"/>
            <a:chOff x="0" y="-47625"/>
            <a:chExt cx="812800" cy="860425"/>
          </a:xfrm>
        </p:grpSpPr>
        <p:sp>
          <p:nvSpPr>
            <p:cNvPr id="1049036"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37"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38"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39"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40"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041" name="Google Shape;338;p21"/>
          <p:cNvSpPr txBox="1"/>
          <p:nvPr/>
        </p:nvSpPr>
        <p:spPr>
          <a:xfrm>
            <a:off x="3583794" y="3233594"/>
            <a:ext cx="13005171" cy="3794565"/>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Tomb Raider</a:t>
            </a:r>
          </a:p>
          <a:p>
            <a:pPr algn="ctr" lvl="0">
              <a:lnSpc>
                <a:spcPct val="97008"/>
              </a:lnSpc>
            </a:pPr>
            <a:r>
              <a:rPr dirty="0" sz="6600" lang="en-PH" smtClean="0">
                <a:latin typeface="Rockwell Condensed" panose="02060603050405020104" pitchFamily="18" charset="0"/>
              </a:rPr>
              <a:t>National Treasure</a:t>
            </a:r>
          </a:p>
          <a:p>
            <a:pPr algn="ctr" lvl="0">
              <a:lnSpc>
                <a:spcPct val="97008"/>
              </a:lnSpc>
            </a:pPr>
            <a:r>
              <a:rPr dirty="0" sz="6600" lang="en-PH" smtClean="0">
                <a:latin typeface="Rockwell Condensed" panose="02060603050405020104" pitchFamily="18" charset="0"/>
              </a:rPr>
              <a:t>The Pillars of the Earth</a:t>
            </a:r>
          </a:p>
          <a:p>
            <a:pPr algn="ctr" lvl="0">
              <a:lnSpc>
                <a:spcPct val="97008"/>
              </a:lnSpc>
            </a:pPr>
            <a:endParaRPr dirty="0" sz="6600">
              <a:latin typeface="Rockwell Condensed" panose="02060603050405020104" pitchFamily="18"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82" name="Shape 181"/>
        <p:cNvGrpSpPr/>
        <p:nvPr/>
      </p:nvGrpSpPr>
      <p:grpSpPr>
        <a:xfrm>
          <a:off x="0" y="0"/>
          <a:ext cx="0" cy="0"/>
          <a:chOff x="0" y="0"/>
          <a:chExt cx="0" cy="0"/>
        </a:xfrm>
      </p:grpSpPr>
      <p:sp>
        <p:nvSpPr>
          <p:cNvPr id="1049044"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83" name="Google Shape;183;p17"/>
          <p:cNvGrpSpPr/>
          <p:nvPr/>
        </p:nvGrpSpPr>
        <p:grpSpPr>
          <a:xfrm>
            <a:off x="16358896" y="3136874"/>
            <a:ext cx="3086102" cy="3266927"/>
            <a:chOff x="0" y="-47625"/>
            <a:chExt cx="812800" cy="860425"/>
          </a:xfrm>
        </p:grpSpPr>
        <p:sp>
          <p:nvSpPr>
            <p:cNvPr id="1049045"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6"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84" name="Google Shape;186;p17"/>
          <p:cNvGrpSpPr/>
          <p:nvPr/>
        </p:nvGrpSpPr>
        <p:grpSpPr>
          <a:xfrm>
            <a:off x="16358896" y="4679881"/>
            <a:ext cx="3086102" cy="3266927"/>
            <a:chOff x="0" y="-47625"/>
            <a:chExt cx="812800" cy="860425"/>
          </a:xfrm>
        </p:grpSpPr>
        <p:sp>
          <p:nvSpPr>
            <p:cNvPr id="1049047"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48"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85" name="Google Shape;189;p17"/>
          <p:cNvGrpSpPr/>
          <p:nvPr/>
        </p:nvGrpSpPr>
        <p:grpSpPr>
          <a:xfrm>
            <a:off x="272690" y="719473"/>
            <a:ext cx="17033230" cy="9326247"/>
            <a:chOff x="0" y="-241102"/>
            <a:chExt cx="22710974" cy="12434997"/>
          </a:xfrm>
        </p:grpSpPr>
        <p:sp>
          <p:nvSpPr>
            <p:cNvPr id="1049049"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86" name="Google Shape;191;p17"/>
            <p:cNvGrpSpPr/>
            <p:nvPr/>
          </p:nvGrpSpPr>
          <p:grpSpPr>
            <a:xfrm>
              <a:off x="1455604" y="-241102"/>
              <a:ext cx="21255370" cy="12325151"/>
              <a:chOff x="0" y="-47625"/>
              <a:chExt cx="4198592" cy="2434598"/>
            </a:xfrm>
          </p:grpSpPr>
          <p:sp>
            <p:nvSpPr>
              <p:cNvPr id="1049050"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1"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87" name="Google Shape;196;p17"/>
          <p:cNvGrpSpPr/>
          <p:nvPr/>
        </p:nvGrpSpPr>
        <p:grpSpPr>
          <a:xfrm>
            <a:off x="16518726" y="1593867"/>
            <a:ext cx="3086101" cy="3266927"/>
            <a:chOff x="0" y="-47625"/>
            <a:chExt cx="812800" cy="860425"/>
          </a:xfrm>
        </p:grpSpPr>
        <p:sp>
          <p:nvSpPr>
            <p:cNvPr id="1049052"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53"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54" name="Google Shape;204;p17"/>
          <p:cNvSpPr txBox="1"/>
          <p:nvPr/>
        </p:nvSpPr>
        <p:spPr>
          <a:xfrm>
            <a:off x="1935837" y="1995344"/>
            <a:ext cx="15081755" cy="86360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Literary realism depicts familiar objects, people, and places without dramatizing or romanticizing the story. Literary realism emphasizes realistic characters and settings, detailed descriptions of everyday occurrences, and depictions of social classes.</a:t>
            </a:r>
            <a:endParaRPr dirty="0" sz="7200">
              <a:latin typeface="Rockwell Condensed" panose="02060603050405020104" pitchFamily="18" charset="0"/>
            </a:endParaRPr>
          </a:p>
        </p:txBody>
      </p:sp>
      <p:sp>
        <p:nvSpPr>
          <p:cNvPr id="1049055"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56"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57" name="Google Shape;338;p21"/>
          <p:cNvSpPr txBox="1"/>
          <p:nvPr/>
        </p:nvSpPr>
        <p:spPr>
          <a:xfrm>
            <a:off x="4063563" y="1241185"/>
            <a:ext cx="10597500" cy="126896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8800" lang="en-US" smtClean="0">
                <a:solidFill>
                  <a:srgbClr val="DF5A51"/>
                </a:solidFill>
                <a:latin typeface="Luckiest Guy"/>
                <a:sym typeface="Luckiest Guy"/>
              </a:rPr>
              <a:t>realism</a:t>
            </a:r>
            <a:endParaRPr dirty="0" sz="1100"/>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90" name="Shape 181"/>
        <p:cNvGrpSpPr/>
        <p:nvPr/>
      </p:nvGrpSpPr>
      <p:grpSpPr>
        <a:xfrm>
          <a:off x="0" y="0"/>
          <a:ext cx="0" cy="0"/>
          <a:chOff x="0" y="0"/>
          <a:chExt cx="0" cy="0"/>
        </a:xfrm>
      </p:grpSpPr>
      <p:sp>
        <p:nvSpPr>
          <p:cNvPr id="104906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91" name="Google Shape;183;p17"/>
          <p:cNvGrpSpPr/>
          <p:nvPr/>
        </p:nvGrpSpPr>
        <p:grpSpPr>
          <a:xfrm>
            <a:off x="16358896" y="3136874"/>
            <a:ext cx="3086102" cy="3266927"/>
            <a:chOff x="0" y="-47625"/>
            <a:chExt cx="812800" cy="860425"/>
          </a:xfrm>
        </p:grpSpPr>
        <p:sp>
          <p:nvSpPr>
            <p:cNvPr id="104906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92" name="Google Shape;186;p17"/>
          <p:cNvGrpSpPr/>
          <p:nvPr/>
        </p:nvGrpSpPr>
        <p:grpSpPr>
          <a:xfrm>
            <a:off x="16358896" y="4679881"/>
            <a:ext cx="3086102" cy="3266927"/>
            <a:chOff x="0" y="-47625"/>
            <a:chExt cx="812800" cy="860425"/>
          </a:xfrm>
        </p:grpSpPr>
        <p:sp>
          <p:nvSpPr>
            <p:cNvPr id="104906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293" name="Google Shape;189;p17"/>
          <p:cNvGrpSpPr/>
          <p:nvPr/>
        </p:nvGrpSpPr>
        <p:grpSpPr>
          <a:xfrm>
            <a:off x="395235" y="389963"/>
            <a:ext cx="17015920" cy="9326247"/>
            <a:chOff x="0" y="-241102"/>
            <a:chExt cx="22687894" cy="12434997"/>
          </a:xfrm>
        </p:grpSpPr>
        <p:sp>
          <p:nvSpPr>
            <p:cNvPr id="104906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294" name="Google Shape;191;p17"/>
            <p:cNvGrpSpPr/>
            <p:nvPr/>
          </p:nvGrpSpPr>
          <p:grpSpPr>
            <a:xfrm>
              <a:off x="1455604" y="-241102"/>
              <a:ext cx="21232290" cy="12434997"/>
              <a:chOff x="0" y="-47625"/>
              <a:chExt cx="4194033" cy="2456296"/>
            </a:xfrm>
          </p:grpSpPr>
          <p:sp>
            <p:nvSpPr>
              <p:cNvPr id="1049066"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295" name="Google Shape;196;p17"/>
          <p:cNvGrpSpPr/>
          <p:nvPr/>
        </p:nvGrpSpPr>
        <p:grpSpPr>
          <a:xfrm>
            <a:off x="16518726" y="1593867"/>
            <a:ext cx="3086101" cy="3266927"/>
            <a:chOff x="0" y="-47625"/>
            <a:chExt cx="812800" cy="860425"/>
          </a:xfrm>
        </p:grpSpPr>
        <p:sp>
          <p:nvSpPr>
            <p:cNvPr id="104906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6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70"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71"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72"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073" name="Google Shape;338;p21"/>
          <p:cNvSpPr txBox="1"/>
          <p:nvPr/>
        </p:nvSpPr>
        <p:spPr>
          <a:xfrm>
            <a:off x="3128640" y="4405421"/>
            <a:ext cx="13005171" cy="2845923"/>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The Adventures of Huckleberry Finn By</a:t>
            </a:r>
          </a:p>
          <a:p>
            <a:pPr algn="ctr" lvl="0">
              <a:lnSpc>
                <a:spcPct val="97008"/>
              </a:lnSpc>
            </a:pPr>
            <a:r>
              <a:rPr dirty="0" sz="6600" lang="en-PH" smtClean="0">
                <a:latin typeface="Rockwell Condensed" panose="02060603050405020104" pitchFamily="18" charset="0"/>
              </a:rPr>
              <a:t> Mark Twain</a:t>
            </a:r>
            <a:endParaRPr dirty="0" sz="6600">
              <a:latin typeface="Rockwell Condensed" panose="02060603050405020104" pitchFamily="18" charset="0"/>
            </a:endParaRPr>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298" name="Shape 181"/>
        <p:cNvGrpSpPr/>
        <p:nvPr/>
      </p:nvGrpSpPr>
      <p:grpSpPr>
        <a:xfrm>
          <a:off x="0" y="0"/>
          <a:ext cx="0" cy="0"/>
          <a:chOff x="0" y="0"/>
          <a:chExt cx="0" cy="0"/>
        </a:xfrm>
      </p:grpSpPr>
      <p:sp>
        <p:nvSpPr>
          <p:cNvPr id="104907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99" name="Google Shape;183;p17"/>
          <p:cNvGrpSpPr/>
          <p:nvPr/>
        </p:nvGrpSpPr>
        <p:grpSpPr>
          <a:xfrm>
            <a:off x="16358896" y="3136874"/>
            <a:ext cx="3086102" cy="3266927"/>
            <a:chOff x="0" y="-47625"/>
            <a:chExt cx="812800" cy="860425"/>
          </a:xfrm>
        </p:grpSpPr>
        <p:sp>
          <p:nvSpPr>
            <p:cNvPr id="104907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7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00" name="Google Shape;186;p17"/>
          <p:cNvGrpSpPr/>
          <p:nvPr/>
        </p:nvGrpSpPr>
        <p:grpSpPr>
          <a:xfrm>
            <a:off x="16358896" y="4679881"/>
            <a:ext cx="3086102" cy="3266927"/>
            <a:chOff x="0" y="-47625"/>
            <a:chExt cx="812800" cy="860425"/>
          </a:xfrm>
        </p:grpSpPr>
        <p:sp>
          <p:nvSpPr>
            <p:cNvPr id="104907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8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01" name="Google Shape;189;p17"/>
          <p:cNvGrpSpPr/>
          <p:nvPr/>
        </p:nvGrpSpPr>
        <p:grpSpPr>
          <a:xfrm>
            <a:off x="272690" y="719473"/>
            <a:ext cx="17033230" cy="9326247"/>
            <a:chOff x="0" y="-241102"/>
            <a:chExt cx="22710974" cy="12434997"/>
          </a:xfrm>
        </p:grpSpPr>
        <p:sp>
          <p:nvSpPr>
            <p:cNvPr id="104908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02" name="Google Shape;191;p17"/>
            <p:cNvGrpSpPr/>
            <p:nvPr/>
          </p:nvGrpSpPr>
          <p:grpSpPr>
            <a:xfrm>
              <a:off x="1455604" y="-241102"/>
              <a:ext cx="21255370" cy="12325151"/>
              <a:chOff x="0" y="-47625"/>
              <a:chExt cx="4198592" cy="2434598"/>
            </a:xfrm>
          </p:grpSpPr>
          <p:sp>
            <p:nvSpPr>
              <p:cNvPr id="1049082"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8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03" name="Google Shape;196;p17"/>
          <p:cNvGrpSpPr/>
          <p:nvPr/>
        </p:nvGrpSpPr>
        <p:grpSpPr>
          <a:xfrm>
            <a:off x="16518726" y="1593867"/>
            <a:ext cx="3086101" cy="3266927"/>
            <a:chOff x="0" y="-47625"/>
            <a:chExt cx="812800" cy="860425"/>
          </a:xfrm>
        </p:grpSpPr>
        <p:sp>
          <p:nvSpPr>
            <p:cNvPr id="104908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8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086" name="Google Shape;204;p17"/>
          <p:cNvSpPr txBox="1"/>
          <p:nvPr/>
        </p:nvSpPr>
        <p:spPr>
          <a:xfrm>
            <a:off x="3265244" y="3348202"/>
            <a:ext cx="13323722" cy="7162800"/>
          </a:xfrm>
          <a:prstGeom prst="rect"/>
          <a:noFill/>
          <a:ln>
            <a:noFill/>
          </a:ln>
        </p:spPr>
        <p:txBody>
          <a:bodyPr anchor="t" anchorCtr="0" bIns="0" lIns="0" rIns="0" spcFirstLastPara="1" tIns="0" wrap="square">
            <a:spAutoFit/>
          </a:bodyPr>
          <a:p>
            <a:pPr algn="ctr" lvl="0"/>
            <a:r>
              <a:rPr dirty="0" sz="8000" lang="en-US">
                <a:latin typeface="Rockwell Condensed" panose="02060603050405020104" pitchFamily="18" charset="0"/>
              </a:rPr>
              <a:t>Magical realism is a genre of literature that depicts reality with a sense of fantasy or magic. A magic realism story is a variation of realism fiction.</a:t>
            </a:r>
            <a:endParaRPr dirty="0" sz="8000">
              <a:latin typeface="Rockwell Condensed" panose="02060603050405020104" pitchFamily="18" charset="0"/>
            </a:endParaRPr>
          </a:p>
        </p:txBody>
      </p:sp>
      <p:sp>
        <p:nvSpPr>
          <p:cNvPr id="1049087"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088"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089" name="Google Shape;338;p21"/>
          <p:cNvSpPr txBox="1"/>
          <p:nvPr/>
        </p:nvSpPr>
        <p:spPr>
          <a:xfrm>
            <a:off x="4063563" y="1241185"/>
            <a:ext cx="10597500" cy="126896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8800" lang="en-US" smtClean="0">
                <a:solidFill>
                  <a:srgbClr val="DF5A51"/>
                </a:solidFill>
                <a:latin typeface="Luckiest Guy"/>
                <a:sym typeface="Luckiest Guy"/>
              </a:rPr>
              <a:t>magical</a:t>
            </a:r>
            <a:r>
              <a:rPr dirty="0" sz="8800" lang="en-US" smtClean="0">
                <a:solidFill>
                  <a:srgbClr val="DF5A51"/>
                </a:solidFill>
                <a:latin typeface="Luckiest Guy"/>
                <a:sym typeface="Luckiest Guy"/>
              </a:rPr>
              <a:t> realism</a:t>
            </a:r>
            <a:endParaRPr dirty="0" sz="1100"/>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88" name="Shape 158"/>
        <p:cNvGrpSpPr/>
        <p:nvPr/>
      </p:nvGrpSpPr>
      <p:grpSpPr>
        <a:xfrm>
          <a:off x="0" y="0"/>
          <a:ext cx="0" cy="0"/>
          <a:chOff x="0" y="0"/>
          <a:chExt cx="0" cy="0"/>
        </a:xfrm>
      </p:grpSpPr>
      <p:grpSp>
        <p:nvGrpSpPr>
          <p:cNvPr id="89" name="Google Shape;159;p16"/>
          <p:cNvGrpSpPr/>
          <p:nvPr/>
        </p:nvGrpSpPr>
        <p:grpSpPr>
          <a:xfrm rot="-5400000">
            <a:off x="14002492" y="3510037"/>
            <a:ext cx="8848052" cy="3266924"/>
            <a:chOff x="0" y="-47625"/>
            <a:chExt cx="2330351" cy="860425"/>
          </a:xfrm>
        </p:grpSpPr>
        <p:sp>
          <p:nvSpPr>
            <p:cNvPr id="1048616" name="Google Shape;160;p16"/>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7" name="Google Shape;161;p16"/>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18" name="Google Shape;162;p16"/>
          <p:cNvSpPr/>
          <p:nvPr/>
        </p:nvSpPr>
        <p:spPr>
          <a:xfrm>
            <a:off x="16358896" y="1774693"/>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9" name="Google Shape;163;p16"/>
          <p:cNvSpPr/>
          <p:nvPr/>
        </p:nvSpPr>
        <p:spPr>
          <a:xfrm>
            <a:off x="16358896" y="3317700"/>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0" name="Google Shape;164;p16"/>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90" name="Google Shape;165;p16"/>
          <p:cNvGrpSpPr/>
          <p:nvPr/>
        </p:nvGrpSpPr>
        <p:grpSpPr>
          <a:xfrm>
            <a:off x="395235" y="389963"/>
            <a:ext cx="17015920" cy="9326247"/>
            <a:chOff x="0" y="-241102"/>
            <a:chExt cx="22687894" cy="12434997"/>
          </a:xfrm>
        </p:grpSpPr>
        <p:sp>
          <p:nvSpPr>
            <p:cNvPr id="1048621" name="Google Shape;166;p16"/>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91" name="Google Shape;167;p16"/>
            <p:cNvGrpSpPr/>
            <p:nvPr/>
          </p:nvGrpSpPr>
          <p:grpSpPr>
            <a:xfrm>
              <a:off x="1455604" y="-241102"/>
              <a:ext cx="21232290" cy="12434997"/>
              <a:chOff x="0" y="-47625"/>
              <a:chExt cx="4194033" cy="2456296"/>
            </a:xfrm>
          </p:grpSpPr>
          <p:sp>
            <p:nvSpPr>
              <p:cNvPr id="1048622" name="Google Shape;168;p16"/>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3" name="Google Shape;169;p16"/>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624" name="Google Shape;170;p16"/>
          <p:cNvSpPr txBox="1"/>
          <p:nvPr/>
        </p:nvSpPr>
        <p:spPr>
          <a:xfrm>
            <a:off x="2540046" y="1443565"/>
            <a:ext cx="13868095" cy="7589130"/>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6600" lang="en-PH" smtClean="0">
                <a:solidFill>
                  <a:schemeClr val="tx1">
                    <a:lumMod val="85000"/>
                    <a:lumOff val="15000"/>
                  </a:schemeClr>
                </a:solidFill>
                <a:latin typeface="Rockwell Condensed" panose="02060603050405020104" pitchFamily="18" charset="0"/>
              </a:rPr>
              <a:t>To begin with, let’s say you want to read something. You go to a bookstore or go to a library. </a:t>
            </a:r>
          </a:p>
          <a:p>
            <a:pPr algn="ctr" indent="0" lvl="0" marL="0" marR="0" rtl="0">
              <a:lnSpc>
                <a:spcPct val="97008"/>
              </a:lnSpc>
              <a:spcBef>
                <a:spcPts val="0"/>
              </a:spcBef>
              <a:spcAft>
                <a:spcPts val="0"/>
              </a:spcAft>
              <a:buNone/>
            </a:pPr>
            <a:r>
              <a:rPr dirty="0" sz="6600" lang="en-PH" smtClean="0">
                <a:solidFill>
                  <a:schemeClr val="tx1">
                    <a:lumMod val="85000"/>
                    <a:lumOff val="15000"/>
                  </a:schemeClr>
                </a:solidFill>
                <a:latin typeface="Rockwell Condensed" panose="02060603050405020104" pitchFamily="18" charset="0"/>
              </a:rPr>
              <a:t>You stop at the edge of the bookstore and stare for while. Apart from books, what do you notice on the shelves? </a:t>
            </a:r>
          </a:p>
          <a:p>
            <a:pPr algn="ctr" indent="0" lvl="0" marL="0" marR="0" rtl="0">
              <a:lnSpc>
                <a:spcPct val="97008"/>
              </a:lnSpc>
              <a:spcBef>
                <a:spcPts val="0"/>
              </a:spcBef>
              <a:spcAft>
                <a:spcPts val="0"/>
              </a:spcAft>
              <a:buNone/>
            </a:pPr>
            <a:r>
              <a:rPr dirty="0" sz="6600" lang="en-PH" smtClean="0">
                <a:solidFill>
                  <a:schemeClr val="tx1">
                    <a:lumMod val="85000"/>
                    <a:lumOff val="15000"/>
                  </a:schemeClr>
                </a:solidFill>
                <a:latin typeface="Rockwell Condensed" panose="02060603050405020104" pitchFamily="18" charset="0"/>
              </a:rPr>
              <a:t>  </a:t>
            </a:r>
            <a:endParaRPr dirty="0" sz="6600">
              <a:solidFill>
                <a:schemeClr val="tx1">
                  <a:lumMod val="85000"/>
                  <a:lumOff val="15000"/>
                </a:schemeClr>
              </a:solidFill>
              <a:latin typeface="Rockwell Condensed" panose="02060603050405020104" pitchFamily="18" charset="0"/>
            </a:endParaRPr>
          </a:p>
        </p:txBody>
      </p:sp>
      <p:sp>
        <p:nvSpPr>
          <p:cNvPr id="1048625" name="Google Shape;172;p16"/>
          <p:cNvSpPr/>
          <p:nvPr/>
        </p:nvSpPr>
        <p:spPr>
          <a:xfrm flipH="1">
            <a:off x="2019643" y="6285689"/>
            <a:ext cx="3819943" cy="2972611"/>
          </a:xfrm>
          <a:custGeom>
            <a:avLst/>
            <a:ahLst/>
            <a:rect l="l" t="t" r="r" b="b"/>
            <a:pathLst>
              <a:path w="3819943" h="2972611" extrusionOk="0">
                <a:moveTo>
                  <a:pt x="3819943" y="0"/>
                </a:moveTo>
                <a:lnTo>
                  <a:pt x="0" y="0"/>
                </a:lnTo>
                <a:lnTo>
                  <a:pt x="0" y="2972611"/>
                </a:lnTo>
                <a:lnTo>
                  <a:pt x="3819943" y="2972611"/>
                </a:lnTo>
                <a:lnTo>
                  <a:pt x="3819943" y="0"/>
                </a:lnTo>
                <a:close/>
              </a:path>
            </a:pathLst>
          </a:custGeom>
          <a:blipFill rotWithShape="1">
            <a:blip xmlns:r="http://schemas.openxmlformats.org/officeDocument/2006/relationships" r:embed="rId2">
              <a:alphaModFix/>
            </a:blip>
            <a:stretch>
              <a:fillRect/>
            </a:stretch>
          </a:blipFill>
          <a:ln>
            <a:noFill/>
          </a:ln>
        </p:spPr>
      </p:sp>
      <p:sp>
        <p:nvSpPr>
          <p:cNvPr id="1048626" name="Google Shape;173;p16"/>
          <p:cNvSpPr/>
          <p:nvPr/>
        </p:nvSpPr>
        <p:spPr>
          <a:xfrm>
            <a:off x="13585570" y="6937821"/>
            <a:ext cx="2181179" cy="1851276"/>
          </a:xfrm>
          <a:custGeom>
            <a:avLst/>
            <a:ahLst/>
            <a:rect l="l" t="t" r="r" b="b"/>
            <a:pathLst>
              <a:path w="2181179" h="1851276" extrusionOk="0">
                <a:moveTo>
                  <a:pt x="0" y="0"/>
                </a:moveTo>
                <a:lnTo>
                  <a:pt x="2181179" y="0"/>
                </a:lnTo>
                <a:lnTo>
                  <a:pt x="2181179" y="1851276"/>
                </a:lnTo>
                <a:lnTo>
                  <a:pt x="0" y="1851276"/>
                </a:lnTo>
                <a:lnTo>
                  <a:pt x="0" y="0"/>
                </a:lnTo>
                <a:close/>
              </a:path>
            </a:pathLst>
          </a:custGeom>
          <a:blipFill rotWithShape="1">
            <a:blip xmlns:r="http://schemas.openxmlformats.org/officeDocument/2006/relationships" r:embed="rId3">
              <a:alphaModFix/>
            </a:blip>
            <a:stretch>
              <a:fillRect/>
            </a:stretch>
          </a:blipFill>
          <a:ln>
            <a:noFill/>
          </a:ln>
        </p:spPr>
      </p:sp>
      <p:sp>
        <p:nvSpPr>
          <p:cNvPr id="1048627" name="Google Shape;176;p16"/>
          <p:cNvSpPr txBox="1"/>
          <p:nvPr/>
        </p:nvSpPr>
        <p:spPr>
          <a:xfrm>
            <a:off x="6171664" y="6937821"/>
            <a:ext cx="6717027" cy="2387600"/>
          </a:xfrm>
          <a:prstGeom prst="rect"/>
          <a:noFill/>
          <a:ln>
            <a:noFill/>
          </a:ln>
        </p:spPr>
        <p:txBody>
          <a:bodyPr anchor="t" anchorCtr="0" bIns="0" lIns="0" rIns="0" spcFirstLastPara="1" tIns="0" wrap="square">
            <a:spAutoFit/>
          </a:bodyPr>
          <a:p>
            <a:pPr algn="ctr" indent="0" lvl="0" marL="0" marR="0" rtl="0">
              <a:lnSpc>
                <a:spcPct val="200000"/>
              </a:lnSpc>
              <a:spcBef>
                <a:spcPts val="0"/>
              </a:spcBef>
              <a:spcAft>
                <a:spcPts val="0"/>
              </a:spcAft>
              <a:buNone/>
            </a:pPr>
            <a:r>
              <a:rPr dirty="0" sz="8000" lang="en-PH" smtClean="0">
                <a:solidFill>
                  <a:srgbClr val="C00000"/>
                </a:solidFill>
                <a:latin typeface="Rockwell Condensed" panose="02060603050405020104" pitchFamily="18" charset="0"/>
              </a:rPr>
              <a:t>Yes, Labels</a:t>
            </a:r>
            <a:endParaRPr dirty="0" sz="8000">
              <a:solidFill>
                <a:srgbClr val="C00000"/>
              </a:solidFill>
              <a:latin typeface="Rockwell Condensed" panose="02060603050405020104" pitchFamily="18"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27"/>
                                        </p:tgtEl>
                                        <p:attrNameLst>
                                          <p:attrName>style.visibility</p:attrName>
                                        </p:attrNameLst>
                                      </p:cBhvr>
                                      <p:to>
                                        <p:strVal val="visible"/>
                                      </p:to>
                                    </p:set>
                                    <p:anim calcmode="lin" valueType="num">
                                      <p:cBhvr additive="base">
                                        <p:cTn dur="500" fill="hold" id="7"/>
                                        <p:tgtEl>
                                          <p:spTgt spid="1048627"/>
                                        </p:tgtEl>
                                        <p:attrNameLst>
                                          <p:attrName>ppt_x</p:attrName>
                                        </p:attrNameLst>
                                      </p:cBhvr>
                                      <p:tavLst>
                                        <p:tav tm="0">
                                          <p:val>
                                            <p:strVal val="#ppt_x"/>
                                          </p:val>
                                        </p:tav>
                                        <p:tav tm="100000">
                                          <p:val>
                                            <p:strVal val="#ppt_x"/>
                                          </p:val>
                                        </p:tav>
                                      </p:tavLst>
                                    </p:anim>
                                    <p:anim calcmode="lin" valueType="num">
                                      <p:cBhvr additive="base">
                                        <p:cTn dur="500" fill="hold" id="8"/>
                                        <p:tgtEl>
                                          <p:spTgt spid="1048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7"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06" name="Shape 181"/>
        <p:cNvGrpSpPr/>
        <p:nvPr/>
      </p:nvGrpSpPr>
      <p:grpSpPr>
        <a:xfrm>
          <a:off x="0" y="0"/>
          <a:ext cx="0" cy="0"/>
          <a:chOff x="0" y="0"/>
          <a:chExt cx="0" cy="0"/>
        </a:xfrm>
      </p:grpSpPr>
      <p:sp>
        <p:nvSpPr>
          <p:cNvPr id="104909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07" name="Google Shape;183;p17"/>
          <p:cNvGrpSpPr/>
          <p:nvPr/>
        </p:nvGrpSpPr>
        <p:grpSpPr>
          <a:xfrm>
            <a:off x="16358896" y="3136874"/>
            <a:ext cx="3086102" cy="3266927"/>
            <a:chOff x="0" y="-47625"/>
            <a:chExt cx="812800" cy="860425"/>
          </a:xfrm>
        </p:grpSpPr>
        <p:sp>
          <p:nvSpPr>
            <p:cNvPr id="104909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9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08" name="Google Shape;186;p17"/>
          <p:cNvGrpSpPr/>
          <p:nvPr/>
        </p:nvGrpSpPr>
        <p:grpSpPr>
          <a:xfrm>
            <a:off x="16358896" y="4679881"/>
            <a:ext cx="3086102" cy="3266927"/>
            <a:chOff x="0" y="-47625"/>
            <a:chExt cx="812800" cy="860425"/>
          </a:xfrm>
        </p:grpSpPr>
        <p:sp>
          <p:nvSpPr>
            <p:cNvPr id="104909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9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09" name="Google Shape;189;p17"/>
          <p:cNvGrpSpPr/>
          <p:nvPr/>
        </p:nvGrpSpPr>
        <p:grpSpPr>
          <a:xfrm>
            <a:off x="395235" y="389963"/>
            <a:ext cx="17015920" cy="9326247"/>
            <a:chOff x="0" y="-241102"/>
            <a:chExt cx="22687894" cy="12434997"/>
          </a:xfrm>
        </p:grpSpPr>
        <p:sp>
          <p:nvSpPr>
            <p:cNvPr id="104909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10" name="Google Shape;191;p17"/>
            <p:cNvGrpSpPr/>
            <p:nvPr/>
          </p:nvGrpSpPr>
          <p:grpSpPr>
            <a:xfrm>
              <a:off x="1455604" y="-241102"/>
              <a:ext cx="21232290" cy="12434997"/>
              <a:chOff x="0" y="-47625"/>
              <a:chExt cx="4194033" cy="2456296"/>
            </a:xfrm>
          </p:grpSpPr>
          <p:sp>
            <p:nvSpPr>
              <p:cNvPr id="1049098"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09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11" name="Google Shape;196;p17"/>
          <p:cNvGrpSpPr/>
          <p:nvPr/>
        </p:nvGrpSpPr>
        <p:grpSpPr>
          <a:xfrm>
            <a:off x="16518726" y="1593867"/>
            <a:ext cx="3086101" cy="3266927"/>
            <a:chOff x="0" y="-47625"/>
            <a:chExt cx="812800" cy="860425"/>
          </a:xfrm>
        </p:grpSpPr>
        <p:sp>
          <p:nvSpPr>
            <p:cNvPr id="104910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0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02"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03"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04"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105" name="Google Shape;338;p21"/>
          <p:cNvSpPr txBox="1"/>
          <p:nvPr/>
        </p:nvSpPr>
        <p:spPr>
          <a:xfrm>
            <a:off x="3128640" y="4405421"/>
            <a:ext cx="13005171" cy="1897283"/>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Edward </a:t>
            </a:r>
            <a:r>
              <a:rPr dirty="0" sz="6600" lang="en-PH" err="1" smtClean="0">
                <a:latin typeface="Rockwell Condensed" panose="02060603050405020104" pitchFamily="18" charset="0"/>
              </a:rPr>
              <a:t>Scissorhands</a:t>
            </a:r>
            <a:endParaRPr dirty="0" sz="6600" lang="en-PH" smtClean="0">
              <a:latin typeface="Rockwell Condensed" panose="02060603050405020104" pitchFamily="18" charset="0"/>
            </a:endParaRPr>
          </a:p>
          <a:p>
            <a:pPr algn="ctr" lvl="0">
              <a:lnSpc>
                <a:spcPct val="97008"/>
              </a:lnSpc>
            </a:pPr>
            <a:r>
              <a:rPr dirty="0" sz="6600" lang="en-PH" smtClean="0">
                <a:latin typeface="Rockwell Condensed" panose="02060603050405020104" pitchFamily="18" charset="0"/>
              </a:rPr>
              <a:t>Amelie</a:t>
            </a:r>
            <a:endParaRPr dirty="0" sz="6600">
              <a:latin typeface="Rockwell Condensed" panose="02060603050405020104" pitchFamily="18"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14" name="Shape 181"/>
        <p:cNvGrpSpPr/>
        <p:nvPr/>
      </p:nvGrpSpPr>
      <p:grpSpPr>
        <a:xfrm>
          <a:off x="0" y="0"/>
          <a:ext cx="0" cy="0"/>
          <a:chOff x="0" y="0"/>
          <a:chExt cx="0" cy="0"/>
        </a:xfrm>
      </p:grpSpPr>
      <p:sp>
        <p:nvSpPr>
          <p:cNvPr id="1049108"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15" name="Google Shape;183;p17"/>
          <p:cNvGrpSpPr/>
          <p:nvPr/>
        </p:nvGrpSpPr>
        <p:grpSpPr>
          <a:xfrm>
            <a:off x="16358896" y="3136874"/>
            <a:ext cx="3086102" cy="3266927"/>
            <a:chOff x="0" y="-47625"/>
            <a:chExt cx="812800" cy="860425"/>
          </a:xfrm>
        </p:grpSpPr>
        <p:sp>
          <p:nvSpPr>
            <p:cNvPr id="1049109"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10"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16" name="Google Shape;186;p17"/>
          <p:cNvGrpSpPr/>
          <p:nvPr/>
        </p:nvGrpSpPr>
        <p:grpSpPr>
          <a:xfrm>
            <a:off x="16358896" y="4679881"/>
            <a:ext cx="3086102" cy="3266927"/>
            <a:chOff x="0" y="-47625"/>
            <a:chExt cx="812800" cy="860425"/>
          </a:xfrm>
        </p:grpSpPr>
        <p:sp>
          <p:nvSpPr>
            <p:cNvPr id="1049111"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12"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17" name="Google Shape;189;p17"/>
          <p:cNvGrpSpPr/>
          <p:nvPr/>
        </p:nvGrpSpPr>
        <p:grpSpPr>
          <a:xfrm>
            <a:off x="272690" y="719473"/>
            <a:ext cx="17033230" cy="9326247"/>
            <a:chOff x="0" y="-241102"/>
            <a:chExt cx="22710974" cy="12434997"/>
          </a:xfrm>
        </p:grpSpPr>
        <p:sp>
          <p:nvSpPr>
            <p:cNvPr id="1049113"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18" name="Google Shape;191;p17"/>
            <p:cNvGrpSpPr/>
            <p:nvPr/>
          </p:nvGrpSpPr>
          <p:grpSpPr>
            <a:xfrm>
              <a:off x="1455604" y="-241102"/>
              <a:ext cx="21255370" cy="12325151"/>
              <a:chOff x="0" y="-47625"/>
              <a:chExt cx="4198592" cy="2434598"/>
            </a:xfrm>
          </p:grpSpPr>
          <p:sp>
            <p:nvSpPr>
              <p:cNvPr id="1049114"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15"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19" name="Google Shape;196;p17"/>
          <p:cNvGrpSpPr/>
          <p:nvPr/>
        </p:nvGrpSpPr>
        <p:grpSpPr>
          <a:xfrm>
            <a:off x="16518726" y="1593867"/>
            <a:ext cx="3086101" cy="3266927"/>
            <a:chOff x="0" y="-47625"/>
            <a:chExt cx="812800" cy="860425"/>
          </a:xfrm>
        </p:grpSpPr>
        <p:sp>
          <p:nvSpPr>
            <p:cNvPr id="1049116"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17"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18" name="Google Shape;204;p17"/>
          <p:cNvSpPr txBox="1"/>
          <p:nvPr/>
        </p:nvSpPr>
        <p:spPr>
          <a:xfrm>
            <a:off x="2924996" y="3458335"/>
            <a:ext cx="13323722" cy="4775201"/>
          </a:xfrm>
          <a:prstGeom prst="rect"/>
          <a:noFill/>
          <a:ln>
            <a:noFill/>
          </a:ln>
        </p:spPr>
        <p:txBody>
          <a:bodyPr anchor="t" anchorCtr="0" bIns="0" lIns="0" rIns="0" spcFirstLastPara="1" tIns="0" wrap="square">
            <a:spAutoFit/>
          </a:bodyPr>
          <a:p>
            <a:pPr algn="ctr" lvl="0"/>
            <a:r>
              <a:rPr dirty="0" sz="8000" lang="en-US" smtClean="0">
                <a:latin typeface="Rockwell Condensed" panose="02060603050405020104" pitchFamily="18" charset="0"/>
              </a:rPr>
              <a:t>Fantasy </a:t>
            </a:r>
            <a:r>
              <a:rPr dirty="0" sz="8000" lang="en-US">
                <a:latin typeface="Rockwell Condensed" panose="02060603050405020104" pitchFamily="18" charset="0"/>
              </a:rPr>
              <a:t>novels usually depict imaginary settings, beings, and universes that are nonexistent in the real world</a:t>
            </a:r>
            <a:r>
              <a:rPr dirty="0" sz="8000" lang="en-US" smtClean="0">
                <a:latin typeface="Rockwell Condensed" panose="02060603050405020104" pitchFamily="18" charset="0"/>
              </a:rPr>
              <a:t>.</a:t>
            </a:r>
            <a:r>
              <a:rPr dirty="0" sz="8000" lang="en-US">
                <a:latin typeface="Rockwell Condensed" panose="02060603050405020104" pitchFamily="18" charset="0"/>
              </a:rPr>
              <a:t> </a:t>
            </a:r>
            <a:endParaRPr dirty="0" sz="8000" lang="en-US">
              <a:latin typeface="Rockwell Condensed" panose="02060603050405020104" pitchFamily="18" charset="0"/>
            </a:endParaRPr>
          </a:p>
        </p:txBody>
      </p:sp>
      <p:sp>
        <p:nvSpPr>
          <p:cNvPr id="1049119"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20"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21" name="Google Shape;338;p21"/>
          <p:cNvSpPr txBox="1"/>
          <p:nvPr/>
        </p:nvSpPr>
        <p:spPr>
          <a:xfrm>
            <a:off x="4063563" y="1241185"/>
            <a:ext cx="10597500" cy="137984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US" smtClean="0">
                <a:solidFill>
                  <a:srgbClr val="DF5A51"/>
                </a:solidFill>
                <a:latin typeface="Luckiest Guy"/>
                <a:sym typeface="Luckiest Guy"/>
              </a:rPr>
              <a:t>fantasy</a:t>
            </a:r>
            <a:endParaRPr dirty="0" sz="1200"/>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22" name="Shape 181"/>
        <p:cNvGrpSpPr/>
        <p:nvPr/>
      </p:nvGrpSpPr>
      <p:grpSpPr>
        <a:xfrm>
          <a:off x="0" y="0"/>
          <a:ext cx="0" cy="0"/>
          <a:chOff x="0" y="0"/>
          <a:chExt cx="0" cy="0"/>
        </a:xfrm>
      </p:grpSpPr>
      <p:sp>
        <p:nvSpPr>
          <p:cNvPr id="1049124"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23" name="Google Shape;183;p17"/>
          <p:cNvGrpSpPr/>
          <p:nvPr/>
        </p:nvGrpSpPr>
        <p:grpSpPr>
          <a:xfrm>
            <a:off x="16358896" y="3136874"/>
            <a:ext cx="3086102" cy="3266927"/>
            <a:chOff x="0" y="-47625"/>
            <a:chExt cx="812800" cy="860425"/>
          </a:xfrm>
        </p:grpSpPr>
        <p:sp>
          <p:nvSpPr>
            <p:cNvPr id="1049125"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26"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24" name="Google Shape;186;p17"/>
          <p:cNvGrpSpPr/>
          <p:nvPr/>
        </p:nvGrpSpPr>
        <p:grpSpPr>
          <a:xfrm>
            <a:off x="16358896" y="4679881"/>
            <a:ext cx="3086102" cy="3266927"/>
            <a:chOff x="0" y="-47625"/>
            <a:chExt cx="812800" cy="860425"/>
          </a:xfrm>
        </p:grpSpPr>
        <p:sp>
          <p:nvSpPr>
            <p:cNvPr id="1049127"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28"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25" name="Google Shape;189;p17"/>
          <p:cNvGrpSpPr/>
          <p:nvPr/>
        </p:nvGrpSpPr>
        <p:grpSpPr>
          <a:xfrm>
            <a:off x="395235" y="389963"/>
            <a:ext cx="17015920" cy="9326247"/>
            <a:chOff x="0" y="-241102"/>
            <a:chExt cx="22687894" cy="12434997"/>
          </a:xfrm>
        </p:grpSpPr>
        <p:sp>
          <p:nvSpPr>
            <p:cNvPr id="1049129"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26" name="Google Shape;191;p17"/>
            <p:cNvGrpSpPr/>
            <p:nvPr/>
          </p:nvGrpSpPr>
          <p:grpSpPr>
            <a:xfrm>
              <a:off x="1455604" y="-241102"/>
              <a:ext cx="21232290" cy="12434997"/>
              <a:chOff x="0" y="-47625"/>
              <a:chExt cx="4194033" cy="2456296"/>
            </a:xfrm>
          </p:grpSpPr>
          <p:sp>
            <p:nvSpPr>
              <p:cNvPr id="1049130"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31"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27" name="Google Shape;196;p17"/>
          <p:cNvGrpSpPr/>
          <p:nvPr/>
        </p:nvGrpSpPr>
        <p:grpSpPr>
          <a:xfrm>
            <a:off x="16518726" y="1593867"/>
            <a:ext cx="3086101" cy="3266927"/>
            <a:chOff x="0" y="-47625"/>
            <a:chExt cx="812800" cy="860425"/>
          </a:xfrm>
        </p:grpSpPr>
        <p:sp>
          <p:nvSpPr>
            <p:cNvPr id="1049132"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33"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34"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35"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36"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137" name="Google Shape;338;p21"/>
          <p:cNvSpPr txBox="1"/>
          <p:nvPr/>
        </p:nvSpPr>
        <p:spPr>
          <a:xfrm>
            <a:off x="3128640" y="4405421"/>
            <a:ext cx="13005171" cy="3794565"/>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The Lord of the Rings</a:t>
            </a:r>
          </a:p>
          <a:p>
            <a:pPr algn="ctr" lvl="0">
              <a:lnSpc>
                <a:spcPct val="97008"/>
              </a:lnSpc>
            </a:pPr>
            <a:r>
              <a:rPr dirty="0" sz="6600" lang="en-PH" smtClean="0">
                <a:latin typeface="Rockwell Condensed" panose="02060603050405020104" pitchFamily="18" charset="0"/>
              </a:rPr>
              <a:t>The Wizard of Oz</a:t>
            </a:r>
          </a:p>
          <a:p>
            <a:pPr algn="ctr" lvl="0">
              <a:lnSpc>
                <a:spcPct val="97008"/>
              </a:lnSpc>
            </a:pPr>
            <a:r>
              <a:rPr dirty="0" sz="6600" lang="en-PH" smtClean="0">
                <a:latin typeface="Rockwell Condensed" panose="02060603050405020104" pitchFamily="18" charset="0"/>
              </a:rPr>
              <a:t>The Chronicles of Narnia</a:t>
            </a:r>
          </a:p>
          <a:p>
            <a:pPr algn="ctr" lvl="0">
              <a:lnSpc>
                <a:spcPct val="97008"/>
              </a:lnSpc>
            </a:pPr>
            <a:r>
              <a:rPr dirty="0" sz="6600" lang="en-PH" smtClean="0">
                <a:latin typeface="Rockwell Condensed" panose="02060603050405020104" pitchFamily="18" charset="0"/>
              </a:rPr>
              <a:t>Harry Potter Series</a:t>
            </a:r>
            <a:endParaRPr dirty="0" sz="6600">
              <a:latin typeface="Rockwell Condensed" panose="02060603050405020104" pitchFamily="18" charset="0"/>
            </a:endParaRPr>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30" name="Shape 181"/>
        <p:cNvGrpSpPr/>
        <p:nvPr/>
      </p:nvGrpSpPr>
      <p:grpSpPr>
        <a:xfrm>
          <a:off x="0" y="0"/>
          <a:ext cx="0" cy="0"/>
          <a:chOff x="0" y="0"/>
          <a:chExt cx="0" cy="0"/>
        </a:xfrm>
      </p:grpSpPr>
      <p:sp>
        <p:nvSpPr>
          <p:cNvPr id="104914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31" name="Google Shape;183;p17"/>
          <p:cNvGrpSpPr/>
          <p:nvPr/>
        </p:nvGrpSpPr>
        <p:grpSpPr>
          <a:xfrm>
            <a:off x="16358896" y="3136874"/>
            <a:ext cx="3086102" cy="3266927"/>
            <a:chOff x="0" y="-47625"/>
            <a:chExt cx="812800" cy="860425"/>
          </a:xfrm>
        </p:grpSpPr>
        <p:sp>
          <p:nvSpPr>
            <p:cNvPr id="104914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4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32" name="Google Shape;186;p17"/>
          <p:cNvGrpSpPr/>
          <p:nvPr/>
        </p:nvGrpSpPr>
        <p:grpSpPr>
          <a:xfrm>
            <a:off x="16358896" y="4679881"/>
            <a:ext cx="3086102" cy="3266927"/>
            <a:chOff x="0" y="-47625"/>
            <a:chExt cx="812800" cy="860425"/>
          </a:xfrm>
        </p:grpSpPr>
        <p:sp>
          <p:nvSpPr>
            <p:cNvPr id="104914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4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33" name="Google Shape;189;p17"/>
          <p:cNvGrpSpPr/>
          <p:nvPr/>
        </p:nvGrpSpPr>
        <p:grpSpPr>
          <a:xfrm>
            <a:off x="272690" y="719473"/>
            <a:ext cx="17033230" cy="9326247"/>
            <a:chOff x="0" y="-241102"/>
            <a:chExt cx="22710974" cy="12434997"/>
          </a:xfrm>
        </p:grpSpPr>
        <p:sp>
          <p:nvSpPr>
            <p:cNvPr id="104914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34" name="Google Shape;191;p17"/>
            <p:cNvGrpSpPr/>
            <p:nvPr/>
          </p:nvGrpSpPr>
          <p:grpSpPr>
            <a:xfrm>
              <a:off x="1455604" y="-241102"/>
              <a:ext cx="21255370" cy="12325151"/>
              <a:chOff x="0" y="-47625"/>
              <a:chExt cx="4198592" cy="2434598"/>
            </a:xfrm>
          </p:grpSpPr>
          <p:sp>
            <p:nvSpPr>
              <p:cNvPr id="1049146"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4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35" name="Google Shape;196;p17"/>
          <p:cNvGrpSpPr/>
          <p:nvPr/>
        </p:nvGrpSpPr>
        <p:grpSpPr>
          <a:xfrm>
            <a:off x="16518726" y="1593867"/>
            <a:ext cx="3086101" cy="3266927"/>
            <a:chOff x="0" y="-47625"/>
            <a:chExt cx="812800" cy="860425"/>
          </a:xfrm>
        </p:grpSpPr>
        <p:sp>
          <p:nvSpPr>
            <p:cNvPr id="104914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4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50" name="Google Shape;204;p17"/>
          <p:cNvSpPr txBox="1"/>
          <p:nvPr/>
        </p:nvSpPr>
        <p:spPr>
          <a:xfrm>
            <a:off x="2926998" y="2142298"/>
            <a:ext cx="13323722" cy="7556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Love stories are the dominant theme of romance novels. Although romance is also a prominent element of other forms of fiction, romance novels emphasize the development of a romantic relationship.</a:t>
            </a:r>
            <a:endParaRPr dirty="0" sz="7200" lang="en-US">
              <a:latin typeface="Rockwell Condensed" panose="02060603050405020104" pitchFamily="18" charset="0"/>
            </a:endParaRPr>
          </a:p>
        </p:txBody>
      </p:sp>
      <p:sp>
        <p:nvSpPr>
          <p:cNvPr id="1049151"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5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53" name="Google Shape;338;p21"/>
          <p:cNvSpPr txBox="1"/>
          <p:nvPr/>
        </p:nvSpPr>
        <p:spPr>
          <a:xfrm>
            <a:off x="4063563" y="1241185"/>
            <a:ext cx="10597500" cy="137984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US" smtClean="0">
                <a:solidFill>
                  <a:srgbClr val="DF5A51"/>
                </a:solidFill>
                <a:latin typeface="Luckiest Guy"/>
                <a:sym typeface="Luckiest Guy"/>
              </a:rPr>
              <a:t>romance</a:t>
            </a:r>
            <a:endParaRPr dirty="0" sz="1200"/>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38" name="Shape 181"/>
        <p:cNvGrpSpPr/>
        <p:nvPr/>
      </p:nvGrpSpPr>
      <p:grpSpPr>
        <a:xfrm>
          <a:off x="0" y="0"/>
          <a:ext cx="0" cy="0"/>
          <a:chOff x="0" y="0"/>
          <a:chExt cx="0" cy="0"/>
        </a:xfrm>
      </p:grpSpPr>
      <p:sp>
        <p:nvSpPr>
          <p:cNvPr id="104915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39" name="Google Shape;183;p17"/>
          <p:cNvGrpSpPr/>
          <p:nvPr/>
        </p:nvGrpSpPr>
        <p:grpSpPr>
          <a:xfrm>
            <a:off x="16358896" y="3136874"/>
            <a:ext cx="3086102" cy="3266927"/>
            <a:chOff x="0" y="-47625"/>
            <a:chExt cx="812800" cy="860425"/>
          </a:xfrm>
        </p:grpSpPr>
        <p:sp>
          <p:nvSpPr>
            <p:cNvPr id="104915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5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40" name="Google Shape;186;p17"/>
          <p:cNvGrpSpPr/>
          <p:nvPr/>
        </p:nvGrpSpPr>
        <p:grpSpPr>
          <a:xfrm>
            <a:off x="16358896" y="4679881"/>
            <a:ext cx="3086102" cy="3266927"/>
            <a:chOff x="0" y="-47625"/>
            <a:chExt cx="812800" cy="860425"/>
          </a:xfrm>
        </p:grpSpPr>
        <p:sp>
          <p:nvSpPr>
            <p:cNvPr id="104915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6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41" name="Google Shape;189;p17"/>
          <p:cNvGrpSpPr/>
          <p:nvPr/>
        </p:nvGrpSpPr>
        <p:grpSpPr>
          <a:xfrm>
            <a:off x="395235" y="389963"/>
            <a:ext cx="17015920" cy="9326247"/>
            <a:chOff x="0" y="-241102"/>
            <a:chExt cx="22687894" cy="12434997"/>
          </a:xfrm>
        </p:grpSpPr>
        <p:sp>
          <p:nvSpPr>
            <p:cNvPr id="104916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42" name="Google Shape;191;p17"/>
            <p:cNvGrpSpPr/>
            <p:nvPr/>
          </p:nvGrpSpPr>
          <p:grpSpPr>
            <a:xfrm>
              <a:off x="1455604" y="-241102"/>
              <a:ext cx="21232290" cy="12434997"/>
              <a:chOff x="0" y="-47625"/>
              <a:chExt cx="4194033" cy="2456296"/>
            </a:xfrm>
          </p:grpSpPr>
          <p:sp>
            <p:nvSpPr>
              <p:cNvPr id="1049162"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6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43" name="Google Shape;196;p17"/>
          <p:cNvGrpSpPr/>
          <p:nvPr/>
        </p:nvGrpSpPr>
        <p:grpSpPr>
          <a:xfrm>
            <a:off x="16518726" y="1593867"/>
            <a:ext cx="3086101" cy="3266927"/>
            <a:chOff x="0" y="-47625"/>
            <a:chExt cx="812800" cy="860425"/>
          </a:xfrm>
        </p:grpSpPr>
        <p:sp>
          <p:nvSpPr>
            <p:cNvPr id="104916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6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66"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67"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68"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169" name="Google Shape;338;p21"/>
          <p:cNvSpPr txBox="1"/>
          <p:nvPr/>
        </p:nvSpPr>
        <p:spPr>
          <a:xfrm>
            <a:off x="3029988" y="3686365"/>
            <a:ext cx="13005171" cy="4743207"/>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The Notebook</a:t>
            </a:r>
          </a:p>
          <a:p>
            <a:pPr algn="ctr" lvl="0">
              <a:lnSpc>
                <a:spcPct val="97008"/>
              </a:lnSpc>
            </a:pPr>
            <a:r>
              <a:rPr dirty="0" sz="6600" lang="en-PH" smtClean="0">
                <a:latin typeface="Rockwell Condensed" panose="02060603050405020104" pitchFamily="18" charset="0"/>
              </a:rPr>
              <a:t>A Walk to Remember</a:t>
            </a:r>
          </a:p>
          <a:p>
            <a:pPr algn="ctr" lvl="0">
              <a:lnSpc>
                <a:spcPct val="97008"/>
              </a:lnSpc>
            </a:pPr>
            <a:r>
              <a:rPr dirty="0" sz="6600" lang="en-PH" smtClean="0">
                <a:latin typeface="Rockwell Condensed" panose="02060603050405020104" pitchFamily="18" charset="0"/>
              </a:rPr>
              <a:t>Titanic</a:t>
            </a:r>
          </a:p>
          <a:p>
            <a:pPr algn="ctr" lvl="0">
              <a:lnSpc>
                <a:spcPct val="97008"/>
              </a:lnSpc>
            </a:pPr>
            <a:r>
              <a:rPr dirty="0" sz="6600" lang="en-PH" smtClean="0">
                <a:latin typeface="Rockwell Condensed" panose="02060603050405020104" pitchFamily="18" charset="0"/>
              </a:rPr>
              <a:t>Brokeback Mountain</a:t>
            </a:r>
          </a:p>
          <a:p>
            <a:pPr algn="ctr" lvl="0">
              <a:lnSpc>
                <a:spcPct val="97008"/>
              </a:lnSpc>
            </a:pPr>
            <a:endParaRPr dirty="0" sz="6600">
              <a:latin typeface="Rockwell Condensed" panose="02060603050405020104" pitchFamily="18" charset="0"/>
            </a:endParaRPr>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46" name="Shape 181"/>
        <p:cNvGrpSpPr/>
        <p:nvPr/>
      </p:nvGrpSpPr>
      <p:grpSpPr>
        <a:xfrm>
          <a:off x="0" y="0"/>
          <a:ext cx="0" cy="0"/>
          <a:chOff x="0" y="0"/>
          <a:chExt cx="0" cy="0"/>
        </a:xfrm>
      </p:grpSpPr>
      <p:sp>
        <p:nvSpPr>
          <p:cNvPr id="104917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47" name="Google Shape;183;p17"/>
          <p:cNvGrpSpPr/>
          <p:nvPr/>
        </p:nvGrpSpPr>
        <p:grpSpPr>
          <a:xfrm>
            <a:off x="16358896" y="3136874"/>
            <a:ext cx="3086102" cy="3266927"/>
            <a:chOff x="0" y="-47625"/>
            <a:chExt cx="812800" cy="860425"/>
          </a:xfrm>
        </p:grpSpPr>
        <p:sp>
          <p:nvSpPr>
            <p:cNvPr id="104917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7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48" name="Google Shape;186;p17"/>
          <p:cNvGrpSpPr/>
          <p:nvPr/>
        </p:nvGrpSpPr>
        <p:grpSpPr>
          <a:xfrm>
            <a:off x="16358896" y="4679881"/>
            <a:ext cx="3086102" cy="3266927"/>
            <a:chOff x="0" y="-47625"/>
            <a:chExt cx="812800" cy="860425"/>
          </a:xfrm>
        </p:grpSpPr>
        <p:sp>
          <p:nvSpPr>
            <p:cNvPr id="104917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7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49" name="Google Shape;189;p17"/>
          <p:cNvGrpSpPr/>
          <p:nvPr/>
        </p:nvGrpSpPr>
        <p:grpSpPr>
          <a:xfrm>
            <a:off x="272690" y="719473"/>
            <a:ext cx="17033230" cy="9326247"/>
            <a:chOff x="0" y="-241102"/>
            <a:chExt cx="22710974" cy="12434997"/>
          </a:xfrm>
        </p:grpSpPr>
        <p:sp>
          <p:nvSpPr>
            <p:cNvPr id="104917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50" name="Google Shape;191;p17"/>
            <p:cNvGrpSpPr/>
            <p:nvPr/>
          </p:nvGrpSpPr>
          <p:grpSpPr>
            <a:xfrm>
              <a:off x="1455604" y="-241102"/>
              <a:ext cx="21255370" cy="12325151"/>
              <a:chOff x="0" y="-47625"/>
              <a:chExt cx="4198592" cy="2434598"/>
            </a:xfrm>
          </p:grpSpPr>
          <p:sp>
            <p:nvSpPr>
              <p:cNvPr id="1049178"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7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51" name="Google Shape;196;p17"/>
          <p:cNvGrpSpPr/>
          <p:nvPr/>
        </p:nvGrpSpPr>
        <p:grpSpPr>
          <a:xfrm>
            <a:off x="16518726" y="1593867"/>
            <a:ext cx="3086101" cy="3266927"/>
            <a:chOff x="0" y="-47625"/>
            <a:chExt cx="812800" cy="860425"/>
          </a:xfrm>
        </p:grpSpPr>
        <p:sp>
          <p:nvSpPr>
            <p:cNvPr id="104918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8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82" name="Google Shape;204;p17"/>
          <p:cNvSpPr txBox="1"/>
          <p:nvPr/>
        </p:nvSpPr>
        <p:spPr>
          <a:xfrm>
            <a:off x="2826619" y="2386514"/>
            <a:ext cx="14426871" cy="7823200"/>
          </a:xfrm>
          <a:prstGeom prst="rect"/>
          <a:noFill/>
          <a:ln>
            <a:noFill/>
          </a:ln>
        </p:spPr>
        <p:txBody>
          <a:bodyPr anchor="t" anchorCtr="0" bIns="0" lIns="0" rIns="0" spcFirstLastPara="1" tIns="0" wrap="square">
            <a:spAutoFit/>
          </a:bodyPr>
          <a:p>
            <a:pPr algn="ctr" lvl="0"/>
            <a:r>
              <a:rPr dirty="0" sz="6600" lang="en-US">
                <a:latin typeface="Rockwell Condensed" panose="02060603050405020104" pitchFamily="18" charset="0"/>
              </a:rPr>
              <a:t>There are several themes that are characteristic of science fiction, including space exploration, futuristic species, and time travel. Most of the stories revolve around scientific concepts, such as physics, astronomy, anthropology, chemistry, and astrophysics.</a:t>
            </a:r>
            <a:endParaRPr dirty="0" sz="6600" lang="en-US">
              <a:latin typeface="Rockwell Condensed" panose="02060603050405020104" pitchFamily="18" charset="0"/>
            </a:endParaRPr>
          </a:p>
        </p:txBody>
      </p:sp>
      <p:sp>
        <p:nvSpPr>
          <p:cNvPr id="104918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8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185" name="Google Shape;338;p21"/>
          <p:cNvSpPr txBox="1"/>
          <p:nvPr/>
        </p:nvSpPr>
        <p:spPr>
          <a:xfrm>
            <a:off x="4063563" y="1241185"/>
            <a:ext cx="10597500" cy="137984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US" smtClean="0">
                <a:solidFill>
                  <a:srgbClr val="DF5A51"/>
                </a:solidFill>
                <a:latin typeface="Luckiest Guy"/>
                <a:sym typeface="Luckiest Guy"/>
              </a:rPr>
              <a:t>Science fiction</a:t>
            </a:r>
            <a:endParaRPr dirty="0" sz="1200"/>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54" name="Shape 181"/>
        <p:cNvGrpSpPr/>
        <p:nvPr/>
      </p:nvGrpSpPr>
      <p:grpSpPr>
        <a:xfrm>
          <a:off x="0" y="0"/>
          <a:ext cx="0" cy="0"/>
          <a:chOff x="0" y="0"/>
          <a:chExt cx="0" cy="0"/>
        </a:xfrm>
      </p:grpSpPr>
      <p:sp>
        <p:nvSpPr>
          <p:cNvPr id="1049188"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55" name="Google Shape;183;p17"/>
          <p:cNvGrpSpPr/>
          <p:nvPr/>
        </p:nvGrpSpPr>
        <p:grpSpPr>
          <a:xfrm>
            <a:off x="16358896" y="3136874"/>
            <a:ext cx="3086102" cy="3266927"/>
            <a:chOff x="0" y="-47625"/>
            <a:chExt cx="812800" cy="860425"/>
          </a:xfrm>
        </p:grpSpPr>
        <p:sp>
          <p:nvSpPr>
            <p:cNvPr id="1049189"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90"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56" name="Google Shape;186;p17"/>
          <p:cNvGrpSpPr/>
          <p:nvPr/>
        </p:nvGrpSpPr>
        <p:grpSpPr>
          <a:xfrm>
            <a:off x="16358896" y="4679881"/>
            <a:ext cx="3086102" cy="3266927"/>
            <a:chOff x="0" y="-47625"/>
            <a:chExt cx="812800" cy="860425"/>
          </a:xfrm>
        </p:grpSpPr>
        <p:sp>
          <p:nvSpPr>
            <p:cNvPr id="1049191"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92"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57" name="Google Shape;189;p17"/>
          <p:cNvGrpSpPr/>
          <p:nvPr/>
        </p:nvGrpSpPr>
        <p:grpSpPr>
          <a:xfrm>
            <a:off x="395235" y="389963"/>
            <a:ext cx="17015920" cy="9326247"/>
            <a:chOff x="0" y="-241102"/>
            <a:chExt cx="22687894" cy="12434997"/>
          </a:xfrm>
        </p:grpSpPr>
        <p:sp>
          <p:nvSpPr>
            <p:cNvPr id="1049193"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58" name="Google Shape;191;p17"/>
            <p:cNvGrpSpPr/>
            <p:nvPr/>
          </p:nvGrpSpPr>
          <p:grpSpPr>
            <a:xfrm>
              <a:off x="1455604" y="-241102"/>
              <a:ext cx="21232290" cy="12434997"/>
              <a:chOff x="0" y="-47625"/>
              <a:chExt cx="4194033" cy="2456296"/>
            </a:xfrm>
          </p:grpSpPr>
          <p:sp>
            <p:nvSpPr>
              <p:cNvPr id="1049194"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95"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59" name="Google Shape;196;p17"/>
          <p:cNvGrpSpPr/>
          <p:nvPr/>
        </p:nvGrpSpPr>
        <p:grpSpPr>
          <a:xfrm>
            <a:off x="16518726" y="1593867"/>
            <a:ext cx="3086101" cy="3266927"/>
            <a:chOff x="0" y="-47625"/>
            <a:chExt cx="812800" cy="860425"/>
          </a:xfrm>
        </p:grpSpPr>
        <p:sp>
          <p:nvSpPr>
            <p:cNvPr id="1049196"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197"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198"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199"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00"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201" name="Google Shape;338;p21"/>
          <p:cNvSpPr txBox="1"/>
          <p:nvPr/>
        </p:nvSpPr>
        <p:spPr>
          <a:xfrm>
            <a:off x="3029988" y="3686365"/>
            <a:ext cx="13005171" cy="4743207"/>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Back to the Future</a:t>
            </a:r>
          </a:p>
          <a:p>
            <a:pPr algn="ctr" lvl="0">
              <a:lnSpc>
                <a:spcPct val="97008"/>
              </a:lnSpc>
            </a:pPr>
            <a:r>
              <a:rPr dirty="0" sz="6600" lang="en-PH" smtClean="0">
                <a:latin typeface="Rockwell Condensed" panose="02060603050405020104" pitchFamily="18" charset="0"/>
              </a:rPr>
              <a:t>ET</a:t>
            </a:r>
          </a:p>
          <a:p>
            <a:pPr algn="ctr" lvl="0">
              <a:lnSpc>
                <a:spcPct val="97008"/>
              </a:lnSpc>
            </a:pPr>
            <a:r>
              <a:rPr dirty="0" sz="6600" lang="en-PH" err="1" smtClean="0">
                <a:latin typeface="Rockwell Condensed" panose="02060603050405020104" pitchFamily="18" charset="0"/>
              </a:rPr>
              <a:t>Madmax</a:t>
            </a:r>
            <a:endParaRPr dirty="0" sz="6600" lang="en-PH" smtClean="0">
              <a:latin typeface="Rockwell Condensed" panose="02060603050405020104" pitchFamily="18" charset="0"/>
            </a:endParaRPr>
          </a:p>
          <a:p>
            <a:pPr algn="ctr" lvl="0">
              <a:lnSpc>
                <a:spcPct val="97008"/>
              </a:lnSpc>
            </a:pPr>
            <a:r>
              <a:rPr dirty="0" sz="6600" lang="en-PH" smtClean="0">
                <a:latin typeface="Rockwell Condensed" panose="02060603050405020104" pitchFamily="18" charset="0"/>
              </a:rPr>
              <a:t>Splice</a:t>
            </a:r>
          </a:p>
          <a:p>
            <a:pPr algn="ctr" lvl="0">
              <a:lnSpc>
                <a:spcPct val="97008"/>
              </a:lnSpc>
            </a:pPr>
            <a:r>
              <a:rPr dirty="0" sz="6600" lang="en-PH" err="1" smtClean="0">
                <a:latin typeface="Rockwell Condensed" panose="02060603050405020104" pitchFamily="18" charset="0"/>
              </a:rPr>
              <a:t>Jurrasic</a:t>
            </a:r>
            <a:r>
              <a:rPr dirty="0" sz="6600" lang="en-PH" smtClean="0">
                <a:latin typeface="Rockwell Condensed" panose="02060603050405020104" pitchFamily="18" charset="0"/>
              </a:rPr>
              <a:t> Park</a:t>
            </a:r>
            <a:endParaRPr dirty="0" sz="6600">
              <a:latin typeface="Rockwell Condensed" panose="02060603050405020104" pitchFamily="18" charset="0"/>
            </a:endParaRPr>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62" name="Shape 181"/>
        <p:cNvGrpSpPr/>
        <p:nvPr/>
      </p:nvGrpSpPr>
      <p:grpSpPr>
        <a:xfrm>
          <a:off x="0" y="0"/>
          <a:ext cx="0" cy="0"/>
          <a:chOff x="0" y="0"/>
          <a:chExt cx="0" cy="0"/>
        </a:xfrm>
      </p:grpSpPr>
      <p:sp>
        <p:nvSpPr>
          <p:cNvPr id="1049204"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63" name="Google Shape;183;p17"/>
          <p:cNvGrpSpPr/>
          <p:nvPr/>
        </p:nvGrpSpPr>
        <p:grpSpPr>
          <a:xfrm>
            <a:off x="16358896" y="3136874"/>
            <a:ext cx="3086102" cy="3266927"/>
            <a:chOff x="0" y="-47625"/>
            <a:chExt cx="812800" cy="860425"/>
          </a:xfrm>
        </p:grpSpPr>
        <p:sp>
          <p:nvSpPr>
            <p:cNvPr id="1049205"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06"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64" name="Google Shape;186;p17"/>
          <p:cNvGrpSpPr/>
          <p:nvPr/>
        </p:nvGrpSpPr>
        <p:grpSpPr>
          <a:xfrm>
            <a:off x="16358896" y="4679881"/>
            <a:ext cx="3086102" cy="3266927"/>
            <a:chOff x="0" y="-47625"/>
            <a:chExt cx="812800" cy="860425"/>
          </a:xfrm>
        </p:grpSpPr>
        <p:sp>
          <p:nvSpPr>
            <p:cNvPr id="1049207"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08"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65" name="Google Shape;189;p17"/>
          <p:cNvGrpSpPr/>
          <p:nvPr/>
        </p:nvGrpSpPr>
        <p:grpSpPr>
          <a:xfrm>
            <a:off x="272690" y="719473"/>
            <a:ext cx="17033230" cy="9326247"/>
            <a:chOff x="0" y="-241102"/>
            <a:chExt cx="22710974" cy="12434997"/>
          </a:xfrm>
        </p:grpSpPr>
        <p:sp>
          <p:nvSpPr>
            <p:cNvPr id="1049209"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66" name="Google Shape;191;p17"/>
            <p:cNvGrpSpPr/>
            <p:nvPr/>
          </p:nvGrpSpPr>
          <p:grpSpPr>
            <a:xfrm>
              <a:off x="1455604" y="-241102"/>
              <a:ext cx="21255370" cy="12325151"/>
              <a:chOff x="0" y="-47625"/>
              <a:chExt cx="4198592" cy="2434598"/>
            </a:xfrm>
          </p:grpSpPr>
          <p:sp>
            <p:nvSpPr>
              <p:cNvPr id="1049210"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11"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67" name="Google Shape;196;p17"/>
          <p:cNvGrpSpPr/>
          <p:nvPr/>
        </p:nvGrpSpPr>
        <p:grpSpPr>
          <a:xfrm>
            <a:off x="16518726" y="1593867"/>
            <a:ext cx="3086101" cy="3266927"/>
            <a:chOff x="0" y="-47625"/>
            <a:chExt cx="812800" cy="860425"/>
          </a:xfrm>
        </p:grpSpPr>
        <p:sp>
          <p:nvSpPr>
            <p:cNvPr id="1049212"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13"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14" name="Google Shape;204;p17"/>
          <p:cNvSpPr txBox="1"/>
          <p:nvPr/>
        </p:nvSpPr>
        <p:spPr>
          <a:xfrm>
            <a:off x="2574753" y="2621027"/>
            <a:ext cx="15028587" cy="6845300"/>
          </a:xfrm>
          <a:prstGeom prst="rect"/>
          <a:noFill/>
          <a:ln>
            <a:noFill/>
          </a:ln>
        </p:spPr>
        <p:txBody>
          <a:bodyPr anchor="t" anchorCtr="0" bIns="0" lIns="0" rIns="0" spcFirstLastPara="1" tIns="0" wrap="square">
            <a:spAutoFit/>
          </a:bodyPr>
          <a:p>
            <a:pPr algn="ctr" lvl="0"/>
            <a:r>
              <a:rPr sz="6600" lang="en-US">
                <a:latin typeface="Rockwell Condensed" panose="02060603050405020104" pitchFamily="18" charset="0"/>
              </a:rPr>
              <a:t>A dystopian story envisions a world that's in a state of cataclysmic decline. A dystopian fiction can depict societies with perpetual wars, social and economic class divisions, mass poverty, environmental destruction, anarchy, and loss of individuality.</a:t>
            </a:r>
            <a:endParaRPr dirty="0" sz="6600" lang="en-US">
              <a:latin typeface="Rockwell Condensed" panose="02060603050405020104" pitchFamily="18" charset="0"/>
            </a:endParaRPr>
          </a:p>
        </p:txBody>
      </p:sp>
      <p:sp>
        <p:nvSpPr>
          <p:cNvPr id="1049215"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16"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17" name="Google Shape;338;p21"/>
          <p:cNvSpPr txBox="1"/>
          <p:nvPr/>
        </p:nvSpPr>
        <p:spPr>
          <a:xfrm>
            <a:off x="4063563" y="1241185"/>
            <a:ext cx="10597500" cy="137984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US" smtClean="0">
                <a:solidFill>
                  <a:srgbClr val="DF5A51"/>
                </a:solidFill>
                <a:latin typeface="Luckiest Guy"/>
                <a:sym typeface="Luckiest Guy"/>
              </a:rPr>
              <a:t>dystopian</a:t>
            </a:r>
            <a:endParaRPr dirty="0" sz="1200"/>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70" name="Shape 181"/>
        <p:cNvGrpSpPr/>
        <p:nvPr/>
      </p:nvGrpSpPr>
      <p:grpSpPr>
        <a:xfrm>
          <a:off x="0" y="0"/>
          <a:ext cx="0" cy="0"/>
          <a:chOff x="0" y="0"/>
          <a:chExt cx="0" cy="0"/>
        </a:xfrm>
      </p:grpSpPr>
      <p:sp>
        <p:nvSpPr>
          <p:cNvPr id="104922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71" name="Google Shape;183;p17"/>
          <p:cNvGrpSpPr/>
          <p:nvPr/>
        </p:nvGrpSpPr>
        <p:grpSpPr>
          <a:xfrm>
            <a:off x="16358896" y="3136874"/>
            <a:ext cx="3086102" cy="3266927"/>
            <a:chOff x="0" y="-47625"/>
            <a:chExt cx="812800" cy="860425"/>
          </a:xfrm>
        </p:grpSpPr>
        <p:sp>
          <p:nvSpPr>
            <p:cNvPr id="104922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2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72" name="Google Shape;186;p17"/>
          <p:cNvGrpSpPr/>
          <p:nvPr/>
        </p:nvGrpSpPr>
        <p:grpSpPr>
          <a:xfrm>
            <a:off x="16358896" y="4679881"/>
            <a:ext cx="3086102" cy="3266927"/>
            <a:chOff x="0" y="-47625"/>
            <a:chExt cx="812800" cy="860425"/>
          </a:xfrm>
        </p:grpSpPr>
        <p:sp>
          <p:nvSpPr>
            <p:cNvPr id="104922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2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73" name="Google Shape;189;p17"/>
          <p:cNvGrpSpPr/>
          <p:nvPr/>
        </p:nvGrpSpPr>
        <p:grpSpPr>
          <a:xfrm>
            <a:off x="395235" y="389963"/>
            <a:ext cx="17015920" cy="9326247"/>
            <a:chOff x="0" y="-241102"/>
            <a:chExt cx="22687894" cy="12434997"/>
          </a:xfrm>
        </p:grpSpPr>
        <p:sp>
          <p:nvSpPr>
            <p:cNvPr id="104922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74" name="Google Shape;191;p17"/>
            <p:cNvGrpSpPr/>
            <p:nvPr/>
          </p:nvGrpSpPr>
          <p:grpSpPr>
            <a:xfrm>
              <a:off x="1455604" y="-241102"/>
              <a:ext cx="21232290" cy="12434997"/>
              <a:chOff x="0" y="-47625"/>
              <a:chExt cx="4194033" cy="2456296"/>
            </a:xfrm>
          </p:grpSpPr>
          <p:sp>
            <p:nvSpPr>
              <p:cNvPr id="1049226"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2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75" name="Google Shape;196;p17"/>
          <p:cNvGrpSpPr/>
          <p:nvPr/>
        </p:nvGrpSpPr>
        <p:grpSpPr>
          <a:xfrm>
            <a:off x="16518726" y="1593867"/>
            <a:ext cx="3086101" cy="3266927"/>
            <a:chOff x="0" y="-47625"/>
            <a:chExt cx="812800" cy="860425"/>
          </a:xfrm>
        </p:grpSpPr>
        <p:sp>
          <p:nvSpPr>
            <p:cNvPr id="104922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2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30"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31"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32"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233" name="Google Shape;338;p21"/>
          <p:cNvSpPr txBox="1"/>
          <p:nvPr/>
        </p:nvSpPr>
        <p:spPr>
          <a:xfrm>
            <a:off x="3029988" y="3686365"/>
            <a:ext cx="13005171" cy="2845924"/>
          </a:xfrm>
          <a:prstGeom prst="rect"/>
          <a:noFill/>
          <a:ln>
            <a:noFill/>
          </a:ln>
        </p:spPr>
        <p:txBody>
          <a:bodyPr anchor="t" anchorCtr="0" bIns="0" lIns="0" rIns="0" spcFirstLastPara="1" tIns="0" wrap="square">
            <a:spAutoFit/>
          </a:bodyPr>
          <a:p>
            <a:pPr algn="ctr" lvl="0">
              <a:lnSpc>
                <a:spcPct val="97008"/>
              </a:lnSpc>
            </a:pPr>
            <a:r>
              <a:rPr dirty="0" sz="6600" lang="en-PH" smtClean="0">
                <a:latin typeface="Rockwell Condensed" panose="02060603050405020104" pitchFamily="18" charset="0"/>
              </a:rPr>
              <a:t>The Hunger Games</a:t>
            </a:r>
          </a:p>
          <a:p>
            <a:pPr algn="ctr" lvl="0">
              <a:lnSpc>
                <a:spcPct val="97008"/>
              </a:lnSpc>
            </a:pPr>
            <a:r>
              <a:rPr dirty="0" sz="6600" lang="en-PH" smtClean="0">
                <a:latin typeface="Rockwell Condensed" panose="02060603050405020104" pitchFamily="18" charset="0"/>
              </a:rPr>
              <a:t>Divergent</a:t>
            </a:r>
          </a:p>
          <a:p>
            <a:pPr algn="ctr" lvl="0">
              <a:lnSpc>
                <a:spcPct val="97008"/>
              </a:lnSpc>
            </a:pPr>
            <a:r>
              <a:rPr dirty="0" sz="6600" lang="en-PH" smtClean="0">
                <a:latin typeface="Rockwell Condensed" panose="02060603050405020104" pitchFamily="18" charset="0"/>
              </a:rPr>
              <a:t>The Blade Runner</a:t>
            </a:r>
            <a:endParaRPr dirty="0" sz="6600">
              <a:latin typeface="Rockwell Condensed" panose="02060603050405020104" pitchFamily="18" charset="0"/>
            </a:endParaRPr>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78" name="Shape 181"/>
        <p:cNvGrpSpPr/>
        <p:nvPr/>
      </p:nvGrpSpPr>
      <p:grpSpPr>
        <a:xfrm>
          <a:off x="0" y="0"/>
          <a:ext cx="0" cy="0"/>
          <a:chOff x="0" y="0"/>
          <a:chExt cx="0" cy="0"/>
        </a:xfrm>
      </p:grpSpPr>
      <p:sp>
        <p:nvSpPr>
          <p:cNvPr id="104923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79" name="Google Shape;183;p17"/>
          <p:cNvGrpSpPr/>
          <p:nvPr/>
        </p:nvGrpSpPr>
        <p:grpSpPr>
          <a:xfrm>
            <a:off x="16358896" y="3136874"/>
            <a:ext cx="3086102" cy="3266927"/>
            <a:chOff x="0" y="-47625"/>
            <a:chExt cx="812800" cy="860425"/>
          </a:xfrm>
        </p:grpSpPr>
        <p:sp>
          <p:nvSpPr>
            <p:cNvPr id="104923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3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80" name="Google Shape;186;p17"/>
          <p:cNvGrpSpPr/>
          <p:nvPr/>
        </p:nvGrpSpPr>
        <p:grpSpPr>
          <a:xfrm>
            <a:off x="16358896" y="4679881"/>
            <a:ext cx="3086102" cy="3266927"/>
            <a:chOff x="0" y="-47625"/>
            <a:chExt cx="812800" cy="860425"/>
          </a:xfrm>
        </p:grpSpPr>
        <p:sp>
          <p:nvSpPr>
            <p:cNvPr id="104923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81" name="Google Shape;189;p17"/>
          <p:cNvGrpSpPr/>
          <p:nvPr/>
        </p:nvGrpSpPr>
        <p:grpSpPr>
          <a:xfrm>
            <a:off x="272690" y="719473"/>
            <a:ext cx="17033230" cy="9326247"/>
            <a:chOff x="0" y="-241102"/>
            <a:chExt cx="22710974" cy="12434997"/>
          </a:xfrm>
        </p:grpSpPr>
        <p:sp>
          <p:nvSpPr>
            <p:cNvPr id="104924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82" name="Google Shape;191;p17"/>
            <p:cNvGrpSpPr/>
            <p:nvPr/>
          </p:nvGrpSpPr>
          <p:grpSpPr>
            <a:xfrm>
              <a:off x="1455604" y="-241102"/>
              <a:ext cx="21255370" cy="12325151"/>
              <a:chOff x="0" y="-47625"/>
              <a:chExt cx="4198592" cy="2434598"/>
            </a:xfrm>
          </p:grpSpPr>
          <p:sp>
            <p:nvSpPr>
              <p:cNvPr id="1049242"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83" name="Google Shape;196;p17"/>
          <p:cNvGrpSpPr/>
          <p:nvPr/>
        </p:nvGrpSpPr>
        <p:grpSpPr>
          <a:xfrm>
            <a:off x="16518726" y="1593867"/>
            <a:ext cx="3086101" cy="3266927"/>
            <a:chOff x="0" y="-47625"/>
            <a:chExt cx="812800" cy="860425"/>
          </a:xfrm>
        </p:grpSpPr>
        <p:sp>
          <p:nvSpPr>
            <p:cNvPr id="104924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4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46" name="Google Shape;204;p17"/>
          <p:cNvSpPr txBox="1"/>
          <p:nvPr/>
        </p:nvSpPr>
        <p:spPr>
          <a:xfrm>
            <a:off x="2349227" y="2621027"/>
            <a:ext cx="14269279" cy="7162800"/>
          </a:xfrm>
          <a:prstGeom prst="rect"/>
          <a:noFill/>
          <a:ln>
            <a:noFill/>
          </a:ln>
        </p:spPr>
        <p:txBody>
          <a:bodyPr anchor="t" anchorCtr="0" bIns="0" lIns="0" rIns="0" spcFirstLastPara="1" tIns="0" wrap="square">
            <a:spAutoFit/>
          </a:bodyPr>
          <a:p>
            <a:pPr algn="ctr" lvl="0"/>
            <a:r>
              <a:rPr dirty="0" sz="8000" lang="en-US">
                <a:latin typeface="Rockwell Condensed" panose="02060603050405020104" pitchFamily="18" charset="0"/>
              </a:rPr>
              <a:t>The primary goal of horror fiction is to shock and frighten readers. A horror story involves characters, settings, and plots that create suspense and tension for the reader.</a:t>
            </a:r>
            <a:endParaRPr dirty="0" sz="8000" lang="en-US">
              <a:latin typeface="Rockwell Condensed" panose="02060603050405020104" pitchFamily="18" charset="0"/>
            </a:endParaRPr>
          </a:p>
        </p:txBody>
      </p:sp>
      <p:sp>
        <p:nvSpPr>
          <p:cNvPr id="1049247"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48"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49" name="Google Shape;338;p21"/>
          <p:cNvSpPr txBox="1"/>
          <p:nvPr/>
        </p:nvSpPr>
        <p:spPr>
          <a:xfrm>
            <a:off x="4063563" y="1241185"/>
            <a:ext cx="10597500" cy="137984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US" smtClean="0">
                <a:solidFill>
                  <a:srgbClr val="DF5A51"/>
                </a:solidFill>
                <a:latin typeface="Luckiest Guy"/>
                <a:sym typeface="Luckiest Guy"/>
              </a:rPr>
              <a:t>horror</a:t>
            </a:r>
            <a:endParaRPr dirty="0" sz="1200"/>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94" name="Shape 181"/>
        <p:cNvGrpSpPr/>
        <p:nvPr/>
      </p:nvGrpSpPr>
      <p:grpSpPr>
        <a:xfrm>
          <a:off x="0" y="0"/>
          <a:ext cx="0" cy="0"/>
          <a:chOff x="0" y="0"/>
          <a:chExt cx="0" cy="0"/>
        </a:xfrm>
      </p:grpSpPr>
      <p:sp>
        <p:nvSpPr>
          <p:cNvPr id="104863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95" name="Google Shape;183;p17"/>
          <p:cNvGrpSpPr/>
          <p:nvPr/>
        </p:nvGrpSpPr>
        <p:grpSpPr>
          <a:xfrm>
            <a:off x="16358896" y="3136874"/>
            <a:ext cx="3086102" cy="3266927"/>
            <a:chOff x="0" y="-47625"/>
            <a:chExt cx="812800" cy="860425"/>
          </a:xfrm>
        </p:grpSpPr>
        <p:sp>
          <p:nvSpPr>
            <p:cNvPr id="104863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96" name="Google Shape;186;p17"/>
          <p:cNvGrpSpPr/>
          <p:nvPr/>
        </p:nvGrpSpPr>
        <p:grpSpPr>
          <a:xfrm>
            <a:off x="16358896" y="4679881"/>
            <a:ext cx="3086102" cy="3266927"/>
            <a:chOff x="0" y="-47625"/>
            <a:chExt cx="812800" cy="860425"/>
          </a:xfrm>
        </p:grpSpPr>
        <p:sp>
          <p:nvSpPr>
            <p:cNvPr id="104863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97" name="Google Shape;189;p17"/>
          <p:cNvGrpSpPr/>
          <p:nvPr/>
        </p:nvGrpSpPr>
        <p:grpSpPr>
          <a:xfrm>
            <a:off x="395235" y="389963"/>
            <a:ext cx="17015920" cy="9326247"/>
            <a:chOff x="0" y="-241102"/>
            <a:chExt cx="22687894" cy="12434997"/>
          </a:xfrm>
        </p:grpSpPr>
        <p:sp>
          <p:nvSpPr>
            <p:cNvPr id="104863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98" name="Google Shape;191;p17"/>
            <p:cNvGrpSpPr/>
            <p:nvPr/>
          </p:nvGrpSpPr>
          <p:grpSpPr>
            <a:xfrm>
              <a:off x="1455604" y="-241102"/>
              <a:ext cx="21232290" cy="12434997"/>
              <a:chOff x="0" y="-47625"/>
              <a:chExt cx="4194033" cy="2456296"/>
            </a:xfrm>
          </p:grpSpPr>
          <p:sp>
            <p:nvSpPr>
              <p:cNvPr id="1048636"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99" name="Google Shape;196;p17"/>
          <p:cNvGrpSpPr/>
          <p:nvPr/>
        </p:nvGrpSpPr>
        <p:grpSpPr>
          <a:xfrm>
            <a:off x="16518726" y="1593867"/>
            <a:ext cx="3086101" cy="3266927"/>
            <a:chOff x="0" y="-47625"/>
            <a:chExt cx="812800" cy="860425"/>
          </a:xfrm>
        </p:grpSpPr>
        <p:sp>
          <p:nvSpPr>
            <p:cNvPr id="104863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40" name="Google Shape;204;p17"/>
          <p:cNvSpPr txBox="1"/>
          <p:nvPr/>
        </p:nvSpPr>
        <p:spPr>
          <a:xfrm>
            <a:off x="10698321" y="719474"/>
            <a:ext cx="6275561" cy="9715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 a category of artistic, musical, or literary composition characterized by a particular style, form, or content.</a:t>
            </a:r>
            <a:endParaRPr dirty="0" sz="7200">
              <a:latin typeface="Rockwell Condensed" panose="02060603050405020104" pitchFamily="18" charset="0"/>
            </a:endParaRPr>
          </a:p>
        </p:txBody>
      </p:sp>
      <p:pic>
        <p:nvPicPr>
          <p:cNvPr id="2097153" name="Picture 2" descr="What's in a Genre? Popular Categories with Examples - Publimetry"/>
          <p:cNvPicPr>
            <a:picLocks noChangeAspect="1" noChangeArrowheads="1"/>
          </p:cNvPicPr>
          <p:nvPr/>
        </p:nvPicPr>
        <p:blipFill>
          <a:blip xmlns:r="http://schemas.openxmlformats.org/officeDocument/2006/relationships" r:embed="rId2"/>
          <a:srcRect/>
          <a:stretch>
            <a:fillRect/>
          </a:stretch>
        </p:blipFill>
        <p:spPr bwMode="auto">
          <a:xfrm>
            <a:off x="1926740" y="2287986"/>
            <a:ext cx="8591928" cy="6205281"/>
          </a:xfrm>
          <a:prstGeom prst="rect"/>
          <a:noFill/>
        </p:spPr>
      </p:pic>
      <p:sp>
        <p:nvSpPr>
          <p:cNvPr id="1048641" name="Google Shape;199;p17"/>
          <p:cNvSpPr/>
          <p:nvPr/>
        </p:nvSpPr>
        <p:spPr>
          <a:xfrm>
            <a:off x="9018789" y="6543143"/>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3">
              <a:alphaModFix/>
            </a:blip>
            <a:stretch>
              <a:fillRect/>
            </a:stretch>
          </a:blipFill>
          <a:ln>
            <a:noFill/>
          </a:ln>
        </p:spPr>
      </p:sp>
      <p:sp>
        <p:nvSpPr>
          <p:cNvPr id="104864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4">
              <a:alphaModFix/>
            </a:blip>
            <a:stretch>
              <a:fillRect/>
            </a:stretch>
          </a:blipFill>
          <a:ln>
            <a:noFill/>
          </a:ln>
        </p:spPr>
      </p:sp>
      <p:sp>
        <p:nvSpPr>
          <p:cNvPr id="1048643" name="Google Shape;176;p16"/>
          <p:cNvSpPr txBox="1"/>
          <p:nvPr/>
        </p:nvSpPr>
        <p:spPr>
          <a:xfrm>
            <a:off x="3392471" y="-160173"/>
            <a:ext cx="6717027" cy="5232400"/>
          </a:xfrm>
          <a:prstGeom prst="rect"/>
          <a:noFill/>
          <a:ln>
            <a:noFill/>
          </a:ln>
        </p:spPr>
        <p:txBody>
          <a:bodyPr anchor="t" anchorCtr="0" bIns="0" lIns="0" rIns="0" spcFirstLastPara="1" tIns="0" wrap="square">
            <a:spAutoFit/>
          </a:bodyPr>
          <a:p>
            <a:pPr algn="ctr" indent="0" lvl="0" marL="0" marR="0" rtl="0">
              <a:lnSpc>
                <a:spcPct val="200000"/>
              </a:lnSpc>
              <a:spcBef>
                <a:spcPts val="0"/>
              </a:spcBef>
              <a:spcAft>
                <a:spcPts val="0"/>
              </a:spcAft>
              <a:buNone/>
            </a:pPr>
            <a:r>
              <a:rPr dirty="0" sz="8800" lang="en-PH" smtClean="0">
                <a:latin typeface="Sangharia" panose="02000000000000000000" pitchFamily="2" charset="0"/>
              </a:rPr>
              <a:t>What is a Genre? </a:t>
            </a:r>
            <a:endParaRPr dirty="0" sz="8800">
              <a:latin typeface="Sangharia" panose="02000000000000000000" pitchFamily="2" charset="0"/>
            </a:endParaRPr>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86" name="Shape 181"/>
        <p:cNvGrpSpPr/>
        <p:nvPr/>
      </p:nvGrpSpPr>
      <p:grpSpPr>
        <a:xfrm>
          <a:off x="0" y="0"/>
          <a:ext cx="0" cy="0"/>
          <a:chOff x="0" y="0"/>
          <a:chExt cx="0" cy="0"/>
        </a:xfrm>
      </p:grpSpPr>
      <p:sp>
        <p:nvSpPr>
          <p:cNvPr id="104925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87" name="Google Shape;183;p17"/>
          <p:cNvGrpSpPr/>
          <p:nvPr/>
        </p:nvGrpSpPr>
        <p:grpSpPr>
          <a:xfrm>
            <a:off x="16358896" y="3136874"/>
            <a:ext cx="3086102" cy="3266927"/>
            <a:chOff x="0" y="-47625"/>
            <a:chExt cx="812800" cy="860425"/>
          </a:xfrm>
        </p:grpSpPr>
        <p:sp>
          <p:nvSpPr>
            <p:cNvPr id="104925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88" name="Google Shape;186;p17"/>
          <p:cNvGrpSpPr/>
          <p:nvPr/>
        </p:nvGrpSpPr>
        <p:grpSpPr>
          <a:xfrm>
            <a:off x="16358896" y="4679881"/>
            <a:ext cx="3086102" cy="3266927"/>
            <a:chOff x="0" y="-47625"/>
            <a:chExt cx="812800" cy="860425"/>
          </a:xfrm>
        </p:grpSpPr>
        <p:sp>
          <p:nvSpPr>
            <p:cNvPr id="104925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89" name="Google Shape;189;p17"/>
          <p:cNvGrpSpPr/>
          <p:nvPr/>
        </p:nvGrpSpPr>
        <p:grpSpPr>
          <a:xfrm>
            <a:off x="395235" y="389963"/>
            <a:ext cx="17015920" cy="9326247"/>
            <a:chOff x="0" y="-241102"/>
            <a:chExt cx="22687894" cy="12434997"/>
          </a:xfrm>
        </p:grpSpPr>
        <p:sp>
          <p:nvSpPr>
            <p:cNvPr id="104925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90" name="Google Shape;191;p17"/>
            <p:cNvGrpSpPr/>
            <p:nvPr/>
          </p:nvGrpSpPr>
          <p:grpSpPr>
            <a:xfrm>
              <a:off x="1455604" y="-241102"/>
              <a:ext cx="21232290" cy="12434997"/>
              <a:chOff x="0" y="-47625"/>
              <a:chExt cx="4194033" cy="2456296"/>
            </a:xfrm>
          </p:grpSpPr>
          <p:sp>
            <p:nvSpPr>
              <p:cNvPr id="1049258"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5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91" name="Google Shape;196;p17"/>
          <p:cNvGrpSpPr/>
          <p:nvPr/>
        </p:nvGrpSpPr>
        <p:grpSpPr>
          <a:xfrm>
            <a:off x="16518726" y="1593867"/>
            <a:ext cx="3086101" cy="3266927"/>
            <a:chOff x="0" y="-47625"/>
            <a:chExt cx="812800" cy="860425"/>
          </a:xfrm>
        </p:grpSpPr>
        <p:sp>
          <p:nvSpPr>
            <p:cNvPr id="104926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6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62"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63"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64"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265" name="Google Shape;338;p21"/>
          <p:cNvSpPr txBox="1"/>
          <p:nvPr/>
        </p:nvSpPr>
        <p:spPr>
          <a:xfrm>
            <a:off x="3029988" y="3686365"/>
            <a:ext cx="13005171" cy="3794565"/>
          </a:xfrm>
          <a:prstGeom prst="rect"/>
          <a:noFill/>
          <a:ln>
            <a:noFill/>
          </a:ln>
        </p:spPr>
        <p:txBody>
          <a:bodyPr anchor="t" anchorCtr="0" bIns="0" lIns="0" rIns="0" spcFirstLastPara="1" tIns="0" wrap="square">
            <a:spAutoFit/>
          </a:bodyPr>
          <a:p>
            <a:pPr algn="ctr" lvl="0">
              <a:lnSpc>
                <a:spcPct val="97008"/>
              </a:lnSpc>
            </a:pPr>
            <a:r>
              <a:rPr sz="6600" lang="en-US">
                <a:latin typeface="Rockwell Condensed" panose="02060603050405020104" pitchFamily="18" charset="0"/>
              </a:rPr>
              <a:t>The Exorcist</a:t>
            </a:r>
          </a:p>
          <a:p>
            <a:pPr algn="ctr" lvl="0">
              <a:lnSpc>
                <a:spcPct val="97008"/>
              </a:lnSpc>
            </a:pPr>
            <a:r>
              <a:rPr sz="6600" lang="en-US">
                <a:latin typeface="Rockwell Condensed" panose="02060603050405020104" pitchFamily="18" charset="0"/>
              </a:rPr>
              <a:t>Ginger Snaps</a:t>
            </a:r>
          </a:p>
          <a:p>
            <a:pPr algn="ctr" lvl="0">
              <a:lnSpc>
                <a:spcPct val="97008"/>
              </a:lnSpc>
            </a:pPr>
            <a:r>
              <a:rPr sz="6600" lang="en-US">
                <a:latin typeface="Rockwell Condensed" panose="02060603050405020104" pitchFamily="18" charset="0"/>
              </a:rPr>
              <a:t>The Conjuring</a:t>
            </a:r>
          </a:p>
          <a:p>
            <a:pPr algn="ctr" lvl="0">
              <a:lnSpc>
                <a:spcPct val="97008"/>
              </a:lnSpc>
            </a:pPr>
            <a:r>
              <a:rPr sz="6600" lang="en-US">
                <a:latin typeface="Rockwell Condensed" panose="02060603050405020104" pitchFamily="18" charset="0"/>
              </a:rPr>
              <a:t>The Nun</a:t>
            </a:r>
            <a:endParaRPr dirty="0" sz="6600" lang="en-US">
              <a:latin typeface="Rockwell Condensed" panose="02060603050405020104" pitchFamily="18" charset="0"/>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394" name="Shape 181"/>
        <p:cNvGrpSpPr/>
        <p:nvPr/>
      </p:nvGrpSpPr>
      <p:grpSpPr>
        <a:xfrm>
          <a:off x="0" y="0"/>
          <a:ext cx="0" cy="0"/>
          <a:chOff x="0" y="0"/>
          <a:chExt cx="0" cy="0"/>
        </a:xfrm>
      </p:grpSpPr>
      <p:sp>
        <p:nvSpPr>
          <p:cNvPr id="1049268"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395" name="Google Shape;183;p17"/>
          <p:cNvGrpSpPr/>
          <p:nvPr/>
        </p:nvGrpSpPr>
        <p:grpSpPr>
          <a:xfrm>
            <a:off x="16358896" y="3136874"/>
            <a:ext cx="3086102" cy="3266927"/>
            <a:chOff x="0" y="-47625"/>
            <a:chExt cx="812800" cy="860425"/>
          </a:xfrm>
        </p:grpSpPr>
        <p:sp>
          <p:nvSpPr>
            <p:cNvPr id="1049269"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70"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96" name="Google Shape;186;p17"/>
          <p:cNvGrpSpPr/>
          <p:nvPr/>
        </p:nvGrpSpPr>
        <p:grpSpPr>
          <a:xfrm>
            <a:off x="16358896" y="4679881"/>
            <a:ext cx="3086102" cy="3266927"/>
            <a:chOff x="0" y="-47625"/>
            <a:chExt cx="812800" cy="860425"/>
          </a:xfrm>
        </p:grpSpPr>
        <p:sp>
          <p:nvSpPr>
            <p:cNvPr id="1049271"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72"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397" name="Google Shape;189;p17"/>
          <p:cNvGrpSpPr/>
          <p:nvPr/>
        </p:nvGrpSpPr>
        <p:grpSpPr>
          <a:xfrm>
            <a:off x="395235" y="389963"/>
            <a:ext cx="17015920" cy="9326247"/>
            <a:chOff x="0" y="-241102"/>
            <a:chExt cx="22687894" cy="12434997"/>
          </a:xfrm>
        </p:grpSpPr>
        <p:sp>
          <p:nvSpPr>
            <p:cNvPr id="1049273"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398" name="Google Shape;191;p17"/>
            <p:cNvGrpSpPr/>
            <p:nvPr/>
          </p:nvGrpSpPr>
          <p:grpSpPr>
            <a:xfrm>
              <a:off x="1455604" y="-241102"/>
              <a:ext cx="21232290" cy="12434997"/>
              <a:chOff x="0" y="-47625"/>
              <a:chExt cx="4194033" cy="2456296"/>
            </a:xfrm>
          </p:grpSpPr>
          <p:sp>
            <p:nvSpPr>
              <p:cNvPr id="1049274"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75"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399" name="Google Shape;196;p17"/>
          <p:cNvGrpSpPr/>
          <p:nvPr/>
        </p:nvGrpSpPr>
        <p:grpSpPr>
          <a:xfrm>
            <a:off x="16518726" y="1593867"/>
            <a:ext cx="3086101" cy="3266927"/>
            <a:chOff x="0" y="-47625"/>
            <a:chExt cx="812800" cy="860425"/>
          </a:xfrm>
        </p:grpSpPr>
        <p:sp>
          <p:nvSpPr>
            <p:cNvPr id="1049276"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77"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78"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79"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80"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pic>
        <p:nvPicPr>
          <p:cNvPr id="2097154" name="Picture 2" descr="How to Make a Mutant: Splice's Creepy Creature Evolves | WIRED"/>
          <p:cNvPicPr>
            <a:picLocks noChangeAspect="1" noChangeArrowheads="1"/>
          </p:cNvPicPr>
          <p:nvPr/>
        </p:nvPicPr>
        <p:blipFill>
          <a:blip xmlns:r="http://schemas.openxmlformats.org/officeDocument/2006/relationships" r:embed="rId4"/>
          <a:srcRect/>
          <a:stretch>
            <a:fillRect/>
          </a:stretch>
        </p:blipFill>
        <p:spPr bwMode="auto">
          <a:xfrm>
            <a:off x="3252641" y="3327226"/>
            <a:ext cx="11719751" cy="5735575"/>
          </a:xfrm>
          <a:prstGeom prst="rect"/>
          <a:noFill/>
        </p:spPr>
      </p:pic>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02" name="Shape 181"/>
        <p:cNvGrpSpPr/>
        <p:nvPr/>
      </p:nvGrpSpPr>
      <p:grpSpPr>
        <a:xfrm>
          <a:off x="0" y="0"/>
          <a:ext cx="0" cy="0"/>
          <a:chOff x="0" y="0"/>
          <a:chExt cx="0" cy="0"/>
        </a:xfrm>
      </p:grpSpPr>
      <p:sp>
        <p:nvSpPr>
          <p:cNvPr id="1049283"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03" name="Google Shape;183;p17"/>
          <p:cNvGrpSpPr/>
          <p:nvPr/>
        </p:nvGrpSpPr>
        <p:grpSpPr>
          <a:xfrm>
            <a:off x="16358896" y="3136874"/>
            <a:ext cx="3086102" cy="3266927"/>
            <a:chOff x="0" y="-47625"/>
            <a:chExt cx="812800" cy="860425"/>
          </a:xfrm>
        </p:grpSpPr>
        <p:sp>
          <p:nvSpPr>
            <p:cNvPr id="1049284"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85"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04" name="Google Shape;186;p17"/>
          <p:cNvGrpSpPr/>
          <p:nvPr/>
        </p:nvGrpSpPr>
        <p:grpSpPr>
          <a:xfrm>
            <a:off x="16358896" y="4679881"/>
            <a:ext cx="3086102" cy="3266927"/>
            <a:chOff x="0" y="-47625"/>
            <a:chExt cx="812800" cy="860425"/>
          </a:xfrm>
        </p:grpSpPr>
        <p:sp>
          <p:nvSpPr>
            <p:cNvPr id="1049286"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87"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05" name="Google Shape;189;p17"/>
          <p:cNvGrpSpPr/>
          <p:nvPr/>
        </p:nvGrpSpPr>
        <p:grpSpPr>
          <a:xfrm>
            <a:off x="272690" y="719473"/>
            <a:ext cx="17033230" cy="9326247"/>
            <a:chOff x="0" y="-241102"/>
            <a:chExt cx="22710974" cy="12434997"/>
          </a:xfrm>
        </p:grpSpPr>
        <p:sp>
          <p:nvSpPr>
            <p:cNvPr id="1049288"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06" name="Google Shape;191;p17"/>
            <p:cNvGrpSpPr/>
            <p:nvPr/>
          </p:nvGrpSpPr>
          <p:grpSpPr>
            <a:xfrm>
              <a:off x="1455604" y="-241102"/>
              <a:ext cx="21255370" cy="12325151"/>
              <a:chOff x="0" y="-47625"/>
              <a:chExt cx="4198592" cy="2434598"/>
            </a:xfrm>
          </p:grpSpPr>
          <p:sp>
            <p:nvSpPr>
              <p:cNvPr id="1049289"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90"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07" name="Google Shape;196;p17"/>
          <p:cNvGrpSpPr/>
          <p:nvPr/>
        </p:nvGrpSpPr>
        <p:grpSpPr>
          <a:xfrm>
            <a:off x="16518726" y="1593867"/>
            <a:ext cx="3086101" cy="3266927"/>
            <a:chOff x="0" y="-47625"/>
            <a:chExt cx="812800" cy="860425"/>
          </a:xfrm>
        </p:grpSpPr>
        <p:sp>
          <p:nvSpPr>
            <p:cNvPr id="1049291"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292"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293" name="Google Shape;204;p17"/>
          <p:cNvSpPr txBox="1"/>
          <p:nvPr/>
        </p:nvSpPr>
        <p:spPr>
          <a:xfrm>
            <a:off x="2442243" y="2401744"/>
            <a:ext cx="14993032" cy="7823200"/>
          </a:xfrm>
          <a:prstGeom prst="rect"/>
          <a:noFill/>
          <a:ln>
            <a:noFill/>
          </a:ln>
        </p:spPr>
        <p:txBody>
          <a:bodyPr anchor="t" anchorCtr="0" bIns="0" lIns="0" rIns="0" spcFirstLastPara="1" tIns="0" wrap="square">
            <a:spAutoFit/>
          </a:bodyPr>
          <a:p>
            <a:pPr algn="ctr" lvl="0"/>
            <a:r>
              <a:rPr dirty="0" sz="6600" lang="en-US">
                <a:latin typeface="Rockwell Condensed" panose="02060603050405020104" pitchFamily="18" charset="0"/>
              </a:rPr>
              <a:t>Fables typically teach a moral lesson to the reader or illustrate a moral dilemma that the protagonist overcomes. An author may use inanimate objects or animals as protagonists who act like humans to resolve conflict in a manner that demonstrates character development.</a:t>
            </a:r>
            <a:endParaRPr dirty="0" sz="6600" lang="en-US">
              <a:latin typeface="Rockwell Condensed" panose="02060603050405020104" pitchFamily="18" charset="0"/>
            </a:endParaRPr>
          </a:p>
        </p:txBody>
      </p:sp>
      <p:sp>
        <p:nvSpPr>
          <p:cNvPr id="1049294"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295"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296" name="Google Shape;338;p21"/>
          <p:cNvSpPr txBox="1"/>
          <p:nvPr/>
        </p:nvSpPr>
        <p:spPr>
          <a:xfrm>
            <a:off x="4063563" y="1241185"/>
            <a:ext cx="10597500" cy="16632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1500" lang="en-US" smtClean="0">
                <a:solidFill>
                  <a:srgbClr val="DF5A51"/>
                </a:solidFill>
                <a:latin typeface="Luckiest Guy"/>
                <a:sym typeface="Luckiest Guy"/>
              </a:rPr>
              <a:t>fable</a:t>
            </a:r>
            <a:endParaRPr dirty="0"/>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10" name="Shape 181"/>
        <p:cNvGrpSpPr/>
        <p:nvPr/>
      </p:nvGrpSpPr>
      <p:grpSpPr>
        <a:xfrm>
          <a:off x="0" y="0"/>
          <a:ext cx="0" cy="0"/>
          <a:chOff x="0" y="0"/>
          <a:chExt cx="0" cy="0"/>
        </a:xfrm>
      </p:grpSpPr>
      <p:sp>
        <p:nvSpPr>
          <p:cNvPr id="1049299"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11" name="Google Shape;183;p17"/>
          <p:cNvGrpSpPr/>
          <p:nvPr/>
        </p:nvGrpSpPr>
        <p:grpSpPr>
          <a:xfrm>
            <a:off x="16358896" y="3136874"/>
            <a:ext cx="3086102" cy="3266927"/>
            <a:chOff x="0" y="-47625"/>
            <a:chExt cx="812800" cy="860425"/>
          </a:xfrm>
        </p:grpSpPr>
        <p:sp>
          <p:nvSpPr>
            <p:cNvPr id="1049300"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01"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12" name="Google Shape;186;p17"/>
          <p:cNvGrpSpPr/>
          <p:nvPr/>
        </p:nvGrpSpPr>
        <p:grpSpPr>
          <a:xfrm>
            <a:off x="16358896" y="4679881"/>
            <a:ext cx="3086102" cy="3266927"/>
            <a:chOff x="0" y="-47625"/>
            <a:chExt cx="812800" cy="860425"/>
          </a:xfrm>
        </p:grpSpPr>
        <p:sp>
          <p:nvSpPr>
            <p:cNvPr id="1049302"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03"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13" name="Google Shape;189;p17"/>
          <p:cNvGrpSpPr/>
          <p:nvPr/>
        </p:nvGrpSpPr>
        <p:grpSpPr>
          <a:xfrm>
            <a:off x="395235" y="389963"/>
            <a:ext cx="17015920" cy="9326247"/>
            <a:chOff x="0" y="-241102"/>
            <a:chExt cx="22687894" cy="12434997"/>
          </a:xfrm>
        </p:grpSpPr>
        <p:sp>
          <p:nvSpPr>
            <p:cNvPr id="1049304"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14" name="Google Shape;191;p17"/>
            <p:cNvGrpSpPr/>
            <p:nvPr/>
          </p:nvGrpSpPr>
          <p:grpSpPr>
            <a:xfrm>
              <a:off x="1455604" y="-241102"/>
              <a:ext cx="21232290" cy="12434997"/>
              <a:chOff x="0" y="-47625"/>
              <a:chExt cx="4194033" cy="2456296"/>
            </a:xfrm>
          </p:grpSpPr>
          <p:sp>
            <p:nvSpPr>
              <p:cNvPr id="1049305"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06"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15" name="Google Shape;196;p17"/>
          <p:cNvGrpSpPr/>
          <p:nvPr/>
        </p:nvGrpSpPr>
        <p:grpSpPr>
          <a:xfrm>
            <a:off x="16518726" y="1593867"/>
            <a:ext cx="3086101" cy="3266927"/>
            <a:chOff x="0" y="-47625"/>
            <a:chExt cx="812800" cy="860425"/>
          </a:xfrm>
        </p:grpSpPr>
        <p:sp>
          <p:nvSpPr>
            <p:cNvPr id="1049307"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08"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309"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310"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311"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312" name="Google Shape;338;p21"/>
          <p:cNvSpPr txBox="1"/>
          <p:nvPr/>
        </p:nvSpPr>
        <p:spPr>
          <a:xfrm>
            <a:off x="3029988" y="3686365"/>
            <a:ext cx="13005171" cy="3794565"/>
          </a:xfrm>
          <a:prstGeom prst="rect"/>
          <a:noFill/>
          <a:ln>
            <a:noFill/>
          </a:ln>
        </p:spPr>
        <p:txBody>
          <a:bodyPr anchor="t" anchorCtr="0" bIns="0" lIns="0" rIns="0" spcFirstLastPara="1" tIns="0" wrap="square">
            <a:spAutoFit/>
          </a:bodyPr>
          <a:p>
            <a:pPr algn="ctr" lvl="0">
              <a:lnSpc>
                <a:spcPct val="97008"/>
              </a:lnSpc>
            </a:pPr>
            <a:r>
              <a:rPr dirty="0" sz="6600" lang="en-US" smtClean="0">
                <a:latin typeface="Rockwell Condensed" panose="02060603050405020104" pitchFamily="18" charset="0"/>
              </a:rPr>
              <a:t>The Tortoise and the Hare</a:t>
            </a:r>
          </a:p>
          <a:p>
            <a:pPr algn="ctr" lvl="0">
              <a:lnSpc>
                <a:spcPct val="97008"/>
              </a:lnSpc>
            </a:pPr>
            <a:r>
              <a:rPr dirty="0" sz="6600" lang="en-US" smtClean="0">
                <a:latin typeface="Rockwell Condensed" panose="02060603050405020104" pitchFamily="18" charset="0"/>
              </a:rPr>
              <a:t>The Lion and the Mouse</a:t>
            </a:r>
          </a:p>
          <a:p>
            <a:pPr algn="ctr" lvl="0">
              <a:lnSpc>
                <a:spcPct val="97008"/>
              </a:lnSpc>
            </a:pPr>
            <a:r>
              <a:rPr dirty="0" sz="6600" lang="en-US" smtClean="0">
                <a:latin typeface="Rockwell Condensed" panose="02060603050405020104" pitchFamily="18" charset="0"/>
              </a:rPr>
              <a:t>The Fox and the Crow</a:t>
            </a:r>
          </a:p>
          <a:p>
            <a:pPr algn="ctr" lvl="0">
              <a:lnSpc>
                <a:spcPct val="97008"/>
              </a:lnSpc>
            </a:pPr>
            <a:endParaRPr dirty="0" sz="6600" lang="en-US">
              <a:latin typeface="Rockwell Condensed" panose="02060603050405020104" pitchFamily="18" charset="0"/>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18" name="Shape 181"/>
        <p:cNvGrpSpPr/>
        <p:nvPr/>
      </p:nvGrpSpPr>
      <p:grpSpPr>
        <a:xfrm>
          <a:off x="0" y="0"/>
          <a:ext cx="0" cy="0"/>
          <a:chOff x="0" y="0"/>
          <a:chExt cx="0" cy="0"/>
        </a:xfrm>
      </p:grpSpPr>
      <p:sp>
        <p:nvSpPr>
          <p:cNvPr id="1049315"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19" name="Google Shape;183;p17"/>
          <p:cNvGrpSpPr/>
          <p:nvPr/>
        </p:nvGrpSpPr>
        <p:grpSpPr>
          <a:xfrm>
            <a:off x="16358896" y="3136874"/>
            <a:ext cx="3086102" cy="3266927"/>
            <a:chOff x="0" y="-47625"/>
            <a:chExt cx="812800" cy="860425"/>
          </a:xfrm>
        </p:grpSpPr>
        <p:sp>
          <p:nvSpPr>
            <p:cNvPr id="1049316"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17"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20" name="Google Shape;186;p17"/>
          <p:cNvGrpSpPr/>
          <p:nvPr/>
        </p:nvGrpSpPr>
        <p:grpSpPr>
          <a:xfrm>
            <a:off x="16358896" y="4679881"/>
            <a:ext cx="3086102" cy="3266927"/>
            <a:chOff x="0" y="-47625"/>
            <a:chExt cx="812800" cy="860425"/>
          </a:xfrm>
        </p:grpSpPr>
        <p:sp>
          <p:nvSpPr>
            <p:cNvPr id="1049318"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19"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21" name="Google Shape;189;p17"/>
          <p:cNvGrpSpPr/>
          <p:nvPr/>
        </p:nvGrpSpPr>
        <p:grpSpPr>
          <a:xfrm>
            <a:off x="272690" y="719473"/>
            <a:ext cx="17033230" cy="9326247"/>
            <a:chOff x="0" y="-241102"/>
            <a:chExt cx="22710974" cy="12434997"/>
          </a:xfrm>
        </p:grpSpPr>
        <p:sp>
          <p:nvSpPr>
            <p:cNvPr id="1049320"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22" name="Google Shape;191;p17"/>
            <p:cNvGrpSpPr/>
            <p:nvPr/>
          </p:nvGrpSpPr>
          <p:grpSpPr>
            <a:xfrm>
              <a:off x="1455604" y="-241102"/>
              <a:ext cx="21255370" cy="12325151"/>
              <a:chOff x="0" y="-47625"/>
              <a:chExt cx="4198592" cy="2434598"/>
            </a:xfrm>
          </p:grpSpPr>
          <p:sp>
            <p:nvSpPr>
              <p:cNvPr id="1049321"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22"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23" name="Google Shape;196;p17"/>
          <p:cNvGrpSpPr/>
          <p:nvPr/>
        </p:nvGrpSpPr>
        <p:grpSpPr>
          <a:xfrm>
            <a:off x="16518726" y="1593867"/>
            <a:ext cx="3086101" cy="3266927"/>
            <a:chOff x="0" y="-47625"/>
            <a:chExt cx="812800" cy="860425"/>
          </a:xfrm>
        </p:grpSpPr>
        <p:sp>
          <p:nvSpPr>
            <p:cNvPr id="1049323"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24"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325" name="Google Shape;204;p17"/>
          <p:cNvSpPr txBox="1"/>
          <p:nvPr/>
        </p:nvSpPr>
        <p:spPr>
          <a:xfrm>
            <a:off x="3029988" y="3170845"/>
            <a:ext cx="14950050" cy="7162800"/>
          </a:xfrm>
          <a:prstGeom prst="rect"/>
          <a:noFill/>
          <a:ln>
            <a:noFill/>
          </a:ln>
        </p:spPr>
        <p:txBody>
          <a:bodyPr anchor="t" anchorCtr="0" bIns="0" lIns="0" rIns="0" spcFirstLastPara="1" tIns="0" wrap="square">
            <a:spAutoFit/>
          </a:bodyPr>
          <a:p>
            <a:pPr algn="ctr" lvl="0"/>
            <a:r>
              <a:rPr dirty="0" sz="8000" lang="en-US">
                <a:latin typeface="Rockwell Condensed" panose="02060603050405020104" pitchFamily="18" charset="0"/>
              </a:rPr>
              <a:t>The mythological genre reveals elements of human </a:t>
            </a:r>
            <a:r>
              <a:rPr dirty="0" sz="8000" lang="en-US" err="1">
                <a:latin typeface="Rockwell Condensed" panose="02060603050405020104" pitchFamily="18" charset="0"/>
              </a:rPr>
              <a:t>behaviour</a:t>
            </a:r>
            <a:r>
              <a:rPr dirty="0" sz="8000" lang="en-US">
                <a:latin typeface="Rockwell Condensed" panose="02060603050405020104" pitchFamily="18" charset="0"/>
              </a:rPr>
              <a:t> through the use of symbols. Mythology includes themes such as gods, goddesses, and cultural phenomena.</a:t>
            </a:r>
            <a:endParaRPr dirty="0" sz="8000" lang="en-US">
              <a:latin typeface="Rockwell Condensed" panose="02060603050405020104" pitchFamily="18" charset="0"/>
            </a:endParaRPr>
          </a:p>
        </p:txBody>
      </p:sp>
      <p:sp>
        <p:nvSpPr>
          <p:cNvPr id="1049326"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327"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328" name="Google Shape;338;p21"/>
          <p:cNvSpPr txBox="1"/>
          <p:nvPr/>
        </p:nvSpPr>
        <p:spPr>
          <a:xfrm>
            <a:off x="4063563" y="1241185"/>
            <a:ext cx="10597500" cy="16632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1500" lang="en-US" smtClean="0">
                <a:solidFill>
                  <a:srgbClr val="DF5A51"/>
                </a:solidFill>
                <a:latin typeface="Luckiest Guy"/>
                <a:sym typeface="Luckiest Guy"/>
              </a:rPr>
              <a:t>mythology</a:t>
            </a:r>
            <a:endParaRPr dirty="0"/>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26" name="Shape 181"/>
        <p:cNvGrpSpPr/>
        <p:nvPr/>
      </p:nvGrpSpPr>
      <p:grpSpPr>
        <a:xfrm>
          <a:off x="0" y="0"/>
          <a:ext cx="0" cy="0"/>
          <a:chOff x="0" y="0"/>
          <a:chExt cx="0" cy="0"/>
        </a:xfrm>
      </p:grpSpPr>
      <p:sp>
        <p:nvSpPr>
          <p:cNvPr id="1049331"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27" name="Google Shape;183;p17"/>
          <p:cNvGrpSpPr/>
          <p:nvPr/>
        </p:nvGrpSpPr>
        <p:grpSpPr>
          <a:xfrm>
            <a:off x="16358896" y="3136874"/>
            <a:ext cx="3086102" cy="3266927"/>
            <a:chOff x="0" y="-47625"/>
            <a:chExt cx="812800" cy="860425"/>
          </a:xfrm>
        </p:grpSpPr>
        <p:sp>
          <p:nvSpPr>
            <p:cNvPr id="1049332"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33"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28" name="Google Shape;186;p17"/>
          <p:cNvGrpSpPr/>
          <p:nvPr/>
        </p:nvGrpSpPr>
        <p:grpSpPr>
          <a:xfrm>
            <a:off x="16358896" y="4679881"/>
            <a:ext cx="3086102" cy="3266927"/>
            <a:chOff x="0" y="-47625"/>
            <a:chExt cx="812800" cy="860425"/>
          </a:xfrm>
        </p:grpSpPr>
        <p:sp>
          <p:nvSpPr>
            <p:cNvPr id="1049334"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35"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29" name="Google Shape;189;p17"/>
          <p:cNvGrpSpPr/>
          <p:nvPr/>
        </p:nvGrpSpPr>
        <p:grpSpPr>
          <a:xfrm>
            <a:off x="395235" y="389963"/>
            <a:ext cx="17015920" cy="9326247"/>
            <a:chOff x="0" y="-241102"/>
            <a:chExt cx="22687894" cy="12434997"/>
          </a:xfrm>
        </p:grpSpPr>
        <p:sp>
          <p:nvSpPr>
            <p:cNvPr id="1049336"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30" name="Google Shape;191;p17"/>
            <p:cNvGrpSpPr/>
            <p:nvPr/>
          </p:nvGrpSpPr>
          <p:grpSpPr>
            <a:xfrm>
              <a:off x="1455604" y="-241102"/>
              <a:ext cx="21232290" cy="12434997"/>
              <a:chOff x="0" y="-47625"/>
              <a:chExt cx="4194033" cy="2456296"/>
            </a:xfrm>
          </p:grpSpPr>
          <p:sp>
            <p:nvSpPr>
              <p:cNvPr id="1049337"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38"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31" name="Google Shape;196;p17"/>
          <p:cNvGrpSpPr/>
          <p:nvPr/>
        </p:nvGrpSpPr>
        <p:grpSpPr>
          <a:xfrm>
            <a:off x="16518726" y="1593867"/>
            <a:ext cx="3086101" cy="3266927"/>
            <a:chOff x="0" y="-47625"/>
            <a:chExt cx="812800" cy="860425"/>
          </a:xfrm>
        </p:grpSpPr>
        <p:sp>
          <p:nvSpPr>
            <p:cNvPr id="1049339"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40"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341"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34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343" name="Google Shape;338;p21"/>
          <p:cNvSpPr txBox="1"/>
          <p:nvPr/>
        </p:nvSpPr>
        <p:spPr>
          <a:xfrm>
            <a:off x="4002462" y="1065919"/>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examples</a:t>
            </a:r>
            <a:endParaRPr dirty="0"/>
          </a:p>
        </p:txBody>
      </p:sp>
      <p:sp>
        <p:nvSpPr>
          <p:cNvPr id="1049344" name="Google Shape;338;p21"/>
          <p:cNvSpPr txBox="1"/>
          <p:nvPr/>
        </p:nvSpPr>
        <p:spPr>
          <a:xfrm>
            <a:off x="3029988" y="3686365"/>
            <a:ext cx="13005171" cy="2845924"/>
          </a:xfrm>
          <a:prstGeom prst="rect"/>
          <a:noFill/>
          <a:ln>
            <a:noFill/>
          </a:ln>
        </p:spPr>
        <p:txBody>
          <a:bodyPr anchor="t" anchorCtr="0" bIns="0" lIns="0" rIns="0" spcFirstLastPara="1" tIns="0" wrap="square">
            <a:spAutoFit/>
          </a:bodyPr>
          <a:p>
            <a:pPr algn="ctr" lvl="0">
              <a:lnSpc>
                <a:spcPct val="97008"/>
              </a:lnSpc>
            </a:pPr>
            <a:r>
              <a:rPr dirty="0" sz="6600" lang="en-US" smtClean="0">
                <a:latin typeface="Rockwell Condensed" panose="02060603050405020104" pitchFamily="18" charset="0"/>
              </a:rPr>
              <a:t>Greek Mythology</a:t>
            </a:r>
          </a:p>
          <a:p>
            <a:pPr algn="ctr" lvl="0">
              <a:lnSpc>
                <a:spcPct val="97008"/>
              </a:lnSpc>
            </a:pPr>
            <a:r>
              <a:rPr dirty="0" sz="6600" lang="en-US" smtClean="0">
                <a:latin typeface="Rockwell Condensed" panose="02060603050405020104" pitchFamily="18" charset="0"/>
              </a:rPr>
              <a:t>Philippine Mythology</a:t>
            </a:r>
          </a:p>
          <a:p>
            <a:pPr algn="ctr" lvl="0">
              <a:lnSpc>
                <a:spcPct val="97008"/>
              </a:lnSpc>
            </a:pPr>
            <a:r>
              <a:rPr dirty="0" sz="6600" lang="en-US" smtClean="0">
                <a:latin typeface="Rockwell Condensed" panose="02060603050405020104" pitchFamily="18" charset="0"/>
              </a:rPr>
              <a:t>Norse Mythology</a:t>
            </a:r>
            <a:endParaRPr dirty="0" sz="6600" lang="en-US">
              <a:latin typeface="Rockwell Condensed" panose="02060603050405020104" pitchFamily="18" charset="0"/>
            </a:endParaRP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34" name="Shape 603"/>
        <p:cNvGrpSpPr/>
        <p:nvPr/>
      </p:nvGrpSpPr>
      <p:grpSpPr>
        <a:xfrm>
          <a:off x="0" y="0"/>
          <a:ext cx="0" cy="0"/>
          <a:chOff x="0" y="0"/>
          <a:chExt cx="0" cy="0"/>
        </a:xfrm>
      </p:grpSpPr>
      <p:grpSp>
        <p:nvGrpSpPr>
          <p:cNvPr id="435" name="Google Shape;604;p28"/>
          <p:cNvGrpSpPr/>
          <p:nvPr/>
        </p:nvGrpSpPr>
        <p:grpSpPr>
          <a:xfrm rot="-5400000">
            <a:off x="14002492" y="3510037"/>
            <a:ext cx="8848052" cy="3266924"/>
            <a:chOff x="0" y="-47625"/>
            <a:chExt cx="2330351" cy="860425"/>
          </a:xfrm>
        </p:grpSpPr>
        <p:sp>
          <p:nvSpPr>
            <p:cNvPr id="1049347" name="Google Shape;605;p2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48" name="Google Shape;606;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36" name="Google Shape;607;p28"/>
          <p:cNvGrpSpPr/>
          <p:nvPr/>
        </p:nvGrpSpPr>
        <p:grpSpPr>
          <a:xfrm>
            <a:off x="16358896" y="1593867"/>
            <a:ext cx="3086102" cy="3266927"/>
            <a:chOff x="0" y="-47625"/>
            <a:chExt cx="812800" cy="860425"/>
          </a:xfrm>
        </p:grpSpPr>
        <p:sp>
          <p:nvSpPr>
            <p:cNvPr id="1049349" name="Google Shape;608;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50" name="Google Shape;609;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37" name="Google Shape;610;p28"/>
          <p:cNvGrpSpPr/>
          <p:nvPr/>
        </p:nvGrpSpPr>
        <p:grpSpPr>
          <a:xfrm>
            <a:off x="16358896" y="3136874"/>
            <a:ext cx="3086102" cy="3266927"/>
            <a:chOff x="0" y="-47625"/>
            <a:chExt cx="812800" cy="860425"/>
          </a:xfrm>
        </p:grpSpPr>
        <p:sp>
          <p:nvSpPr>
            <p:cNvPr id="1049351" name="Google Shape;611;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52" name="Google Shape;612;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353" name="Google Shape;613;p28"/>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38" name="Google Shape;614;p28"/>
          <p:cNvGrpSpPr/>
          <p:nvPr/>
        </p:nvGrpSpPr>
        <p:grpSpPr>
          <a:xfrm>
            <a:off x="395235" y="389963"/>
            <a:ext cx="17015920" cy="9326247"/>
            <a:chOff x="0" y="-241102"/>
            <a:chExt cx="22687894" cy="12434997"/>
          </a:xfrm>
        </p:grpSpPr>
        <p:sp>
          <p:nvSpPr>
            <p:cNvPr id="1049354" name="Google Shape;615;p2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39" name="Google Shape;616;p28"/>
            <p:cNvGrpSpPr/>
            <p:nvPr/>
          </p:nvGrpSpPr>
          <p:grpSpPr>
            <a:xfrm>
              <a:off x="1455604" y="-241102"/>
              <a:ext cx="21232290" cy="12434997"/>
              <a:chOff x="0" y="-47625"/>
              <a:chExt cx="4194033" cy="2456296"/>
            </a:xfrm>
          </p:grpSpPr>
          <p:sp>
            <p:nvSpPr>
              <p:cNvPr id="1049355" name="Google Shape;617;p2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56" name="Google Shape;618;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357" name="Google Shape;619;p28"/>
          <p:cNvSpPr/>
          <p:nvPr/>
        </p:nvSpPr>
        <p:spPr>
          <a:xfrm>
            <a:off x="2087916" y="5615436"/>
            <a:ext cx="3514604" cy="3348459"/>
          </a:xfrm>
          <a:custGeom>
            <a:avLst/>
            <a:ahLst/>
            <a:rect l="l" t="t" r="r" b="b"/>
            <a:pathLst>
              <a:path w="3514604" h="3348459" extrusionOk="0">
                <a:moveTo>
                  <a:pt x="0" y="0"/>
                </a:moveTo>
                <a:lnTo>
                  <a:pt x="3514604" y="0"/>
                </a:lnTo>
                <a:lnTo>
                  <a:pt x="3514604" y="3348460"/>
                </a:lnTo>
                <a:lnTo>
                  <a:pt x="0" y="3348460"/>
                </a:lnTo>
                <a:lnTo>
                  <a:pt x="0" y="0"/>
                </a:lnTo>
                <a:close/>
              </a:path>
            </a:pathLst>
          </a:custGeom>
          <a:blipFill rotWithShape="1">
            <a:blip xmlns:r="http://schemas.openxmlformats.org/officeDocument/2006/relationships" r:embed="rId2">
              <a:alphaModFix/>
            </a:blip>
            <a:stretch>
              <a:fillRect/>
            </a:stretch>
          </a:blipFill>
          <a:ln>
            <a:noFill/>
          </a:ln>
        </p:spPr>
      </p:sp>
      <p:sp>
        <p:nvSpPr>
          <p:cNvPr id="1049358" name="Google Shape;620;p28"/>
          <p:cNvSpPr/>
          <p:nvPr/>
        </p:nvSpPr>
        <p:spPr>
          <a:xfrm rot="972588">
            <a:off x="2955534" y="1964373"/>
            <a:ext cx="2246124" cy="2142241"/>
          </a:xfrm>
          <a:custGeom>
            <a:avLst/>
            <a:ahLst/>
            <a:rect l="l" t="t" r="r" b="b"/>
            <a:pathLst>
              <a:path w="2246124" h="2142241" extrusionOk="0">
                <a:moveTo>
                  <a:pt x="0" y="0"/>
                </a:moveTo>
                <a:lnTo>
                  <a:pt x="2246124" y="0"/>
                </a:lnTo>
                <a:lnTo>
                  <a:pt x="2246124" y="2142241"/>
                </a:lnTo>
                <a:lnTo>
                  <a:pt x="0" y="2142241"/>
                </a:lnTo>
                <a:lnTo>
                  <a:pt x="0" y="0"/>
                </a:lnTo>
                <a:close/>
              </a:path>
            </a:pathLst>
          </a:custGeom>
          <a:blipFill rotWithShape="1">
            <a:blip xmlns:r="http://schemas.openxmlformats.org/officeDocument/2006/relationships" r:embed="rId3">
              <a:alphaModFix/>
            </a:blip>
            <a:stretch>
              <a:fillRect/>
            </a:stretch>
          </a:blipFill>
          <a:ln>
            <a:noFill/>
          </a:ln>
        </p:spPr>
      </p:sp>
      <p:sp>
        <p:nvSpPr>
          <p:cNvPr id="1049359" name="Google Shape;621;p28"/>
          <p:cNvSpPr/>
          <p:nvPr/>
        </p:nvSpPr>
        <p:spPr>
          <a:xfrm>
            <a:off x="13457660" y="1647166"/>
            <a:ext cx="3365472" cy="3104648"/>
          </a:xfrm>
          <a:custGeom>
            <a:avLst/>
            <a:ahLst/>
            <a:rect l="l" t="t" r="r" b="b"/>
            <a:pathLst>
              <a:path w="3365472" h="3104648" extrusionOk="0">
                <a:moveTo>
                  <a:pt x="0" y="0"/>
                </a:moveTo>
                <a:lnTo>
                  <a:pt x="3365472" y="0"/>
                </a:lnTo>
                <a:lnTo>
                  <a:pt x="3365472" y="3104648"/>
                </a:lnTo>
                <a:lnTo>
                  <a:pt x="0" y="3104648"/>
                </a:lnTo>
                <a:lnTo>
                  <a:pt x="0" y="0"/>
                </a:lnTo>
                <a:close/>
              </a:path>
            </a:pathLst>
          </a:custGeom>
          <a:blipFill rotWithShape="1">
            <a:blip xmlns:r="http://schemas.openxmlformats.org/officeDocument/2006/relationships" r:embed="rId4">
              <a:alphaModFix/>
            </a:blip>
            <a:stretch>
              <a:fillRect/>
            </a:stretch>
          </a:blipFill>
          <a:ln>
            <a:noFill/>
          </a:ln>
        </p:spPr>
      </p:sp>
      <p:sp>
        <p:nvSpPr>
          <p:cNvPr id="1049360" name="Google Shape;622;p28"/>
          <p:cNvSpPr/>
          <p:nvPr/>
        </p:nvSpPr>
        <p:spPr>
          <a:xfrm rot="665891">
            <a:off x="11551891" y="1402342"/>
            <a:ext cx="1509049" cy="1804543"/>
          </a:xfrm>
          <a:custGeom>
            <a:avLst/>
            <a:ahLst/>
            <a:rect l="l" t="t" r="r" b="b"/>
            <a:pathLst>
              <a:path w="1509049" h="1804543" extrusionOk="0">
                <a:moveTo>
                  <a:pt x="0" y="0"/>
                </a:moveTo>
                <a:lnTo>
                  <a:pt x="1509049" y="0"/>
                </a:lnTo>
                <a:lnTo>
                  <a:pt x="1509049" y="1804543"/>
                </a:lnTo>
                <a:lnTo>
                  <a:pt x="0" y="1804543"/>
                </a:lnTo>
                <a:lnTo>
                  <a:pt x="0" y="0"/>
                </a:lnTo>
                <a:close/>
              </a:path>
            </a:pathLst>
          </a:custGeom>
          <a:blipFill rotWithShape="1">
            <a:blip xmlns:r="http://schemas.openxmlformats.org/officeDocument/2006/relationships" r:embed="rId5">
              <a:alphaModFix/>
            </a:blip>
            <a:stretch>
              <a:fillRect/>
            </a:stretch>
          </a:blipFill>
          <a:ln>
            <a:noFill/>
          </a:ln>
        </p:spPr>
      </p:sp>
      <p:sp>
        <p:nvSpPr>
          <p:cNvPr id="1049361" name="Google Shape;623;p28"/>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9362" name="Google Shape;624;p28"/>
          <p:cNvSpPr/>
          <p:nvPr/>
        </p:nvSpPr>
        <p:spPr>
          <a:xfrm>
            <a:off x="13106966" y="5204988"/>
            <a:ext cx="3138388" cy="4169355"/>
          </a:xfrm>
          <a:custGeom>
            <a:avLst/>
            <a:ahLst/>
            <a:rect l="l" t="t" r="r" b="b"/>
            <a:pathLst>
              <a:path w="3138388" h="4169355" extrusionOk="0">
                <a:moveTo>
                  <a:pt x="0" y="0"/>
                </a:moveTo>
                <a:lnTo>
                  <a:pt x="3138388" y="0"/>
                </a:lnTo>
                <a:lnTo>
                  <a:pt x="3138388" y="4169356"/>
                </a:lnTo>
                <a:lnTo>
                  <a:pt x="0" y="4169356"/>
                </a:lnTo>
                <a:lnTo>
                  <a:pt x="0" y="0"/>
                </a:lnTo>
                <a:close/>
              </a:path>
            </a:pathLst>
          </a:custGeom>
          <a:blipFill rotWithShape="1">
            <a:blip xmlns:r="http://schemas.openxmlformats.org/officeDocument/2006/relationships" r:embed="rId7">
              <a:alphaModFix/>
            </a:blip>
            <a:stretch>
              <a:fillRect/>
            </a:stretch>
          </a:blipFill>
          <a:ln>
            <a:noFill/>
          </a:ln>
        </p:spPr>
      </p:sp>
      <p:sp>
        <p:nvSpPr>
          <p:cNvPr id="1049363" name="Google Shape;625;p28"/>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364" name="Google Shape;626;p28"/>
          <p:cNvSpPr txBox="1"/>
          <p:nvPr/>
        </p:nvSpPr>
        <p:spPr>
          <a:xfrm>
            <a:off x="4150296" y="5801296"/>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nonfiction</a:t>
            </a:r>
            <a:endParaRPr dirty="0"/>
          </a:p>
        </p:txBody>
      </p:sp>
      <p:sp>
        <p:nvSpPr>
          <p:cNvPr id="1049365" name="Google Shape;628;p28"/>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3</a:t>
            </a:r>
            <a:endParaRPr dirty="0"/>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42" name="Shape 208"/>
        <p:cNvGrpSpPr/>
        <p:nvPr/>
      </p:nvGrpSpPr>
      <p:grpSpPr>
        <a:xfrm>
          <a:off x="0" y="0"/>
          <a:ext cx="0" cy="0"/>
          <a:chOff x="0" y="0"/>
          <a:chExt cx="0" cy="0"/>
        </a:xfrm>
      </p:grpSpPr>
      <p:grpSp>
        <p:nvGrpSpPr>
          <p:cNvPr id="443" name="Google Shape;209;p18"/>
          <p:cNvGrpSpPr/>
          <p:nvPr/>
        </p:nvGrpSpPr>
        <p:grpSpPr>
          <a:xfrm rot="-5400000">
            <a:off x="14002492" y="3510037"/>
            <a:ext cx="8848052" cy="3266924"/>
            <a:chOff x="0" y="-47625"/>
            <a:chExt cx="2330351" cy="860425"/>
          </a:xfrm>
        </p:grpSpPr>
        <p:sp>
          <p:nvSpPr>
            <p:cNvPr id="1049368" name="Google Shape;210;p1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69" name="Google Shape;211;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44" name="Google Shape;212;p18"/>
          <p:cNvGrpSpPr/>
          <p:nvPr/>
        </p:nvGrpSpPr>
        <p:grpSpPr>
          <a:xfrm>
            <a:off x="16358896" y="3136874"/>
            <a:ext cx="3086102" cy="3266927"/>
            <a:chOff x="0" y="-47625"/>
            <a:chExt cx="812800" cy="860425"/>
          </a:xfrm>
        </p:grpSpPr>
        <p:sp>
          <p:nvSpPr>
            <p:cNvPr id="1049370" name="Google Shape;213;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71" name="Google Shape;214;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45" name="Google Shape;215;p18"/>
          <p:cNvGrpSpPr/>
          <p:nvPr/>
        </p:nvGrpSpPr>
        <p:grpSpPr>
          <a:xfrm>
            <a:off x="16358896" y="4679881"/>
            <a:ext cx="3086102" cy="3266927"/>
            <a:chOff x="0" y="-47625"/>
            <a:chExt cx="812800" cy="860425"/>
          </a:xfrm>
        </p:grpSpPr>
        <p:sp>
          <p:nvSpPr>
            <p:cNvPr id="1049372" name="Google Shape;216;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73" name="Google Shape;21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46" name="Google Shape;218;p18"/>
          <p:cNvGrpSpPr/>
          <p:nvPr/>
        </p:nvGrpSpPr>
        <p:grpSpPr>
          <a:xfrm>
            <a:off x="395235" y="389963"/>
            <a:ext cx="17015920" cy="9326247"/>
            <a:chOff x="0" y="-241102"/>
            <a:chExt cx="22687894" cy="12434997"/>
          </a:xfrm>
        </p:grpSpPr>
        <p:sp>
          <p:nvSpPr>
            <p:cNvPr id="1049374" name="Google Shape;219;p1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47" name="Google Shape;220;p18"/>
            <p:cNvGrpSpPr/>
            <p:nvPr/>
          </p:nvGrpSpPr>
          <p:grpSpPr>
            <a:xfrm>
              <a:off x="1455604" y="-241102"/>
              <a:ext cx="21232290" cy="12434997"/>
              <a:chOff x="0" y="-47625"/>
              <a:chExt cx="4194033" cy="2456296"/>
            </a:xfrm>
          </p:grpSpPr>
          <p:sp>
            <p:nvSpPr>
              <p:cNvPr id="1049375" name="Google Shape;221;p1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76" name="Google Shape;222;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377" name="Google Shape;224;p18"/>
          <p:cNvSpPr/>
          <p:nvPr/>
        </p:nvSpPr>
        <p:spPr>
          <a:xfrm>
            <a:off x="1647054" y="2667176"/>
            <a:ext cx="5686708" cy="5968873"/>
          </a:xfrm>
          <a:custGeom>
            <a:avLst/>
            <a:ahLst/>
            <a:rect l="l" t="t" r="r" b="b"/>
            <a:pathLst>
              <a:path w="5686708" h="5968873" extrusionOk="0">
                <a:moveTo>
                  <a:pt x="0" y="0"/>
                </a:moveTo>
                <a:lnTo>
                  <a:pt x="5686708" y="0"/>
                </a:lnTo>
                <a:lnTo>
                  <a:pt x="5686708" y="5968873"/>
                </a:lnTo>
                <a:lnTo>
                  <a:pt x="0" y="5968873"/>
                </a:lnTo>
                <a:lnTo>
                  <a:pt x="0" y="0"/>
                </a:lnTo>
                <a:close/>
              </a:path>
            </a:pathLst>
          </a:custGeom>
          <a:blipFill rotWithShape="1">
            <a:blip xmlns:r="http://schemas.openxmlformats.org/officeDocument/2006/relationships" r:embed="rId2">
              <a:alphaModFix/>
            </a:blip>
            <a:stretch>
              <a:fillRect/>
            </a:stretch>
          </a:blipFill>
          <a:ln>
            <a:noFill/>
          </a:ln>
        </p:spPr>
      </p:sp>
      <p:grpSp>
        <p:nvGrpSpPr>
          <p:cNvPr id="448" name="Google Shape;225;p18"/>
          <p:cNvGrpSpPr/>
          <p:nvPr/>
        </p:nvGrpSpPr>
        <p:grpSpPr>
          <a:xfrm>
            <a:off x="16518726" y="1593867"/>
            <a:ext cx="3086101" cy="3266927"/>
            <a:chOff x="0" y="-47625"/>
            <a:chExt cx="812800" cy="860425"/>
          </a:xfrm>
        </p:grpSpPr>
        <p:sp>
          <p:nvSpPr>
            <p:cNvPr id="1049378" name="Google Shape;226;p18"/>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79" name="Google Shape;22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380" name="Google Shape;229;p18"/>
          <p:cNvSpPr/>
          <p:nvPr/>
        </p:nvSpPr>
        <p:spPr>
          <a:xfrm>
            <a:off x="7247824" y="6423372"/>
            <a:ext cx="2849377" cy="2761306"/>
          </a:xfrm>
          <a:custGeom>
            <a:avLst/>
            <a:ahLst/>
            <a:rect l="l" t="t" r="r" b="b"/>
            <a:pathLst>
              <a:path w="2849377" h="2761306" extrusionOk="0">
                <a:moveTo>
                  <a:pt x="0" y="0"/>
                </a:moveTo>
                <a:lnTo>
                  <a:pt x="2849377" y="0"/>
                </a:lnTo>
                <a:lnTo>
                  <a:pt x="2849377" y="2761305"/>
                </a:lnTo>
                <a:lnTo>
                  <a:pt x="0" y="2761305"/>
                </a:lnTo>
                <a:lnTo>
                  <a:pt x="0" y="0"/>
                </a:lnTo>
                <a:close/>
              </a:path>
            </a:pathLst>
          </a:custGeom>
          <a:blipFill rotWithShape="1">
            <a:blip xmlns:r="http://schemas.openxmlformats.org/officeDocument/2006/relationships" r:embed="rId3">
              <a:alphaModFix/>
            </a:blip>
            <a:stretch>
              <a:fillRect/>
            </a:stretch>
          </a:blipFill>
          <a:ln>
            <a:noFill/>
          </a:ln>
        </p:spPr>
      </p:sp>
      <p:sp>
        <p:nvSpPr>
          <p:cNvPr id="1049381" name="Google Shape;230;p18"/>
          <p:cNvSpPr/>
          <p:nvPr/>
        </p:nvSpPr>
        <p:spPr>
          <a:xfrm rot="1937091">
            <a:off x="15620602" y="7217358"/>
            <a:ext cx="860021" cy="2340193"/>
          </a:xfrm>
          <a:custGeom>
            <a:avLst/>
            <a:ahLst/>
            <a:rect l="l" t="t" r="r" b="b"/>
            <a:pathLst>
              <a:path w="860021" h="2340193" extrusionOk="0">
                <a:moveTo>
                  <a:pt x="0" y="0"/>
                </a:moveTo>
                <a:lnTo>
                  <a:pt x="860021" y="0"/>
                </a:lnTo>
                <a:lnTo>
                  <a:pt x="860021" y="2340193"/>
                </a:lnTo>
                <a:lnTo>
                  <a:pt x="0" y="2340193"/>
                </a:lnTo>
                <a:lnTo>
                  <a:pt x="0" y="0"/>
                </a:lnTo>
                <a:close/>
              </a:path>
            </a:pathLst>
          </a:custGeom>
          <a:blipFill rotWithShape="1">
            <a:blip xmlns:r="http://schemas.openxmlformats.org/officeDocument/2006/relationships" r:embed="rId4">
              <a:alphaModFix/>
            </a:blip>
            <a:stretch>
              <a:fillRect/>
            </a:stretch>
          </a:blipFill>
          <a:ln>
            <a:noFill/>
          </a:ln>
        </p:spPr>
      </p:sp>
      <p:sp>
        <p:nvSpPr>
          <p:cNvPr id="1049382" name="Google Shape;231;p18"/>
          <p:cNvSpPr/>
          <p:nvPr/>
        </p:nvSpPr>
        <p:spPr>
          <a:xfrm rot="226715">
            <a:off x="14492813" y="973141"/>
            <a:ext cx="1276471" cy="1603103"/>
          </a:xfrm>
          <a:custGeom>
            <a:avLst/>
            <a:ahLst/>
            <a:rect l="l" t="t" r="r" b="b"/>
            <a:pathLst>
              <a:path w="1276471" h="1603103" extrusionOk="0">
                <a:moveTo>
                  <a:pt x="0" y="0"/>
                </a:moveTo>
                <a:lnTo>
                  <a:pt x="1276471" y="0"/>
                </a:lnTo>
                <a:lnTo>
                  <a:pt x="1276471" y="1603103"/>
                </a:lnTo>
                <a:lnTo>
                  <a:pt x="0" y="1603103"/>
                </a:lnTo>
                <a:lnTo>
                  <a:pt x="0" y="0"/>
                </a:lnTo>
                <a:close/>
              </a:path>
            </a:pathLst>
          </a:custGeom>
          <a:blipFill rotWithShape="1">
            <a:blip xmlns:r="http://schemas.openxmlformats.org/officeDocument/2006/relationships" r:embed="rId5">
              <a:alphaModFix/>
            </a:blip>
            <a:stretch>
              <a:fillRect/>
            </a:stretch>
          </a:blipFill>
          <a:ln>
            <a:noFill/>
          </a:ln>
        </p:spPr>
      </p:sp>
      <p:sp>
        <p:nvSpPr>
          <p:cNvPr id="1049383" name="Google Shape;233;p18"/>
          <p:cNvSpPr txBox="1"/>
          <p:nvPr/>
        </p:nvSpPr>
        <p:spPr>
          <a:xfrm>
            <a:off x="2227997" y="1078799"/>
            <a:ext cx="7298030" cy="1831406"/>
          </a:xfrm>
          <a:prstGeom prst="rect"/>
          <a:noFill/>
          <a:ln>
            <a:noFill/>
          </a:ln>
        </p:spPr>
        <p:txBody>
          <a:bodyPr anchor="t" anchorCtr="0" bIns="0" lIns="0" rIns="0" spcFirstLastPara="1" tIns="0" wrap="square">
            <a:spAutoFit/>
          </a:bodyPr>
          <a:p>
            <a:pPr algn="l" indent="0" lvl="0" marL="0" marR="0" rtl="0">
              <a:lnSpc>
                <a:spcPct val="140005"/>
              </a:lnSpc>
              <a:spcBef>
                <a:spcPts val="0"/>
              </a:spcBef>
              <a:spcAft>
                <a:spcPts val="0"/>
              </a:spcAft>
              <a:buNone/>
            </a:pPr>
            <a:r>
              <a:rPr dirty="0" sz="8800" lang="en-US" smtClean="0">
                <a:solidFill>
                  <a:schemeClr val="tx1"/>
                </a:solidFill>
                <a:latin typeface="Luckiest Guy"/>
                <a:sym typeface="Luckiest Guy"/>
              </a:rPr>
              <a:t>nonfiction</a:t>
            </a:r>
            <a:endParaRPr dirty="0" sz="2000">
              <a:solidFill>
                <a:schemeClr val="tx1"/>
              </a:solidFill>
            </a:endParaRPr>
          </a:p>
        </p:txBody>
      </p:sp>
      <p:sp>
        <p:nvSpPr>
          <p:cNvPr id="1049384" name="Google Shape;235;p18"/>
          <p:cNvSpPr txBox="1"/>
          <p:nvPr/>
        </p:nvSpPr>
        <p:spPr>
          <a:xfrm>
            <a:off x="1872139" y="3656889"/>
            <a:ext cx="5215856" cy="4754880"/>
          </a:xfrm>
          <a:prstGeom prst="rect"/>
          <a:noFill/>
          <a:ln>
            <a:noFill/>
          </a:ln>
        </p:spPr>
        <p:txBody>
          <a:bodyPr anchor="t" anchorCtr="0" bIns="0" lIns="0" rIns="0" spcFirstLastPara="1" tIns="0" wrap="square">
            <a:spAutoFit/>
          </a:bodyPr>
          <a:p>
            <a:pPr algn="ctr" lvl="0">
              <a:lnSpc>
                <a:spcPct val="120000"/>
              </a:lnSpc>
            </a:pPr>
            <a:r>
              <a:rPr sz="4400" lang="en-US">
                <a:latin typeface="Rockwell Condensed" panose="02060603050405020104" pitchFamily="18" charset="0"/>
              </a:rPr>
              <a:t>Nonfiction writing aims to inform or inspire the audience by using actual events, people, places, or facts.</a:t>
            </a:r>
            <a:endParaRPr dirty="0" sz="4400">
              <a:latin typeface="Rockwell Condensed" panose="02060603050405020104" pitchFamily="18" charset="0"/>
            </a:endParaRPr>
          </a:p>
        </p:txBody>
      </p:sp>
      <p:sp>
        <p:nvSpPr>
          <p:cNvPr id="1049385" name="Google Shape;238;p18"/>
          <p:cNvSpPr txBox="1"/>
          <p:nvPr/>
        </p:nvSpPr>
        <p:spPr>
          <a:xfrm>
            <a:off x="16780304" y="1920776"/>
            <a:ext cx="946500" cy="714503"/>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b="1" cap="none" sz="5000" i="0" lang="en-US" strike="noStrike" u="none">
                <a:solidFill>
                  <a:srgbClr val="FFFFFF"/>
                </a:solidFill>
                <a:latin typeface="Luckiest Guy"/>
                <a:ea typeface="Luckiest Guy"/>
                <a:cs typeface="Luckiest Guy"/>
                <a:sym typeface="Luckiest Guy"/>
              </a:rPr>
              <a:t>01</a:t>
            </a:r>
          </a:p>
        </p:txBody>
      </p:sp>
      <p:sp>
        <p:nvSpPr>
          <p:cNvPr id="1049386" name="Google Shape;235;p18"/>
          <p:cNvSpPr txBox="1"/>
          <p:nvPr/>
        </p:nvSpPr>
        <p:spPr>
          <a:xfrm>
            <a:off x="9770846" y="2378640"/>
            <a:ext cx="6171299" cy="8686802"/>
          </a:xfrm>
          <a:prstGeom prst="rect"/>
          <a:noFill/>
          <a:ln>
            <a:noFill/>
          </a:ln>
        </p:spPr>
        <p:txBody>
          <a:bodyPr anchor="t" anchorCtr="0" bIns="0" lIns="0" rIns="0" spcFirstLastPara="1" tIns="0" wrap="square">
            <a:spAutoFit/>
          </a:bodyPr>
          <a:p>
            <a:pPr algn="ctr" lvl="0">
              <a:lnSpc>
                <a:spcPct val="120000"/>
              </a:lnSpc>
            </a:pPr>
            <a:r>
              <a:rPr dirty="0" sz="4800" lang="en-US" smtClean="0">
                <a:latin typeface="Rockwell Condensed" panose="02060603050405020104" pitchFamily="18" charset="0"/>
              </a:rPr>
              <a:t>Students </a:t>
            </a:r>
            <a:r>
              <a:rPr dirty="0" sz="4800" lang="en-US">
                <a:latin typeface="Rockwell Condensed" panose="02060603050405020104" pitchFamily="18" charset="0"/>
              </a:rPr>
              <a:t>can gain a deeper understanding of fiction texts through nonfiction texts, such as textbooks and essays. Before writing a nonfiction piece, nonfiction authors typically conduct extensive research. </a:t>
            </a:r>
            <a:endParaRPr dirty="0" sz="4800">
              <a:latin typeface="Rockwell Condensed" panose="02060603050405020104" pitchFamily="18" charset="0"/>
            </a:endParaRP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51" name="Shape 312"/>
        <p:cNvGrpSpPr/>
        <p:nvPr/>
      </p:nvGrpSpPr>
      <p:grpSpPr>
        <a:xfrm>
          <a:off x="0" y="0"/>
          <a:ext cx="0" cy="0"/>
          <a:chOff x="0" y="0"/>
          <a:chExt cx="0" cy="0"/>
        </a:xfrm>
      </p:grpSpPr>
      <p:grpSp>
        <p:nvGrpSpPr>
          <p:cNvPr id="452" name="Google Shape;313;p21"/>
          <p:cNvGrpSpPr/>
          <p:nvPr/>
        </p:nvGrpSpPr>
        <p:grpSpPr>
          <a:xfrm rot="-5400000">
            <a:off x="14002492" y="3510037"/>
            <a:ext cx="8848052" cy="3266924"/>
            <a:chOff x="0" y="-47625"/>
            <a:chExt cx="2330351" cy="860425"/>
          </a:xfrm>
        </p:grpSpPr>
        <p:sp>
          <p:nvSpPr>
            <p:cNvPr id="1049389"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90"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53" name="Google Shape;316;p21"/>
          <p:cNvGrpSpPr/>
          <p:nvPr/>
        </p:nvGrpSpPr>
        <p:grpSpPr>
          <a:xfrm>
            <a:off x="16358896" y="1593867"/>
            <a:ext cx="3086102" cy="3266927"/>
            <a:chOff x="0" y="-47625"/>
            <a:chExt cx="812800" cy="860425"/>
          </a:xfrm>
        </p:grpSpPr>
        <p:sp>
          <p:nvSpPr>
            <p:cNvPr id="1049391"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92"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54" name="Google Shape;319;p21"/>
          <p:cNvGrpSpPr/>
          <p:nvPr/>
        </p:nvGrpSpPr>
        <p:grpSpPr>
          <a:xfrm>
            <a:off x="16358896" y="3136874"/>
            <a:ext cx="3086102" cy="3266927"/>
            <a:chOff x="0" y="-47625"/>
            <a:chExt cx="812800" cy="860425"/>
          </a:xfrm>
        </p:grpSpPr>
        <p:sp>
          <p:nvSpPr>
            <p:cNvPr id="1049393"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94"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55" name="Google Shape;322;p21"/>
          <p:cNvGrpSpPr/>
          <p:nvPr/>
        </p:nvGrpSpPr>
        <p:grpSpPr>
          <a:xfrm>
            <a:off x="16358896" y="4679881"/>
            <a:ext cx="3086102" cy="3266927"/>
            <a:chOff x="0" y="-47625"/>
            <a:chExt cx="812800" cy="860425"/>
          </a:xfrm>
        </p:grpSpPr>
        <p:sp>
          <p:nvSpPr>
            <p:cNvPr id="1049395"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96"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56" name="Google Shape;325;p21"/>
          <p:cNvGrpSpPr/>
          <p:nvPr/>
        </p:nvGrpSpPr>
        <p:grpSpPr>
          <a:xfrm>
            <a:off x="395235" y="389963"/>
            <a:ext cx="17015920" cy="9326247"/>
            <a:chOff x="0" y="-241102"/>
            <a:chExt cx="22687894" cy="12434997"/>
          </a:xfrm>
        </p:grpSpPr>
        <p:sp>
          <p:nvSpPr>
            <p:cNvPr id="1049397"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57" name="Google Shape;327;p21"/>
            <p:cNvGrpSpPr/>
            <p:nvPr/>
          </p:nvGrpSpPr>
          <p:grpSpPr>
            <a:xfrm>
              <a:off x="1455604" y="-241102"/>
              <a:ext cx="21232290" cy="12434997"/>
              <a:chOff x="0" y="-47625"/>
              <a:chExt cx="4194033" cy="2456296"/>
            </a:xfrm>
          </p:grpSpPr>
          <p:sp>
            <p:nvSpPr>
              <p:cNvPr id="1049398"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399"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400"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9401"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9402" name="Google Shape;332;p21"/>
          <p:cNvSpPr/>
          <p:nvPr/>
        </p:nvSpPr>
        <p:spPr>
          <a:xfrm rot="-608409">
            <a:off x="2123513" y="7339676"/>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9403" name="Google Shape;333;p21"/>
          <p:cNvSpPr/>
          <p:nvPr/>
        </p:nvSpPr>
        <p:spPr>
          <a:xfrm flipH="1">
            <a:off x="13946025" y="6571828"/>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9404"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9405"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9406"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9407"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408" name="Google Shape;338;p21"/>
          <p:cNvSpPr txBox="1"/>
          <p:nvPr/>
        </p:nvSpPr>
        <p:spPr>
          <a:xfrm>
            <a:off x="4098555" y="5321453"/>
            <a:ext cx="10597500" cy="2759684"/>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PH" smtClean="0">
                <a:latin typeface="Kiddosy Free Regular" pitchFamily="50" charset="0"/>
              </a:rPr>
              <a:t>Subgenres of Nonfiction</a:t>
            </a:r>
            <a:endParaRPr dirty="0" sz="9600">
              <a:latin typeface="Kiddosy Free Regular" pitchFamily="50" charset="0"/>
            </a:endParaRPr>
          </a:p>
        </p:txBody>
      </p:sp>
      <p:sp>
        <p:nvSpPr>
          <p:cNvPr id="1049409"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2</a:t>
            </a:r>
            <a:endParaRPr dirty="0"/>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60" name="Shape 181"/>
        <p:cNvGrpSpPr/>
        <p:nvPr/>
      </p:nvGrpSpPr>
      <p:grpSpPr>
        <a:xfrm>
          <a:off x="0" y="0"/>
          <a:ext cx="0" cy="0"/>
          <a:chOff x="0" y="0"/>
          <a:chExt cx="0" cy="0"/>
        </a:xfrm>
      </p:grpSpPr>
      <p:sp>
        <p:nvSpPr>
          <p:cNvPr id="104941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61" name="Google Shape;183;p17"/>
          <p:cNvGrpSpPr/>
          <p:nvPr/>
        </p:nvGrpSpPr>
        <p:grpSpPr>
          <a:xfrm>
            <a:off x="16358896" y="3136874"/>
            <a:ext cx="3086102" cy="3266927"/>
            <a:chOff x="0" y="-47625"/>
            <a:chExt cx="812800" cy="860425"/>
          </a:xfrm>
        </p:grpSpPr>
        <p:sp>
          <p:nvSpPr>
            <p:cNvPr id="104941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1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62" name="Google Shape;186;p17"/>
          <p:cNvGrpSpPr/>
          <p:nvPr/>
        </p:nvGrpSpPr>
        <p:grpSpPr>
          <a:xfrm>
            <a:off x="16358896" y="4679881"/>
            <a:ext cx="3086102" cy="3266927"/>
            <a:chOff x="0" y="-47625"/>
            <a:chExt cx="812800" cy="860425"/>
          </a:xfrm>
        </p:grpSpPr>
        <p:sp>
          <p:nvSpPr>
            <p:cNvPr id="104941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1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63" name="Google Shape;189;p17"/>
          <p:cNvGrpSpPr/>
          <p:nvPr/>
        </p:nvGrpSpPr>
        <p:grpSpPr>
          <a:xfrm>
            <a:off x="272690" y="719473"/>
            <a:ext cx="17033230" cy="9326247"/>
            <a:chOff x="0" y="-241102"/>
            <a:chExt cx="22710974" cy="12434997"/>
          </a:xfrm>
        </p:grpSpPr>
        <p:sp>
          <p:nvSpPr>
            <p:cNvPr id="104941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64" name="Google Shape;191;p17"/>
            <p:cNvGrpSpPr/>
            <p:nvPr/>
          </p:nvGrpSpPr>
          <p:grpSpPr>
            <a:xfrm>
              <a:off x="1455604" y="-241102"/>
              <a:ext cx="21255370" cy="12325151"/>
              <a:chOff x="0" y="-47625"/>
              <a:chExt cx="4198592" cy="2434598"/>
            </a:xfrm>
          </p:grpSpPr>
          <p:sp>
            <p:nvSpPr>
              <p:cNvPr id="1049418"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1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65" name="Google Shape;196;p17"/>
          <p:cNvGrpSpPr/>
          <p:nvPr/>
        </p:nvGrpSpPr>
        <p:grpSpPr>
          <a:xfrm>
            <a:off x="16518726" y="1593867"/>
            <a:ext cx="3086101" cy="3266927"/>
            <a:chOff x="0" y="-47625"/>
            <a:chExt cx="812800" cy="860425"/>
          </a:xfrm>
        </p:grpSpPr>
        <p:sp>
          <p:nvSpPr>
            <p:cNvPr id="104942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2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422" name="Google Shape;204;p17"/>
          <p:cNvSpPr txBox="1"/>
          <p:nvPr/>
        </p:nvSpPr>
        <p:spPr>
          <a:xfrm>
            <a:off x="3260817" y="3075276"/>
            <a:ext cx="12552228" cy="8801100"/>
          </a:xfrm>
          <a:prstGeom prst="rect"/>
          <a:noFill/>
          <a:ln>
            <a:noFill/>
          </a:ln>
        </p:spPr>
        <p:txBody>
          <a:bodyPr anchor="t" anchorCtr="0" bIns="0" lIns="0" rIns="0" spcFirstLastPara="1" tIns="0" wrap="square">
            <a:spAutoFit/>
          </a:bodyPr>
          <a:p>
            <a:pPr algn="ctr" lvl="0"/>
            <a:r>
              <a:rPr dirty="0" sz="6600" lang="en-US">
                <a:latin typeface="Rockwell Condensed" panose="02060603050405020104" pitchFamily="18" charset="0"/>
              </a:rPr>
              <a:t> An autobiography is a personal narrative of one's life. Autobiographies may serve a variety of purposes, such as helping the author overcome a difficult situation, assisting people in overcoming similar challenges, or simply conveying stories.</a:t>
            </a:r>
            <a:endParaRPr dirty="0" sz="6600">
              <a:latin typeface="Rockwell Condensed" panose="02060603050405020104" pitchFamily="18" charset="0"/>
            </a:endParaRPr>
          </a:p>
        </p:txBody>
      </p:sp>
      <p:sp>
        <p:nvSpPr>
          <p:cNvPr id="104942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42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425"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autobiograph</a:t>
            </a:r>
            <a:r>
              <a:rPr b="1" dirty="0" sz="10763" lang="en-US" smtClean="0">
                <a:solidFill>
                  <a:srgbClr val="DF5A51"/>
                </a:solidFill>
                <a:latin typeface="Luckiest Guy"/>
                <a:sym typeface="Luckiest Guy"/>
              </a:rPr>
              <a:t>y</a:t>
            </a:r>
            <a:endParaRPr dirty="0"/>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02" name="Shape 181"/>
        <p:cNvGrpSpPr/>
        <p:nvPr/>
      </p:nvGrpSpPr>
      <p:grpSpPr>
        <a:xfrm>
          <a:off x="0" y="0"/>
          <a:ext cx="0" cy="0"/>
          <a:chOff x="0" y="0"/>
          <a:chExt cx="0" cy="0"/>
        </a:xfrm>
      </p:grpSpPr>
      <p:sp>
        <p:nvSpPr>
          <p:cNvPr id="104864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03" name="Google Shape;183;p17"/>
          <p:cNvGrpSpPr/>
          <p:nvPr/>
        </p:nvGrpSpPr>
        <p:grpSpPr>
          <a:xfrm>
            <a:off x="16358896" y="3136874"/>
            <a:ext cx="3086102" cy="3266927"/>
            <a:chOff x="0" y="-47625"/>
            <a:chExt cx="812800" cy="860425"/>
          </a:xfrm>
        </p:grpSpPr>
        <p:sp>
          <p:nvSpPr>
            <p:cNvPr id="104864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04" name="Google Shape;186;p17"/>
          <p:cNvGrpSpPr/>
          <p:nvPr/>
        </p:nvGrpSpPr>
        <p:grpSpPr>
          <a:xfrm>
            <a:off x="16358896" y="4679881"/>
            <a:ext cx="3086102" cy="3266927"/>
            <a:chOff x="0" y="-47625"/>
            <a:chExt cx="812800" cy="860425"/>
          </a:xfrm>
        </p:grpSpPr>
        <p:sp>
          <p:nvSpPr>
            <p:cNvPr id="104864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05" name="Google Shape;189;p17"/>
          <p:cNvGrpSpPr/>
          <p:nvPr/>
        </p:nvGrpSpPr>
        <p:grpSpPr>
          <a:xfrm>
            <a:off x="395235" y="389963"/>
            <a:ext cx="17015920" cy="9326247"/>
            <a:chOff x="0" y="-241102"/>
            <a:chExt cx="22687894" cy="12434997"/>
          </a:xfrm>
        </p:grpSpPr>
        <p:sp>
          <p:nvSpPr>
            <p:cNvPr id="104865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06" name="Google Shape;191;p17"/>
            <p:cNvGrpSpPr/>
            <p:nvPr/>
          </p:nvGrpSpPr>
          <p:grpSpPr>
            <a:xfrm>
              <a:off x="1455604" y="-241102"/>
              <a:ext cx="21232290" cy="12434997"/>
              <a:chOff x="0" y="-47625"/>
              <a:chExt cx="4194033" cy="2456296"/>
            </a:xfrm>
          </p:grpSpPr>
          <p:sp>
            <p:nvSpPr>
              <p:cNvPr id="1048652"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07" name="Google Shape;196;p17"/>
          <p:cNvGrpSpPr/>
          <p:nvPr/>
        </p:nvGrpSpPr>
        <p:grpSpPr>
          <a:xfrm>
            <a:off x="16518726" y="1593867"/>
            <a:ext cx="3086101" cy="3266927"/>
            <a:chOff x="0" y="-47625"/>
            <a:chExt cx="812800" cy="860425"/>
          </a:xfrm>
        </p:grpSpPr>
        <p:sp>
          <p:nvSpPr>
            <p:cNvPr id="104865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56" name="Google Shape;204;p17"/>
          <p:cNvSpPr txBox="1"/>
          <p:nvPr/>
        </p:nvSpPr>
        <p:spPr>
          <a:xfrm>
            <a:off x="2505493" y="2456027"/>
            <a:ext cx="14166732" cy="7162800"/>
          </a:xfrm>
          <a:prstGeom prst="rect"/>
          <a:noFill/>
          <a:ln>
            <a:noFill/>
          </a:ln>
        </p:spPr>
        <p:txBody>
          <a:bodyPr anchor="t" anchorCtr="0" bIns="0" lIns="0" rIns="0" spcFirstLastPara="1" tIns="0" wrap="square">
            <a:spAutoFit/>
          </a:bodyPr>
          <a:p>
            <a:pPr algn="ctr" lvl="0"/>
            <a:r>
              <a:rPr dirty="0" sz="8000" lang="en-PH" smtClean="0">
                <a:latin typeface="Rockwell Condensed" panose="02060603050405020104" pitchFamily="18" charset="0"/>
              </a:rPr>
              <a:t>Are categories, types, or collections of literature. They often share characteristics such as subject matters or topic, style, form, purpose, and audience. </a:t>
            </a:r>
            <a:endParaRPr dirty="0" sz="8000">
              <a:latin typeface="Rockwell Condensed" panose="02060603050405020104" pitchFamily="18" charset="0"/>
            </a:endParaRPr>
          </a:p>
        </p:txBody>
      </p:sp>
      <p:sp>
        <p:nvSpPr>
          <p:cNvPr id="1048657"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658"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8659" name="Google Shape;176;p16"/>
          <p:cNvSpPr txBox="1"/>
          <p:nvPr/>
        </p:nvSpPr>
        <p:spPr>
          <a:xfrm>
            <a:off x="3392470" y="-160173"/>
            <a:ext cx="13263493" cy="2616200"/>
          </a:xfrm>
          <a:prstGeom prst="rect"/>
          <a:noFill/>
          <a:ln>
            <a:noFill/>
          </a:ln>
        </p:spPr>
        <p:txBody>
          <a:bodyPr anchor="t" anchorCtr="0" bIns="0" lIns="0" rIns="0" spcFirstLastPara="1" tIns="0" wrap="square">
            <a:spAutoFit/>
          </a:bodyPr>
          <a:p>
            <a:pPr algn="ctr" indent="0" lvl="0" marL="0" marR="0" rtl="0">
              <a:lnSpc>
                <a:spcPct val="200000"/>
              </a:lnSpc>
              <a:spcBef>
                <a:spcPts val="0"/>
              </a:spcBef>
              <a:spcAft>
                <a:spcPts val="0"/>
              </a:spcAft>
              <a:buNone/>
            </a:pPr>
            <a:r>
              <a:rPr dirty="0" sz="8800" lang="en-PH" smtClean="0">
                <a:latin typeface="Sangharia" panose="02000000000000000000" pitchFamily="2" charset="0"/>
              </a:rPr>
              <a:t>What </a:t>
            </a:r>
            <a:r>
              <a:rPr dirty="0" sz="8800" lang="en-PH" smtClean="0">
                <a:latin typeface="Sangharia" panose="02000000000000000000" pitchFamily="2" charset="0"/>
              </a:rPr>
              <a:t>are Literary </a:t>
            </a:r>
            <a:r>
              <a:rPr dirty="0" sz="8800" lang="en-PH" smtClean="0">
                <a:latin typeface="Sangharia" panose="02000000000000000000" pitchFamily="2" charset="0"/>
              </a:rPr>
              <a:t>Genres? </a:t>
            </a:r>
            <a:endParaRPr dirty="0" sz="8800">
              <a:latin typeface="Sangharia" panose="02000000000000000000" pitchFamily="2" charset="0"/>
            </a:endParaRP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68" name="Shape 181"/>
        <p:cNvGrpSpPr/>
        <p:nvPr/>
      </p:nvGrpSpPr>
      <p:grpSpPr>
        <a:xfrm>
          <a:off x="0" y="0"/>
          <a:ext cx="0" cy="0"/>
          <a:chOff x="0" y="0"/>
          <a:chExt cx="0" cy="0"/>
        </a:xfrm>
      </p:grpSpPr>
      <p:sp>
        <p:nvSpPr>
          <p:cNvPr id="1049428"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69" name="Google Shape;183;p17"/>
          <p:cNvGrpSpPr/>
          <p:nvPr/>
        </p:nvGrpSpPr>
        <p:grpSpPr>
          <a:xfrm>
            <a:off x="16358896" y="3136874"/>
            <a:ext cx="3086102" cy="3266927"/>
            <a:chOff x="0" y="-47625"/>
            <a:chExt cx="812800" cy="860425"/>
          </a:xfrm>
        </p:grpSpPr>
        <p:sp>
          <p:nvSpPr>
            <p:cNvPr id="1049429"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30"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70" name="Google Shape;186;p17"/>
          <p:cNvGrpSpPr/>
          <p:nvPr/>
        </p:nvGrpSpPr>
        <p:grpSpPr>
          <a:xfrm>
            <a:off x="16358896" y="4679881"/>
            <a:ext cx="3086102" cy="3266927"/>
            <a:chOff x="0" y="-47625"/>
            <a:chExt cx="812800" cy="860425"/>
          </a:xfrm>
        </p:grpSpPr>
        <p:sp>
          <p:nvSpPr>
            <p:cNvPr id="1049431"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32"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71" name="Google Shape;189;p17"/>
          <p:cNvGrpSpPr/>
          <p:nvPr/>
        </p:nvGrpSpPr>
        <p:grpSpPr>
          <a:xfrm>
            <a:off x="272690" y="719473"/>
            <a:ext cx="17033230" cy="9326247"/>
            <a:chOff x="0" y="-241102"/>
            <a:chExt cx="22710974" cy="12434997"/>
          </a:xfrm>
        </p:grpSpPr>
        <p:sp>
          <p:nvSpPr>
            <p:cNvPr id="1049433"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72" name="Google Shape;191;p17"/>
            <p:cNvGrpSpPr/>
            <p:nvPr/>
          </p:nvGrpSpPr>
          <p:grpSpPr>
            <a:xfrm>
              <a:off x="1455604" y="-241102"/>
              <a:ext cx="21255370" cy="12325151"/>
              <a:chOff x="0" y="-47625"/>
              <a:chExt cx="4198592" cy="2434598"/>
            </a:xfrm>
          </p:grpSpPr>
          <p:sp>
            <p:nvSpPr>
              <p:cNvPr id="1049434"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35"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73" name="Google Shape;196;p17"/>
          <p:cNvGrpSpPr/>
          <p:nvPr/>
        </p:nvGrpSpPr>
        <p:grpSpPr>
          <a:xfrm>
            <a:off x="16518726" y="1593867"/>
            <a:ext cx="3086101" cy="3266927"/>
            <a:chOff x="0" y="-47625"/>
            <a:chExt cx="812800" cy="860425"/>
          </a:xfrm>
        </p:grpSpPr>
        <p:sp>
          <p:nvSpPr>
            <p:cNvPr id="1049436"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37"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438" name="Google Shape;204;p17"/>
          <p:cNvSpPr txBox="1"/>
          <p:nvPr/>
        </p:nvSpPr>
        <p:spPr>
          <a:xfrm>
            <a:off x="3260817" y="3075276"/>
            <a:ext cx="12552228" cy="7556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A biography is an account of a person's life, written by someone else. Many biographies feature notable individuals, such as celebrities, athletes, business leaders, and politicians.</a:t>
            </a:r>
            <a:endParaRPr dirty="0" sz="7200">
              <a:latin typeface="Rockwell Condensed" panose="02060603050405020104" pitchFamily="18" charset="0"/>
            </a:endParaRPr>
          </a:p>
        </p:txBody>
      </p:sp>
      <p:sp>
        <p:nvSpPr>
          <p:cNvPr id="1049439"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440"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441"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biograph</a:t>
            </a:r>
            <a:r>
              <a:rPr b="1" dirty="0" sz="10763" lang="en-US" smtClean="0">
                <a:solidFill>
                  <a:srgbClr val="DF5A51"/>
                </a:solidFill>
                <a:latin typeface="Luckiest Guy"/>
                <a:sym typeface="Luckiest Guy"/>
              </a:rPr>
              <a:t>y</a:t>
            </a:r>
            <a:endParaRPr dirty="0"/>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76" name="Shape 181"/>
        <p:cNvGrpSpPr/>
        <p:nvPr/>
      </p:nvGrpSpPr>
      <p:grpSpPr>
        <a:xfrm>
          <a:off x="0" y="0"/>
          <a:ext cx="0" cy="0"/>
          <a:chOff x="0" y="0"/>
          <a:chExt cx="0" cy="0"/>
        </a:xfrm>
      </p:grpSpPr>
      <p:sp>
        <p:nvSpPr>
          <p:cNvPr id="1049444"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77" name="Google Shape;183;p17"/>
          <p:cNvGrpSpPr/>
          <p:nvPr/>
        </p:nvGrpSpPr>
        <p:grpSpPr>
          <a:xfrm>
            <a:off x="16358896" y="3136874"/>
            <a:ext cx="3086102" cy="3266927"/>
            <a:chOff x="0" y="-47625"/>
            <a:chExt cx="812800" cy="860425"/>
          </a:xfrm>
        </p:grpSpPr>
        <p:sp>
          <p:nvSpPr>
            <p:cNvPr id="1049445"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46"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78" name="Google Shape;186;p17"/>
          <p:cNvGrpSpPr/>
          <p:nvPr/>
        </p:nvGrpSpPr>
        <p:grpSpPr>
          <a:xfrm>
            <a:off x="16358896" y="4679881"/>
            <a:ext cx="3086102" cy="3266927"/>
            <a:chOff x="0" y="-47625"/>
            <a:chExt cx="812800" cy="860425"/>
          </a:xfrm>
        </p:grpSpPr>
        <p:sp>
          <p:nvSpPr>
            <p:cNvPr id="1049447"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48"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79" name="Google Shape;189;p17"/>
          <p:cNvGrpSpPr/>
          <p:nvPr/>
        </p:nvGrpSpPr>
        <p:grpSpPr>
          <a:xfrm>
            <a:off x="272690" y="719473"/>
            <a:ext cx="17033230" cy="9326247"/>
            <a:chOff x="0" y="-241102"/>
            <a:chExt cx="22710974" cy="12434997"/>
          </a:xfrm>
        </p:grpSpPr>
        <p:sp>
          <p:nvSpPr>
            <p:cNvPr id="1049449"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80" name="Google Shape;191;p17"/>
            <p:cNvGrpSpPr/>
            <p:nvPr/>
          </p:nvGrpSpPr>
          <p:grpSpPr>
            <a:xfrm>
              <a:off x="1455604" y="-241102"/>
              <a:ext cx="21255370" cy="12325151"/>
              <a:chOff x="0" y="-47625"/>
              <a:chExt cx="4198592" cy="2434598"/>
            </a:xfrm>
          </p:grpSpPr>
          <p:sp>
            <p:nvSpPr>
              <p:cNvPr id="1049450"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51"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481" name="Google Shape;196;p17"/>
          <p:cNvGrpSpPr/>
          <p:nvPr/>
        </p:nvGrpSpPr>
        <p:grpSpPr>
          <a:xfrm>
            <a:off x="16518726" y="1593867"/>
            <a:ext cx="3086101" cy="3266927"/>
            <a:chOff x="0" y="-47625"/>
            <a:chExt cx="812800" cy="860425"/>
          </a:xfrm>
        </p:grpSpPr>
        <p:sp>
          <p:nvSpPr>
            <p:cNvPr id="1049452"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53"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454" name="Google Shape;204;p17"/>
          <p:cNvSpPr txBox="1"/>
          <p:nvPr/>
        </p:nvSpPr>
        <p:spPr>
          <a:xfrm>
            <a:off x="3260817" y="3075276"/>
            <a:ext cx="12552228" cy="7213600"/>
          </a:xfrm>
          <a:prstGeom prst="rect"/>
          <a:noFill/>
          <a:ln>
            <a:noFill/>
          </a:ln>
        </p:spPr>
        <p:txBody>
          <a:bodyPr anchor="t" anchorCtr="0" bIns="0" lIns="0" rIns="0" spcFirstLastPara="1" tIns="0" wrap="square">
            <a:spAutoFit/>
          </a:bodyPr>
          <a:p>
            <a:pPr algn="ctr" lvl="0"/>
            <a:r>
              <a:rPr dirty="0" sz="6000" lang="en-US">
                <a:latin typeface="Rockwell Condensed" panose="02060603050405020104" pitchFamily="18" charset="0"/>
              </a:rPr>
              <a:t>An essay is a short piece of writing in which the author elaborates on an idea or topic after conducting thorough research. An essay may aim to engage its readers, influence their thinking, get them involved in its ideas, or persuade them to adopt the same point of view.</a:t>
            </a:r>
            <a:endParaRPr dirty="0" sz="6000">
              <a:latin typeface="Rockwell Condensed" panose="02060603050405020104" pitchFamily="18" charset="0"/>
            </a:endParaRPr>
          </a:p>
        </p:txBody>
      </p:sp>
      <p:sp>
        <p:nvSpPr>
          <p:cNvPr id="1049455"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456"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457"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essay</a:t>
            </a:r>
            <a:endParaRPr dirty="0"/>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84" name="Shape 603"/>
        <p:cNvGrpSpPr/>
        <p:nvPr/>
      </p:nvGrpSpPr>
      <p:grpSpPr>
        <a:xfrm>
          <a:off x="0" y="0"/>
          <a:ext cx="0" cy="0"/>
          <a:chOff x="0" y="0"/>
          <a:chExt cx="0" cy="0"/>
        </a:xfrm>
      </p:grpSpPr>
      <p:grpSp>
        <p:nvGrpSpPr>
          <p:cNvPr id="485" name="Google Shape;604;p28"/>
          <p:cNvGrpSpPr/>
          <p:nvPr/>
        </p:nvGrpSpPr>
        <p:grpSpPr>
          <a:xfrm rot="-5400000">
            <a:off x="14002492" y="3510037"/>
            <a:ext cx="8848052" cy="3266924"/>
            <a:chOff x="0" y="-47625"/>
            <a:chExt cx="2330351" cy="860425"/>
          </a:xfrm>
        </p:grpSpPr>
        <p:sp>
          <p:nvSpPr>
            <p:cNvPr id="1049460" name="Google Shape;605;p2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61" name="Google Shape;606;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86" name="Google Shape;607;p28"/>
          <p:cNvGrpSpPr/>
          <p:nvPr/>
        </p:nvGrpSpPr>
        <p:grpSpPr>
          <a:xfrm>
            <a:off x="16358896" y="1593867"/>
            <a:ext cx="3086102" cy="3266927"/>
            <a:chOff x="0" y="-47625"/>
            <a:chExt cx="812800" cy="860425"/>
          </a:xfrm>
        </p:grpSpPr>
        <p:sp>
          <p:nvSpPr>
            <p:cNvPr id="1049462" name="Google Shape;608;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63" name="Google Shape;609;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87" name="Google Shape;610;p28"/>
          <p:cNvGrpSpPr/>
          <p:nvPr/>
        </p:nvGrpSpPr>
        <p:grpSpPr>
          <a:xfrm>
            <a:off x="16358896" y="3136874"/>
            <a:ext cx="3086102" cy="3266927"/>
            <a:chOff x="0" y="-47625"/>
            <a:chExt cx="812800" cy="860425"/>
          </a:xfrm>
        </p:grpSpPr>
        <p:sp>
          <p:nvSpPr>
            <p:cNvPr id="1049464" name="Google Shape;611;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65" name="Google Shape;612;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466" name="Google Shape;613;p28"/>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488" name="Google Shape;614;p28"/>
          <p:cNvGrpSpPr/>
          <p:nvPr/>
        </p:nvGrpSpPr>
        <p:grpSpPr>
          <a:xfrm>
            <a:off x="395235" y="389963"/>
            <a:ext cx="17015920" cy="9326247"/>
            <a:chOff x="0" y="-241102"/>
            <a:chExt cx="22687894" cy="12434997"/>
          </a:xfrm>
        </p:grpSpPr>
        <p:sp>
          <p:nvSpPr>
            <p:cNvPr id="1049467" name="Google Shape;615;p2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89" name="Google Shape;616;p28"/>
            <p:cNvGrpSpPr/>
            <p:nvPr/>
          </p:nvGrpSpPr>
          <p:grpSpPr>
            <a:xfrm>
              <a:off x="1455604" y="-241102"/>
              <a:ext cx="21232290" cy="12434997"/>
              <a:chOff x="0" y="-47625"/>
              <a:chExt cx="4194033" cy="2456296"/>
            </a:xfrm>
          </p:grpSpPr>
          <p:sp>
            <p:nvSpPr>
              <p:cNvPr id="1049468" name="Google Shape;617;p2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69" name="Google Shape;618;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470" name="Google Shape;619;p28"/>
          <p:cNvSpPr/>
          <p:nvPr/>
        </p:nvSpPr>
        <p:spPr>
          <a:xfrm>
            <a:off x="2087916" y="5615436"/>
            <a:ext cx="3514604" cy="3348459"/>
          </a:xfrm>
          <a:custGeom>
            <a:avLst/>
            <a:ahLst/>
            <a:rect l="l" t="t" r="r" b="b"/>
            <a:pathLst>
              <a:path w="3514604" h="3348459" extrusionOk="0">
                <a:moveTo>
                  <a:pt x="0" y="0"/>
                </a:moveTo>
                <a:lnTo>
                  <a:pt x="3514604" y="0"/>
                </a:lnTo>
                <a:lnTo>
                  <a:pt x="3514604" y="3348460"/>
                </a:lnTo>
                <a:lnTo>
                  <a:pt x="0" y="3348460"/>
                </a:lnTo>
                <a:lnTo>
                  <a:pt x="0" y="0"/>
                </a:lnTo>
                <a:close/>
              </a:path>
            </a:pathLst>
          </a:custGeom>
          <a:blipFill rotWithShape="1">
            <a:blip xmlns:r="http://schemas.openxmlformats.org/officeDocument/2006/relationships" r:embed="rId2">
              <a:alphaModFix/>
            </a:blip>
            <a:stretch>
              <a:fillRect/>
            </a:stretch>
          </a:blipFill>
          <a:ln>
            <a:noFill/>
          </a:ln>
        </p:spPr>
      </p:sp>
      <p:sp>
        <p:nvSpPr>
          <p:cNvPr id="1049471" name="Google Shape;620;p28"/>
          <p:cNvSpPr/>
          <p:nvPr/>
        </p:nvSpPr>
        <p:spPr>
          <a:xfrm rot="972588">
            <a:off x="2955534" y="1964373"/>
            <a:ext cx="2246124" cy="2142241"/>
          </a:xfrm>
          <a:custGeom>
            <a:avLst/>
            <a:ahLst/>
            <a:rect l="l" t="t" r="r" b="b"/>
            <a:pathLst>
              <a:path w="2246124" h="2142241" extrusionOk="0">
                <a:moveTo>
                  <a:pt x="0" y="0"/>
                </a:moveTo>
                <a:lnTo>
                  <a:pt x="2246124" y="0"/>
                </a:lnTo>
                <a:lnTo>
                  <a:pt x="2246124" y="2142241"/>
                </a:lnTo>
                <a:lnTo>
                  <a:pt x="0" y="2142241"/>
                </a:lnTo>
                <a:lnTo>
                  <a:pt x="0" y="0"/>
                </a:lnTo>
                <a:close/>
              </a:path>
            </a:pathLst>
          </a:custGeom>
          <a:blipFill rotWithShape="1">
            <a:blip xmlns:r="http://schemas.openxmlformats.org/officeDocument/2006/relationships" r:embed="rId3">
              <a:alphaModFix/>
            </a:blip>
            <a:stretch>
              <a:fillRect/>
            </a:stretch>
          </a:blipFill>
          <a:ln>
            <a:noFill/>
          </a:ln>
        </p:spPr>
      </p:sp>
      <p:sp>
        <p:nvSpPr>
          <p:cNvPr id="1049472" name="Google Shape;621;p28"/>
          <p:cNvSpPr/>
          <p:nvPr/>
        </p:nvSpPr>
        <p:spPr>
          <a:xfrm>
            <a:off x="13457660" y="1647166"/>
            <a:ext cx="3365472" cy="3104648"/>
          </a:xfrm>
          <a:custGeom>
            <a:avLst/>
            <a:ahLst/>
            <a:rect l="l" t="t" r="r" b="b"/>
            <a:pathLst>
              <a:path w="3365472" h="3104648" extrusionOk="0">
                <a:moveTo>
                  <a:pt x="0" y="0"/>
                </a:moveTo>
                <a:lnTo>
                  <a:pt x="3365472" y="0"/>
                </a:lnTo>
                <a:lnTo>
                  <a:pt x="3365472" y="3104648"/>
                </a:lnTo>
                <a:lnTo>
                  <a:pt x="0" y="3104648"/>
                </a:lnTo>
                <a:lnTo>
                  <a:pt x="0" y="0"/>
                </a:lnTo>
                <a:close/>
              </a:path>
            </a:pathLst>
          </a:custGeom>
          <a:blipFill rotWithShape="1">
            <a:blip xmlns:r="http://schemas.openxmlformats.org/officeDocument/2006/relationships" r:embed="rId4">
              <a:alphaModFix/>
            </a:blip>
            <a:stretch>
              <a:fillRect/>
            </a:stretch>
          </a:blipFill>
          <a:ln>
            <a:noFill/>
          </a:ln>
        </p:spPr>
      </p:sp>
      <p:sp>
        <p:nvSpPr>
          <p:cNvPr id="1049473" name="Google Shape;622;p28"/>
          <p:cNvSpPr/>
          <p:nvPr/>
        </p:nvSpPr>
        <p:spPr>
          <a:xfrm rot="665891">
            <a:off x="11551891" y="1402342"/>
            <a:ext cx="1509049" cy="1804543"/>
          </a:xfrm>
          <a:custGeom>
            <a:avLst/>
            <a:ahLst/>
            <a:rect l="l" t="t" r="r" b="b"/>
            <a:pathLst>
              <a:path w="1509049" h="1804543" extrusionOk="0">
                <a:moveTo>
                  <a:pt x="0" y="0"/>
                </a:moveTo>
                <a:lnTo>
                  <a:pt x="1509049" y="0"/>
                </a:lnTo>
                <a:lnTo>
                  <a:pt x="1509049" y="1804543"/>
                </a:lnTo>
                <a:lnTo>
                  <a:pt x="0" y="1804543"/>
                </a:lnTo>
                <a:lnTo>
                  <a:pt x="0" y="0"/>
                </a:lnTo>
                <a:close/>
              </a:path>
            </a:pathLst>
          </a:custGeom>
          <a:blipFill rotWithShape="1">
            <a:blip xmlns:r="http://schemas.openxmlformats.org/officeDocument/2006/relationships" r:embed="rId5">
              <a:alphaModFix/>
            </a:blip>
            <a:stretch>
              <a:fillRect/>
            </a:stretch>
          </a:blipFill>
          <a:ln>
            <a:noFill/>
          </a:ln>
        </p:spPr>
      </p:sp>
      <p:sp>
        <p:nvSpPr>
          <p:cNvPr id="1049474" name="Google Shape;623;p28"/>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9475" name="Google Shape;624;p28"/>
          <p:cNvSpPr/>
          <p:nvPr/>
        </p:nvSpPr>
        <p:spPr>
          <a:xfrm>
            <a:off x="13106966" y="5204988"/>
            <a:ext cx="3138388" cy="4169355"/>
          </a:xfrm>
          <a:custGeom>
            <a:avLst/>
            <a:ahLst/>
            <a:rect l="l" t="t" r="r" b="b"/>
            <a:pathLst>
              <a:path w="3138388" h="4169355" extrusionOk="0">
                <a:moveTo>
                  <a:pt x="0" y="0"/>
                </a:moveTo>
                <a:lnTo>
                  <a:pt x="3138388" y="0"/>
                </a:lnTo>
                <a:lnTo>
                  <a:pt x="3138388" y="4169356"/>
                </a:lnTo>
                <a:lnTo>
                  <a:pt x="0" y="4169356"/>
                </a:lnTo>
                <a:lnTo>
                  <a:pt x="0" y="0"/>
                </a:lnTo>
                <a:close/>
              </a:path>
            </a:pathLst>
          </a:custGeom>
          <a:blipFill rotWithShape="1">
            <a:blip xmlns:r="http://schemas.openxmlformats.org/officeDocument/2006/relationships" r:embed="rId7">
              <a:alphaModFix/>
            </a:blip>
            <a:stretch>
              <a:fillRect/>
            </a:stretch>
          </a:blipFill>
          <a:ln>
            <a:noFill/>
          </a:ln>
        </p:spPr>
      </p:sp>
      <p:sp>
        <p:nvSpPr>
          <p:cNvPr id="1049476" name="Google Shape;625;p28"/>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477" name="Google Shape;626;p28"/>
          <p:cNvSpPr txBox="1"/>
          <p:nvPr/>
        </p:nvSpPr>
        <p:spPr>
          <a:xfrm>
            <a:off x="4150296" y="5801296"/>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drama</a:t>
            </a:r>
            <a:endParaRPr dirty="0"/>
          </a:p>
        </p:txBody>
      </p:sp>
      <p:sp>
        <p:nvSpPr>
          <p:cNvPr id="1049478" name="Google Shape;628;p28"/>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4</a:t>
            </a:r>
            <a:endParaRPr dirty="0"/>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492" name="Shape 208"/>
        <p:cNvGrpSpPr/>
        <p:nvPr/>
      </p:nvGrpSpPr>
      <p:grpSpPr>
        <a:xfrm>
          <a:off x="0" y="0"/>
          <a:ext cx="0" cy="0"/>
          <a:chOff x="0" y="0"/>
          <a:chExt cx="0" cy="0"/>
        </a:xfrm>
      </p:grpSpPr>
      <p:grpSp>
        <p:nvGrpSpPr>
          <p:cNvPr id="493" name="Google Shape;209;p18"/>
          <p:cNvGrpSpPr/>
          <p:nvPr/>
        </p:nvGrpSpPr>
        <p:grpSpPr>
          <a:xfrm rot="-5400000">
            <a:off x="14002492" y="3510037"/>
            <a:ext cx="8848052" cy="3266924"/>
            <a:chOff x="0" y="-47625"/>
            <a:chExt cx="2330351" cy="860425"/>
          </a:xfrm>
        </p:grpSpPr>
        <p:sp>
          <p:nvSpPr>
            <p:cNvPr id="1049481" name="Google Shape;210;p1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82" name="Google Shape;211;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94" name="Google Shape;212;p18"/>
          <p:cNvGrpSpPr/>
          <p:nvPr/>
        </p:nvGrpSpPr>
        <p:grpSpPr>
          <a:xfrm>
            <a:off x="16358896" y="3136874"/>
            <a:ext cx="3086102" cy="3266927"/>
            <a:chOff x="0" y="-47625"/>
            <a:chExt cx="812800" cy="860425"/>
          </a:xfrm>
        </p:grpSpPr>
        <p:sp>
          <p:nvSpPr>
            <p:cNvPr id="1049483" name="Google Shape;213;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84" name="Google Shape;214;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95" name="Google Shape;215;p18"/>
          <p:cNvGrpSpPr/>
          <p:nvPr/>
        </p:nvGrpSpPr>
        <p:grpSpPr>
          <a:xfrm>
            <a:off x="16358896" y="4679881"/>
            <a:ext cx="3086102" cy="3266927"/>
            <a:chOff x="0" y="-47625"/>
            <a:chExt cx="812800" cy="860425"/>
          </a:xfrm>
        </p:grpSpPr>
        <p:sp>
          <p:nvSpPr>
            <p:cNvPr id="1049485" name="Google Shape;216;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86" name="Google Shape;21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496" name="Google Shape;218;p18"/>
          <p:cNvGrpSpPr/>
          <p:nvPr/>
        </p:nvGrpSpPr>
        <p:grpSpPr>
          <a:xfrm>
            <a:off x="395235" y="389963"/>
            <a:ext cx="17015920" cy="9326247"/>
            <a:chOff x="0" y="-241102"/>
            <a:chExt cx="22687894" cy="12434997"/>
          </a:xfrm>
        </p:grpSpPr>
        <p:sp>
          <p:nvSpPr>
            <p:cNvPr id="1049487" name="Google Shape;219;p1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497" name="Google Shape;220;p18"/>
            <p:cNvGrpSpPr/>
            <p:nvPr/>
          </p:nvGrpSpPr>
          <p:grpSpPr>
            <a:xfrm>
              <a:off x="1455604" y="-241102"/>
              <a:ext cx="21232290" cy="12434997"/>
              <a:chOff x="0" y="-47625"/>
              <a:chExt cx="4194033" cy="2456296"/>
            </a:xfrm>
          </p:grpSpPr>
          <p:sp>
            <p:nvSpPr>
              <p:cNvPr id="1049488" name="Google Shape;221;p1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89" name="Google Shape;222;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490" name="Google Shape;224;p18"/>
          <p:cNvSpPr/>
          <p:nvPr/>
        </p:nvSpPr>
        <p:spPr>
          <a:xfrm>
            <a:off x="1647054" y="2667176"/>
            <a:ext cx="5686708" cy="5968873"/>
          </a:xfrm>
          <a:custGeom>
            <a:avLst/>
            <a:ahLst/>
            <a:rect l="l" t="t" r="r" b="b"/>
            <a:pathLst>
              <a:path w="5686708" h="5968873" extrusionOk="0">
                <a:moveTo>
                  <a:pt x="0" y="0"/>
                </a:moveTo>
                <a:lnTo>
                  <a:pt x="5686708" y="0"/>
                </a:lnTo>
                <a:lnTo>
                  <a:pt x="5686708" y="5968873"/>
                </a:lnTo>
                <a:lnTo>
                  <a:pt x="0" y="5968873"/>
                </a:lnTo>
                <a:lnTo>
                  <a:pt x="0" y="0"/>
                </a:lnTo>
                <a:close/>
              </a:path>
            </a:pathLst>
          </a:custGeom>
          <a:blipFill rotWithShape="1">
            <a:blip xmlns:r="http://schemas.openxmlformats.org/officeDocument/2006/relationships" r:embed="rId2">
              <a:alphaModFix/>
            </a:blip>
            <a:stretch>
              <a:fillRect/>
            </a:stretch>
          </a:blipFill>
          <a:ln>
            <a:noFill/>
          </a:ln>
        </p:spPr>
      </p:sp>
      <p:grpSp>
        <p:nvGrpSpPr>
          <p:cNvPr id="498" name="Google Shape;225;p18"/>
          <p:cNvGrpSpPr/>
          <p:nvPr/>
        </p:nvGrpSpPr>
        <p:grpSpPr>
          <a:xfrm>
            <a:off x="16518726" y="1593867"/>
            <a:ext cx="3086101" cy="3266927"/>
            <a:chOff x="0" y="-47625"/>
            <a:chExt cx="812800" cy="860425"/>
          </a:xfrm>
        </p:grpSpPr>
        <p:sp>
          <p:nvSpPr>
            <p:cNvPr id="1049491" name="Google Shape;226;p18"/>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492" name="Google Shape;22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493" name="Google Shape;229;p18"/>
          <p:cNvSpPr/>
          <p:nvPr/>
        </p:nvSpPr>
        <p:spPr>
          <a:xfrm>
            <a:off x="7247824" y="6423372"/>
            <a:ext cx="2849377" cy="2761306"/>
          </a:xfrm>
          <a:custGeom>
            <a:avLst/>
            <a:ahLst/>
            <a:rect l="l" t="t" r="r" b="b"/>
            <a:pathLst>
              <a:path w="2849377" h="2761306" extrusionOk="0">
                <a:moveTo>
                  <a:pt x="0" y="0"/>
                </a:moveTo>
                <a:lnTo>
                  <a:pt x="2849377" y="0"/>
                </a:lnTo>
                <a:lnTo>
                  <a:pt x="2849377" y="2761305"/>
                </a:lnTo>
                <a:lnTo>
                  <a:pt x="0" y="2761305"/>
                </a:lnTo>
                <a:lnTo>
                  <a:pt x="0" y="0"/>
                </a:lnTo>
                <a:close/>
              </a:path>
            </a:pathLst>
          </a:custGeom>
          <a:blipFill rotWithShape="1">
            <a:blip xmlns:r="http://schemas.openxmlformats.org/officeDocument/2006/relationships" r:embed="rId3">
              <a:alphaModFix/>
            </a:blip>
            <a:stretch>
              <a:fillRect/>
            </a:stretch>
          </a:blipFill>
          <a:ln>
            <a:noFill/>
          </a:ln>
        </p:spPr>
      </p:sp>
      <p:sp>
        <p:nvSpPr>
          <p:cNvPr id="1049494" name="Google Shape;231;p18"/>
          <p:cNvSpPr/>
          <p:nvPr/>
        </p:nvSpPr>
        <p:spPr>
          <a:xfrm rot="226715">
            <a:off x="8463926" y="1334654"/>
            <a:ext cx="1276471" cy="1603103"/>
          </a:xfrm>
          <a:custGeom>
            <a:avLst/>
            <a:ahLst/>
            <a:rect l="l" t="t" r="r" b="b"/>
            <a:pathLst>
              <a:path w="1276471" h="1603103" extrusionOk="0">
                <a:moveTo>
                  <a:pt x="0" y="0"/>
                </a:moveTo>
                <a:lnTo>
                  <a:pt x="1276471" y="0"/>
                </a:lnTo>
                <a:lnTo>
                  <a:pt x="1276471" y="1603103"/>
                </a:lnTo>
                <a:lnTo>
                  <a:pt x="0" y="1603103"/>
                </a:lnTo>
                <a:lnTo>
                  <a:pt x="0" y="0"/>
                </a:lnTo>
                <a:close/>
              </a:path>
            </a:pathLst>
          </a:custGeom>
          <a:blipFill rotWithShape="1">
            <a:blip xmlns:r="http://schemas.openxmlformats.org/officeDocument/2006/relationships" r:embed="rId4">
              <a:alphaModFix/>
            </a:blip>
            <a:stretch>
              <a:fillRect/>
            </a:stretch>
          </a:blipFill>
          <a:ln>
            <a:noFill/>
          </a:ln>
        </p:spPr>
      </p:sp>
      <p:sp>
        <p:nvSpPr>
          <p:cNvPr id="1049495" name="Google Shape;233;p18"/>
          <p:cNvSpPr txBox="1"/>
          <p:nvPr/>
        </p:nvSpPr>
        <p:spPr>
          <a:xfrm>
            <a:off x="2227997" y="1078799"/>
            <a:ext cx="7298030" cy="1831406"/>
          </a:xfrm>
          <a:prstGeom prst="rect"/>
          <a:noFill/>
          <a:ln>
            <a:noFill/>
          </a:ln>
        </p:spPr>
        <p:txBody>
          <a:bodyPr anchor="t" anchorCtr="0" bIns="0" lIns="0" rIns="0" spcFirstLastPara="1" tIns="0" wrap="square">
            <a:spAutoFit/>
          </a:bodyPr>
          <a:p>
            <a:pPr algn="l" indent="0" lvl="0" marL="0" marR="0" rtl="0">
              <a:lnSpc>
                <a:spcPct val="140005"/>
              </a:lnSpc>
              <a:spcBef>
                <a:spcPts val="0"/>
              </a:spcBef>
              <a:spcAft>
                <a:spcPts val="0"/>
              </a:spcAft>
              <a:buNone/>
            </a:pPr>
            <a:r>
              <a:rPr dirty="0" sz="8800" lang="en-US" smtClean="0">
                <a:solidFill>
                  <a:schemeClr val="tx1"/>
                </a:solidFill>
                <a:latin typeface="Luckiest Guy"/>
                <a:sym typeface="Luckiest Guy"/>
              </a:rPr>
              <a:t>drama</a:t>
            </a:r>
            <a:endParaRPr dirty="0" sz="2000">
              <a:solidFill>
                <a:schemeClr val="tx1"/>
              </a:solidFill>
            </a:endParaRPr>
          </a:p>
        </p:txBody>
      </p:sp>
      <p:sp>
        <p:nvSpPr>
          <p:cNvPr id="1049496" name="Google Shape;235;p18"/>
          <p:cNvSpPr txBox="1"/>
          <p:nvPr/>
        </p:nvSpPr>
        <p:spPr>
          <a:xfrm>
            <a:off x="1872139" y="3656889"/>
            <a:ext cx="5215856" cy="5547360"/>
          </a:xfrm>
          <a:prstGeom prst="rect"/>
          <a:noFill/>
          <a:ln>
            <a:noFill/>
          </a:ln>
        </p:spPr>
        <p:txBody>
          <a:bodyPr anchor="t" anchorCtr="0" bIns="0" lIns="0" rIns="0" spcFirstLastPara="1" tIns="0" wrap="square">
            <a:spAutoFit/>
          </a:bodyPr>
          <a:p>
            <a:pPr algn="ctr" lvl="0">
              <a:lnSpc>
                <a:spcPct val="120000"/>
              </a:lnSpc>
            </a:pPr>
            <a:r>
              <a:rPr dirty="0" sz="4400" lang="en-US" smtClean="0">
                <a:latin typeface="Rockwell Condensed" panose="02060603050405020104" pitchFamily="18" charset="0"/>
              </a:rPr>
              <a:t>The </a:t>
            </a:r>
            <a:r>
              <a:rPr dirty="0" sz="4400" lang="en-US">
                <a:latin typeface="Rockwell Condensed" panose="02060603050405020104" pitchFamily="18" charset="0"/>
              </a:rPr>
              <a:t>performance of a dramatic piece of literature may occur on stage in front of a live audience or through radio, film, and television.</a:t>
            </a:r>
            <a:endParaRPr dirty="0" sz="4400">
              <a:latin typeface="Rockwell Condensed" panose="02060603050405020104" pitchFamily="18" charset="0"/>
            </a:endParaRPr>
          </a:p>
        </p:txBody>
      </p:sp>
      <p:sp>
        <p:nvSpPr>
          <p:cNvPr id="1049497" name="Google Shape;238;p18"/>
          <p:cNvSpPr txBox="1"/>
          <p:nvPr/>
        </p:nvSpPr>
        <p:spPr>
          <a:xfrm>
            <a:off x="16780304" y="1920776"/>
            <a:ext cx="946500" cy="714503"/>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b="1" cap="none" sz="5000" i="0" lang="en-US" strike="noStrike" u="none">
                <a:solidFill>
                  <a:srgbClr val="FFFFFF"/>
                </a:solidFill>
                <a:latin typeface="Luckiest Guy"/>
                <a:ea typeface="Luckiest Guy"/>
                <a:cs typeface="Luckiest Guy"/>
                <a:sym typeface="Luckiest Guy"/>
              </a:rPr>
              <a:t>01</a:t>
            </a:r>
          </a:p>
        </p:txBody>
      </p:sp>
      <p:sp>
        <p:nvSpPr>
          <p:cNvPr id="1049498" name="Google Shape;235;p18"/>
          <p:cNvSpPr txBox="1"/>
          <p:nvPr/>
        </p:nvSpPr>
        <p:spPr>
          <a:xfrm>
            <a:off x="10278027" y="1862005"/>
            <a:ext cx="6171299" cy="10424163"/>
          </a:xfrm>
          <a:prstGeom prst="rect"/>
          <a:noFill/>
          <a:ln>
            <a:noFill/>
          </a:ln>
        </p:spPr>
        <p:txBody>
          <a:bodyPr anchor="t" anchorCtr="0" bIns="0" lIns="0" rIns="0" spcFirstLastPara="1" tIns="0" wrap="square">
            <a:spAutoFit/>
          </a:bodyPr>
          <a:p>
            <a:pPr algn="ctr" lvl="0">
              <a:lnSpc>
                <a:spcPct val="120000"/>
              </a:lnSpc>
            </a:pPr>
            <a:r>
              <a:rPr sz="4800" lang="en-US">
                <a:latin typeface="Rockwell Condensed" panose="02060603050405020104" pitchFamily="18" charset="0"/>
              </a:rPr>
              <a:t>A drama contains dialogue, and the actors portray the characters through their impersonations. A dramatic piece of literature contains acts or scenes that rely on props or imaginative dialogue to create a visual experience.</a:t>
            </a:r>
            <a:endParaRPr dirty="0" sz="4800">
              <a:latin typeface="Rockwell Condensed" panose="02060603050405020104" pitchFamily="18" charset="0"/>
            </a:endParaRP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01" name="Shape 312"/>
        <p:cNvGrpSpPr/>
        <p:nvPr/>
      </p:nvGrpSpPr>
      <p:grpSpPr>
        <a:xfrm>
          <a:off x="0" y="0"/>
          <a:ext cx="0" cy="0"/>
          <a:chOff x="0" y="0"/>
          <a:chExt cx="0" cy="0"/>
        </a:xfrm>
      </p:grpSpPr>
      <p:grpSp>
        <p:nvGrpSpPr>
          <p:cNvPr id="502" name="Google Shape;313;p21"/>
          <p:cNvGrpSpPr/>
          <p:nvPr/>
        </p:nvGrpSpPr>
        <p:grpSpPr>
          <a:xfrm rot="-5400000">
            <a:off x="14002492" y="3510037"/>
            <a:ext cx="8848052" cy="3266924"/>
            <a:chOff x="0" y="-47625"/>
            <a:chExt cx="2330351" cy="860425"/>
          </a:xfrm>
        </p:grpSpPr>
        <p:sp>
          <p:nvSpPr>
            <p:cNvPr id="1049501"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02"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03" name="Google Shape;316;p21"/>
          <p:cNvGrpSpPr/>
          <p:nvPr/>
        </p:nvGrpSpPr>
        <p:grpSpPr>
          <a:xfrm>
            <a:off x="16358896" y="1593867"/>
            <a:ext cx="3086102" cy="3266927"/>
            <a:chOff x="0" y="-47625"/>
            <a:chExt cx="812800" cy="860425"/>
          </a:xfrm>
        </p:grpSpPr>
        <p:sp>
          <p:nvSpPr>
            <p:cNvPr id="1049503"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04"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04" name="Google Shape;319;p21"/>
          <p:cNvGrpSpPr/>
          <p:nvPr/>
        </p:nvGrpSpPr>
        <p:grpSpPr>
          <a:xfrm>
            <a:off x="16358896" y="3136874"/>
            <a:ext cx="3086102" cy="3266927"/>
            <a:chOff x="0" y="-47625"/>
            <a:chExt cx="812800" cy="860425"/>
          </a:xfrm>
        </p:grpSpPr>
        <p:sp>
          <p:nvSpPr>
            <p:cNvPr id="1049505"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06"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05" name="Google Shape;322;p21"/>
          <p:cNvGrpSpPr/>
          <p:nvPr/>
        </p:nvGrpSpPr>
        <p:grpSpPr>
          <a:xfrm>
            <a:off x="16358896" y="4679881"/>
            <a:ext cx="3086102" cy="3266927"/>
            <a:chOff x="0" y="-47625"/>
            <a:chExt cx="812800" cy="860425"/>
          </a:xfrm>
        </p:grpSpPr>
        <p:sp>
          <p:nvSpPr>
            <p:cNvPr id="1049507"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08"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06" name="Google Shape;325;p21"/>
          <p:cNvGrpSpPr/>
          <p:nvPr/>
        </p:nvGrpSpPr>
        <p:grpSpPr>
          <a:xfrm>
            <a:off x="395235" y="389963"/>
            <a:ext cx="17015920" cy="9326247"/>
            <a:chOff x="0" y="-241102"/>
            <a:chExt cx="22687894" cy="12434997"/>
          </a:xfrm>
        </p:grpSpPr>
        <p:sp>
          <p:nvSpPr>
            <p:cNvPr id="1049509"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07" name="Google Shape;327;p21"/>
            <p:cNvGrpSpPr/>
            <p:nvPr/>
          </p:nvGrpSpPr>
          <p:grpSpPr>
            <a:xfrm>
              <a:off x="1455604" y="-241102"/>
              <a:ext cx="21232290" cy="12434997"/>
              <a:chOff x="0" y="-47625"/>
              <a:chExt cx="4194033" cy="2456296"/>
            </a:xfrm>
          </p:grpSpPr>
          <p:sp>
            <p:nvSpPr>
              <p:cNvPr id="1049510"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11"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512"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9513"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9514" name="Google Shape;332;p21"/>
          <p:cNvSpPr/>
          <p:nvPr/>
        </p:nvSpPr>
        <p:spPr>
          <a:xfrm rot="-608409">
            <a:off x="2123513" y="7339676"/>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9515" name="Google Shape;333;p21"/>
          <p:cNvSpPr/>
          <p:nvPr/>
        </p:nvSpPr>
        <p:spPr>
          <a:xfrm flipH="1">
            <a:off x="13946025" y="6571828"/>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9516"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9517"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9518"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9519"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520" name="Google Shape;338;p21"/>
          <p:cNvSpPr txBox="1"/>
          <p:nvPr/>
        </p:nvSpPr>
        <p:spPr>
          <a:xfrm>
            <a:off x="4098555" y="5321453"/>
            <a:ext cx="10597500" cy="275968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9600" lang="en-PH" smtClean="0">
                <a:latin typeface="Kiddosy Free Regular" pitchFamily="50" charset="0"/>
              </a:rPr>
              <a:t>Subgenres of Drama</a:t>
            </a:r>
            <a:endParaRPr dirty="0" sz="9600">
              <a:latin typeface="Kiddosy Free Regular" pitchFamily="50" charset="0"/>
            </a:endParaRPr>
          </a:p>
        </p:txBody>
      </p:sp>
      <p:sp>
        <p:nvSpPr>
          <p:cNvPr id="1049521"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4</a:t>
            </a:r>
            <a:endParaRPr dirty="0"/>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10" name="Shape 181"/>
        <p:cNvGrpSpPr/>
        <p:nvPr/>
      </p:nvGrpSpPr>
      <p:grpSpPr>
        <a:xfrm>
          <a:off x="0" y="0"/>
          <a:ext cx="0" cy="0"/>
          <a:chOff x="0" y="0"/>
          <a:chExt cx="0" cy="0"/>
        </a:xfrm>
      </p:grpSpPr>
      <p:sp>
        <p:nvSpPr>
          <p:cNvPr id="1049524"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11" name="Google Shape;183;p17"/>
          <p:cNvGrpSpPr/>
          <p:nvPr/>
        </p:nvGrpSpPr>
        <p:grpSpPr>
          <a:xfrm>
            <a:off x="16358896" y="3136874"/>
            <a:ext cx="3086102" cy="3266927"/>
            <a:chOff x="0" y="-47625"/>
            <a:chExt cx="812800" cy="860425"/>
          </a:xfrm>
        </p:grpSpPr>
        <p:sp>
          <p:nvSpPr>
            <p:cNvPr id="1049525"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26"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12" name="Google Shape;186;p17"/>
          <p:cNvGrpSpPr/>
          <p:nvPr/>
        </p:nvGrpSpPr>
        <p:grpSpPr>
          <a:xfrm>
            <a:off x="16358896" y="4679881"/>
            <a:ext cx="3086102" cy="3266927"/>
            <a:chOff x="0" y="-47625"/>
            <a:chExt cx="812800" cy="860425"/>
          </a:xfrm>
        </p:grpSpPr>
        <p:sp>
          <p:nvSpPr>
            <p:cNvPr id="1049527"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28"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13" name="Google Shape;189;p17"/>
          <p:cNvGrpSpPr/>
          <p:nvPr/>
        </p:nvGrpSpPr>
        <p:grpSpPr>
          <a:xfrm>
            <a:off x="272690" y="719473"/>
            <a:ext cx="17033230" cy="9326247"/>
            <a:chOff x="0" y="-241102"/>
            <a:chExt cx="22710974" cy="12434997"/>
          </a:xfrm>
        </p:grpSpPr>
        <p:sp>
          <p:nvSpPr>
            <p:cNvPr id="1049529"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14" name="Google Shape;191;p17"/>
            <p:cNvGrpSpPr/>
            <p:nvPr/>
          </p:nvGrpSpPr>
          <p:grpSpPr>
            <a:xfrm>
              <a:off x="1455604" y="-241102"/>
              <a:ext cx="21255370" cy="12325151"/>
              <a:chOff x="0" y="-47625"/>
              <a:chExt cx="4198592" cy="2434598"/>
            </a:xfrm>
          </p:grpSpPr>
          <p:sp>
            <p:nvSpPr>
              <p:cNvPr id="1049530"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31"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515" name="Google Shape;196;p17"/>
          <p:cNvGrpSpPr/>
          <p:nvPr/>
        </p:nvGrpSpPr>
        <p:grpSpPr>
          <a:xfrm>
            <a:off x="16518726" y="1593867"/>
            <a:ext cx="3086101" cy="3266927"/>
            <a:chOff x="0" y="-47625"/>
            <a:chExt cx="812800" cy="860425"/>
          </a:xfrm>
        </p:grpSpPr>
        <p:sp>
          <p:nvSpPr>
            <p:cNvPr id="1049532"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33"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534" name="Google Shape;204;p17"/>
          <p:cNvSpPr txBox="1"/>
          <p:nvPr/>
        </p:nvSpPr>
        <p:spPr>
          <a:xfrm>
            <a:off x="3260817" y="3075276"/>
            <a:ext cx="12552228" cy="7556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 Tragedies focus on hardships that can cause emotional distress to the protagonists of the story. Tragedies contain details that illustrate the challenges that the protagonist experiences.</a:t>
            </a:r>
            <a:endParaRPr dirty="0" sz="7200">
              <a:latin typeface="Rockwell Condensed" panose="02060603050405020104" pitchFamily="18" charset="0"/>
            </a:endParaRPr>
          </a:p>
        </p:txBody>
      </p:sp>
      <p:sp>
        <p:nvSpPr>
          <p:cNvPr id="1049535"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536"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537"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0763" lang="en-US" smtClean="0">
                <a:solidFill>
                  <a:srgbClr val="DF5A51"/>
                </a:solidFill>
                <a:latin typeface="Luckiest Guy"/>
                <a:sym typeface="Luckiest Guy"/>
              </a:rPr>
              <a:t>tragedy</a:t>
            </a:r>
            <a:endParaRPr dirty="0"/>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18" name="Shape 181"/>
        <p:cNvGrpSpPr/>
        <p:nvPr/>
      </p:nvGrpSpPr>
      <p:grpSpPr>
        <a:xfrm>
          <a:off x="0" y="0"/>
          <a:ext cx="0" cy="0"/>
          <a:chOff x="0" y="0"/>
          <a:chExt cx="0" cy="0"/>
        </a:xfrm>
      </p:grpSpPr>
      <p:sp>
        <p:nvSpPr>
          <p:cNvPr id="1049540"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19" name="Google Shape;183;p17"/>
          <p:cNvGrpSpPr/>
          <p:nvPr/>
        </p:nvGrpSpPr>
        <p:grpSpPr>
          <a:xfrm>
            <a:off x="16358896" y="3136874"/>
            <a:ext cx="3086102" cy="3266927"/>
            <a:chOff x="0" y="-47625"/>
            <a:chExt cx="812800" cy="860425"/>
          </a:xfrm>
        </p:grpSpPr>
        <p:sp>
          <p:nvSpPr>
            <p:cNvPr id="1049541"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42"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20" name="Google Shape;186;p17"/>
          <p:cNvGrpSpPr/>
          <p:nvPr/>
        </p:nvGrpSpPr>
        <p:grpSpPr>
          <a:xfrm>
            <a:off x="16358896" y="4679881"/>
            <a:ext cx="3086102" cy="3266927"/>
            <a:chOff x="0" y="-47625"/>
            <a:chExt cx="812800" cy="860425"/>
          </a:xfrm>
        </p:grpSpPr>
        <p:sp>
          <p:nvSpPr>
            <p:cNvPr id="1049543"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44"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21" name="Google Shape;189;p17"/>
          <p:cNvGrpSpPr/>
          <p:nvPr/>
        </p:nvGrpSpPr>
        <p:grpSpPr>
          <a:xfrm>
            <a:off x="272690" y="719473"/>
            <a:ext cx="17033230" cy="9326247"/>
            <a:chOff x="0" y="-241102"/>
            <a:chExt cx="22710974" cy="12434997"/>
          </a:xfrm>
        </p:grpSpPr>
        <p:sp>
          <p:nvSpPr>
            <p:cNvPr id="1049545"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22" name="Google Shape;191;p17"/>
            <p:cNvGrpSpPr/>
            <p:nvPr/>
          </p:nvGrpSpPr>
          <p:grpSpPr>
            <a:xfrm>
              <a:off x="1455604" y="-241102"/>
              <a:ext cx="21255370" cy="12325151"/>
              <a:chOff x="0" y="-47625"/>
              <a:chExt cx="4198592" cy="2434598"/>
            </a:xfrm>
          </p:grpSpPr>
          <p:sp>
            <p:nvSpPr>
              <p:cNvPr id="1049546"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47"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523" name="Google Shape;196;p17"/>
          <p:cNvGrpSpPr/>
          <p:nvPr/>
        </p:nvGrpSpPr>
        <p:grpSpPr>
          <a:xfrm>
            <a:off x="16518726" y="1593867"/>
            <a:ext cx="3086101" cy="3266927"/>
            <a:chOff x="0" y="-47625"/>
            <a:chExt cx="812800" cy="860425"/>
          </a:xfrm>
        </p:grpSpPr>
        <p:sp>
          <p:nvSpPr>
            <p:cNvPr id="1049548"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49"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550" name="Google Shape;204;p17"/>
          <p:cNvSpPr txBox="1"/>
          <p:nvPr/>
        </p:nvSpPr>
        <p:spPr>
          <a:xfrm>
            <a:off x="3260817" y="3075276"/>
            <a:ext cx="12552228" cy="7213600"/>
          </a:xfrm>
          <a:prstGeom prst="rect"/>
          <a:noFill/>
          <a:ln>
            <a:noFill/>
          </a:ln>
        </p:spPr>
        <p:txBody>
          <a:bodyPr anchor="t" anchorCtr="0" bIns="0" lIns="0" rIns="0" spcFirstLastPara="1" tIns="0" wrap="square">
            <a:spAutoFit/>
          </a:bodyPr>
          <a:p>
            <a:pPr algn="ctr" lvl="0"/>
            <a:r>
              <a:rPr sz="6000" lang="en-US">
                <a:latin typeface="Rockwell Condensed" panose="02060603050405020104" pitchFamily="18" charset="0"/>
              </a:rPr>
              <a:t>A comedy is a type of drama with a humorous tone that depicts amusing events in which the characters ultimately prevail. A comedy features a lighthearted tone, clever wordplay, turns of phrase, and humorous discussions of serious topics.</a:t>
            </a:r>
            <a:endParaRPr dirty="0" sz="6000">
              <a:latin typeface="Rockwell Condensed" panose="02060603050405020104" pitchFamily="18" charset="0"/>
            </a:endParaRPr>
          </a:p>
        </p:txBody>
      </p:sp>
      <p:sp>
        <p:nvSpPr>
          <p:cNvPr id="1049551"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552"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553"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comedy</a:t>
            </a:r>
            <a:endParaRPr dirty="0"/>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26" name="Shape 181"/>
        <p:cNvGrpSpPr/>
        <p:nvPr/>
      </p:nvGrpSpPr>
      <p:grpSpPr>
        <a:xfrm>
          <a:off x="0" y="0"/>
          <a:ext cx="0" cy="0"/>
          <a:chOff x="0" y="0"/>
          <a:chExt cx="0" cy="0"/>
        </a:xfrm>
      </p:grpSpPr>
      <p:sp>
        <p:nvSpPr>
          <p:cNvPr id="1049556"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27" name="Google Shape;183;p17"/>
          <p:cNvGrpSpPr/>
          <p:nvPr/>
        </p:nvGrpSpPr>
        <p:grpSpPr>
          <a:xfrm>
            <a:off x="16358896" y="3136874"/>
            <a:ext cx="3086102" cy="3266927"/>
            <a:chOff x="0" y="-47625"/>
            <a:chExt cx="812800" cy="860425"/>
          </a:xfrm>
        </p:grpSpPr>
        <p:sp>
          <p:nvSpPr>
            <p:cNvPr id="1049557"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58"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28" name="Google Shape;186;p17"/>
          <p:cNvGrpSpPr/>
          <p:nvPr/>
        </p:nvGrpSpPr>
        <p:grpSpPr>
          <a:xfrm>
            <a:off x="16358896" y="4679881"/>
            <a:ext cx="3086102" cy="3266927"/>
            <a:chOff x="0" y="-47625"/>
            <a:chExt cx="812800" cy="860425"/>
          </a:xfrm>
        </p:grpSpPr>
        <p:sp>
          <p:nvSpPr>
            <p:cNvPr id="1049559"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60"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29" name="Google Shape;189;p17"/>
          <p:cNvGrpSpPr/>
          <p:nvPr/>
        </p:nvGrpSpPr>
        <p:grpSpPr>
          <a:xfrm>
            <a:off x="272690" y="719473"/>
            <a:ext cx="17033230" cy="9326247"/>
            <a:chOff x="0" y="-241102"/>
            <a:chExt cx="22710974" cy="12434997"/>
          </a:xfrm>
        </p:grpSpPr>
        <p:sp>
          <p:nvSpPr>
            <p:cNvPr id="1049561"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30" name="Google Shape;191;p17"/>
            <p:cNvGrpSpPr/>
            <p:nvPr/>
          </p:nvGrpSpPr>
          <p:grpSpPr>
            <a:xfrm>
              <a:off x="1455604" y="-241102"/>
              <a:ext cx="21255370" cy="12325151"/>
              <a:chOff x="0" y="-47625"/>
              <a:chExt cx="4198592" cy="2434598"/>
            </a:xfrm>
          </p:grpSpPr>
          <p:sp>
            <p:nvSpPr>
              <p:cNvPr id="1049562"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63"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531" name="Google Shape;196;p17"/>
          <p:cNvGrpSpPr/>
          <p:nvPr/>
        </p:nvGrpSpPr>
        <p:grpSpPr>
          <a:xfrm>
            <a:off x="16518726" y="1593867"/>
            <a:ext cx="3086101" cy="3266927"/>
            <a:chOff x="0" y="-47625"/>
            <a:chExt cx="812800" cy="860425"/>
          </a:xfrm>
        </p:grpSpPr>
        <p:sp>
          <p:nvSpPr>
            <p:cNvPr id="1049564"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65"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566" name="Google Shape;204;p17"/>
          <p:cNvSpPr txBox="1"/>
          <p:nvPr/>
        </p:nvSpPr>
        <p:spPr>
          <a:xfrm>
            <a:off x="3260817" y="3075276"/>
            <a:ext cx="12552228" cy="7556500"/>
          </a:xfrm>
          <a:prstGeom prst="rect"/>
          <a:noFill/>
          <a:ln>
            <a:noFill/>
          </a:ln>
        </p:spPr>
        <p:txBody>
          <a:bodyPr anchor="t" anchorCtr="0" bIns="0" lIns="0" rIns="0" spcFirstLastPara="1" tIns="0" wrap="square">
            <a:spAutoFit/>
          </a:bodyPr>
          <a:p>
            <a:pPr algn="ctr" lvl="0"/>
            <a:r>
              <a:rPr dirty="0" sz="7200" lang="en-US">
                <a:latin typeface="Rockwell Condensed" panose="02060603050405020104" pitchFamily="18" charset="0"/>
              </a:rPr>
              <a:t>A musical can be an original work or an adaptation of a longer literary work. Musical dramas tell a story through music and include direct expressions of themes through song.</a:t>
            </a:r>
            <a:endParaRPr dirty="0" sz="7200">
              <a:latin typeface="Rockwell Condensed" panose="02060603050405020104" pitchFamily="18" charset="0"/>
            </a:endParaRPr>
          </a:p>
        </p:txBody>
      </p:sp>
      <p:sp>
        <p:nvSpPr>
          <p:cNvPr id="1049567"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568"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569"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musical</a:t>
            </a:r>
            <a:endParaRPr dirty="0"/>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34" name="Shape 181"/>
        <p:cNvGrpSpPr/>
        <p:nvPr/>
      </p:nvGrpSpPr>
      <p:grpSpPr>
        <a:xfrm>
          <a:off x="0" y="0"/>
          <a:ext cx="0" cy="0"/>
          <a:chOff x="0" y="0"/>
          <a:chExt cx="0" cy="0"/>
        </a:xfrm>
      </p:grpSpPr>
      <p:sp>
        <p:nvSpPr>
          <p:cNvPr id="104957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35" name="Google Shape;183;p17"/>
          <p:cNvGrpSpPr/>
          <p:nvPr/>
        </p:nvGrpSpPr>
        <p:grpSpPr>
          <a:xfrm>
            <a:off x="16358896" y="3136874"/>
            <a:ext cx="3086102" cy="3266927"/>
            <a:chOff x="0" y="-47625"/>
            <a:chExt cx="812800" cy="860425"/>
          </a:xfrm>
        </p:grpSpPr>
        <p:sp>
          <p:nvSpPr>
            <p:cNvPr id="104957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7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36" name="Google Shape;186;p17"/>
          <p:cNvGrpSpPr/>
          <p:nvPr/>
        </p:nvGrpSpPr>
        <p:grpSpPr>
          <a:xfrm>
            <a:off x="16358896" y="4679881"/>
            <a:ext cx="3086102" cy="3266927"/>
            <a:chOff x="0" y="-47625"/>
            <a:chExt cx="812800" cy="860425"/>
          </a:xfrm>
        </p:grpSpPr>
        <p:sp>
          <p:nvSpPr>
            <p:cNvPr id="104957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7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37" name="Google Shape;189;p17"/>
          <p:cNvGrpSpPr/>
          <p:nvPr/>
        </p:nvGrpSpPr>
        <p:grpSpPr>
          <a:xfrm>
            <a:off x="272690" y="719473"/>
            <a:ext cx="17033230" cy="9326247"/>
            <a:chOff x="0" y="-241102"/>
            <a:chExt cx="22710974" cy="12434997"/>
          </a:xfrm>
        </p:grpSpPr>
        <p:sp>
          <p:nvSpPr>
            <p:cNvPr id="104957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38" name="Google Shape;191;p17"/>
            <p:cNvGrpSpPr/>
            <p:nvPr/>
          </p:nvGrpSpPr>
          <p:grpSpPr>
            <a:xfrm>
              <a:off x="1455604" y="-241102"/>
              <a:ext cx="21255370" cy="12325151"/>
              <a:chOff x="0" y="-47625"/>
              <a:chExt cx="4198592" cy="2434598"/>
            </a:xfrm>
          </p:grpSpPr>
          <p:sp>
            <p:nvSpPr>
              <p:cNvPr id="1049578" name="Google Shape;192;p17"/>
              <p:cNvSpPr/>
              <p:nvPr/>
            </p:nvSpPr>
            <p:spPr>
              <a:xfrm>
                <a:off x="4559" y="-21698"/>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7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539" name="Google Shape;196;p17"/>
          <p:cNvGrpSpPr/>
          <p:nvPr/>
        </p:nvGrpSpPr>
        <p:grpSpPr>
          <a:xfrm>
            <a:off x="16518726" y="1593867"/>
            <a:ext cx="3086101" cy="3266927"/>
            <a:chOff x="0" y="-47625"/>
            <a:chExt cx="812800" cy="860425"/>
          </a:xfrm>
        </p:grpSpPr>
        <p:sp>
          <p:nvSpPr>
            <p:cNvPr id="104958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8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582" name="Google Shape;204;p17"/>
          <p:cNvSpPr txBox="1"/>
          <p:nvPr/>
        </p:nvSpPr>
        <p:spPr>
          <a:xfrm>
            <a:off x="3260817" y="3075276"/>
            <a:ext cx="12552228" cy="7556500"/>
          </a:xfrm>
          <a:prstGeom prst="rect"/>
          <a:noFill/>
          <a:ln>
            <a:noFill/>
          </a:ln>
        </p:spPr>
        <p:txBody>
          <a:bodyPr anchor="t" anchorCtr="0" bIns="0" lIns="0" rIns="0" spcFirstLastPara="1" tIns="0" wrap="square">
            <a:spAutoFit/>
          </a:bodyPr>
          <a:p>
            <a:pPr algn="ctr" lvl="0"/>
            <a:r>
              <a:rPr sz="7200" lang="en-US">
                <a:latin typeface="Rockwell Condensed" panose="02060603050405020104" pitchFamily="18" charset="0"/>
              </a:rPr>
              <a:t>Melodramas are pieces of dramatic literature that depict serious stories. A melodrama may contain heroes, heroines, villains, and mentors with flaws who overcome their limitations to achieve success.</a:t>
            </a:r>
            <a:endParaRPr dirty="0" sz="7200">
              <a:latin typeface="Rockwell Condensed" panose="02060603050405020104" pitchFamily="18" charset="0"/>
            </a:endParaRPr>
          </a:p>
        </p:txBody>
      </p:sp>
      <p:sp>
        <p:nvSpPr>
          <p:cNvPr id="104958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958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
        <p:nvSpPr>
          <p:cNvPr id="1049585" name="Google Shape;338;p21"/>
          <p:cNvSpPr txBox="1"/>
          <p:nvPr/>
        </p:nvSpPr>
        <p:spPr>
          <a:xfrm>
            <a:off x="4063563" y="1241185"/>
            <a:ext cx="10597500"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melodrama</a:t>
            </a:r>
            <a:endParaRPr dirty="0"/>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42" name="Shape 603"/>
        <p:cNvGrpSpPr/>
        <p:nvPr/>
      </p:nvGrpSpPr>
      <p:grpSpPr>
        <a:xfrm>
          <a:off x="0" y="0"/>
          <a:ext cx="0" cy="0"/>
          <a:chOff x="0" y="0"/>
          <a:chExt cx="0" cy="0"/>
        </a:xfrm>
      </p:grpSpPr>
      <p:grpSp>
        <p:nvGrpSpPr>
          <p:cNvPr id="543" name="Google Shape;604;p28"/>
          <p:cNvGrpSpPr/>
          <p:nvPr/>
        </p:nvGrpSpPr>
        <p:grpSpPr>
          <a:xfrm rot="-5400000">
            <a:off x="14002492" y="3510037"/>
            <a:ext cx="8848052" cy="3266924"/>
            <a:chOff x="0" y="-47625"/>
            <a:chExt cx="2330351" cy="860425"/>
          </a:xfrm>
        </p:grpSpPr>
        <p:sp>
          <p:nvSpPr>
            <p:cNvPr id="1049588" name="Google Shape;605;p2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89" name="Google Shape;606;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44" name="Google Shape;607;p28"/>
          <p:cNvGrpSpPr/>
          <p:nvPr/>
        </p:nvGrpSpPr>
        <p:grpSpPr>
          <a:xfrm>
            <a:off x="16358896" y="1593867"/>
            <a:ext cx="3086102" cy="3266927"/>
            <a:chOff x="0" y="-47625"/>
            <a:chExt cx="812800" cy="860425"/>
          </a:xfrm>
        </p:grpSpPr>
        <p:sp>
          <p:nvSpPr>
            <p:cNvPr id="1049590" name="Google Shape;608;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91" name="Google Shape;609;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45" name="Google Shape;610;p28"/>
          <p:cNvGrpSpPr/>
          <p:nvPr/>
        </p:nvGrpSpPr>
        <p:grpSpPr>
          <a:xfrm>
            <a:off x="16358896" y="3136874"/>
            <a:ext cx="3086102" cy="3266927"/>
            <a:chOff x="0" y="-47625"/>
            <a:chExt cx="812800" cy="860425"/>
          </a:xfrm>
        </p:grpSpPr>
        <p:sp>
          <p:nvSpPr>
            <p:cNvPr id="1049592" name="Google Shape;611;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93" name="Google Shape;612;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594" name="Google Shape;613;p28"/>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46" name="Google Shape;614;p28"/>
          <p:cNvGrpSpPr/>
          <p:nvPr/>
        </p:nvGrpSpPr>
        <p:grpSpPr>
          <a:xfrm>
            <a:off x="395235" y="389963"/>
            <a:ext cx="17015920" cy="9326247"/>
            <a:chOff x="0" y="-241102"/>
            <a:chExt cx="22687894" cy="12434997"/>
          </a:xfrm>
        </p:grpSpPr>
        <p:sp>
          <p:nvSpPr>
            <p:cNvPr id="1049595" name="Google Shape;615;p2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47" name="Google Shape;616;p28"/>
            <p:cNvGrpSpPr/>
            <p:nvPr/>
          </p:nvGrpSpPr>
          <p:grpSpPr>
            <a:xfrm>
              <a:off x="1455604" y="-241102"/>
              <a:ext cx="21232290" cy="12434997"/>
              <a:chOff x="0" y="-47625"/>
              <a:chExt cx="4194033" cy="2456296"/>
            </a:xfrm>
          </p:grpSpPr>
          <p:sp>
            <p:nvSpPr>
              <p:cNvPr id="1049596" name="Google Shape;617;p2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597" name="Google Shape;618;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598" name="Google Shape;619;p28"/>
          <p:cNvSpPr/>
          <p:nvPr/>
        </p:nvSpPr>
        <p:spPr>
          <a:xfrm>
            <a:off x="2087916" y="5615436"/>
            <a:ext cx="3514604" cy="3348459"/>
          </a:xfrm>
          <a:custGeom>
            <a:avLst/>
            <a:ahLst/>
            <a:rect l="l" t="t" r="r" b="b"/>
            <a:pathLst>
              <a:path w="3514604" h="3348459" extrusionOk="0">
                <a:moveTo>
                  <a:pt x="0" y="0"/>
                </a:moveTo>
                <a:lnTo>
                  <a:pt x="3514604" y="0"/>
                </a:lnTo>
                <a:lnTo>
                  <a:pt x="3514604" y="3348460"/>
                </a:lnTo>
                <a:lnTo>
                  <a:pt x="0" y="3348460"/>
                </a:lnTo>
                <a:lnTo>
                  <a:pt x="0" y="0"/>
                </a:lnTo>
                <a:close/>
              </a:path>
            </a:pathLst>
          </a:custGeom>
          <a:blipFill rotWithShape="1">
            <a:blip xmlns:r="http://schemas.openxmlformats.org/officeDocument/2006/relationships" r:embed="rId2">
              <a:alphaModFix/>
            </a:blip>
            <a:stretch>
              <a:fillRect/>
            </a:stretch>
          </a:blipFill>
          <a:ln>
            <a:noFill/>
          </a:ln>
        </p:spPr>
      </p:sp>
      <p:sp>
        <p:nvSpPr>
          <p:cNvPr id="1049599" name="Google Shape;620;p28"/>
          <p:cNvSpPr/>
          <p:nvPr/>
        </p:nvSpPr>
        <p:spPr>
          <a:xfrm rot="972588">
            <a:off x="2955534" y="1964373"/>
            <a:ext cx="2246124" cy="2142241"/>
          </a:xfrm>
          <a:custGeom>
            <a:avLst/>
            <a:ahLst/>
            <a:rect l="l" t="t" r="r" b="b"/>
            <a:pathLst>
              <a:path w="2246124" h="2142241" extrusionOk="0">
                <a:moveTo>
                  <a:pt x="0" y="0"/>
                </a:moveTo>
                <a:lnTo>
                  <a:pt x="2246124" y="0"/>
                </a:lnTo>
                <a:lnTo>
                  <a:pt x="2246124" y="2142241"/>
                </a:lnTo>
                <a:lnTo>
                  <a:pt x="0" y="2142241"/>
                </a:lnTo>
                <a:lnTo>
                  <a:pt x="0" y="0"/>
                </a:lnTo>
                <a:close/>
              </a:path>
            </a:pathLst>
          </a:custGeom>
          <a:blipFill rotWithShape="1">
            <a:blip xmlns:r="http://schemas.openxmlformats.org/officeDocument/2006/relationships" r:embed="rId3">
              <a:alphaModFix/>
            </a:blip>
            <a:stretch>
              <a:fillRect/>
            </a:stretch>
          </a:blipFill>
          <a:ln>
            <a:noFill/>
          </a:ln>
        </p:spPr>
      </p:sp>
      <p:sp>
        <p:nvSpPr>
          <p:cNvPr id="1049600" name="Google Shape;621;p28"/>
          <p:cNvSpPr/>
          <p:nvPr/>
        </p:nvSpPr>
        <p:spPr>
          <a:xfrm>
            <a:off x="13457660" y="1647166"/>
            <a:ext cx="3365472" cy="3104648"/>
          </a:xfrm>
          <a:custGeom>
            <a:avLst/>
            <a:ahLst/>
            <a:rect l="l" t="t" r="r" b="b"/>
            <a:pathLst>
              <a:path w="3365472" h="3104648" extrusionOk="0">
                <a:moveTo>
                  <a:pt x="0" y="0"/>
                </a:moveTo>
                <a:lnTo>
                  <a:pt x="3365472" y="0"/>
                </a:lnTo>
                <a:lnTo>
                  <a:pt x="3365472" y="3104648"/>
                </a:lnTo>
                <a:lnTo>
                  <a:pt x="0" y="3104648"/>
                </a:lnTo>
                <a:lnTo>
                  <a:pt x="0" y="0"/>
                </a:lnTo>
                <a:close/>
              </a:path>
            </a:pathLst>
          </a:custGeom>
          <a:blipFill rotWithShape="1">
            <a:blip xmlns:r="http://schemas.openxmlformats.org/officeDocument/2006/relationships" r:embed="rId4">
              <a:alphaModFix/>
            </a:blip>
            <a:stretch>
              <a:fillRect/>
            </a:stretch>
          </a:blipFill>
          <a:ln>
            <a:noFill/>
          </a:ln>
        </p:spPr>
      </p:sp>
      <p:sp>
        <p:nvSpPr>
          <p:cNvPr id="1049601" name="Google Shape;622;p28"/>
          <p:cNvSpPr/>
          <p:nvPr/>
        </p:nvSpPr>
        <p:spPr>
          <a:xfrm rot="665891">
            <a:off x="11551891" y="1402342"/>
            <a:ext cx="1509049" cy="1804543"/>
          </a:xfrm>
          <a:custGeom>
            <a:avLst/>
            <a:ahLst/>
            <a:rect l="l" t="t" r="r" b="b"/>
            <a:pathLst>
              <a:path w="1509049" h="1804543" extrusionOk="0">
                <a:moveTo>
                  <a:pt x="0" y="0"/>
                </a:moveTo>
                <a:lnTo>
                  <a:pt x="1509049" y="0"/>
                </a:lnTo>
                <a:lnTo>
                  <a:pt x="1509049" y="1804543"/>
                </a:lnTo>
                <a:lnTo>
                  <a:pt x="0" y="1804543"/>
                </a:lnTo>
                <a:lnTo>
                  <a:pt x="0" y="0"/>
                </a:lnTo>
                <a:close/>
              </a:path>
            </a:pathLst>
          </a:custGeom>
          <a:blipFill rotWithShape="1">
            <a:blip xmlns:r="http://schemas.openxmlformats.org/officeDocument/2006/relationships" r:embed="rId5">
              <a:alphaModFix/>
            </a:blip>
            <a:stretch>
              <a:fillRect/>
            </a:stretch>
          </a:blipFill>
          <a:ln>
            <a:noFill/>
          </a:ln>
        </p:spPr>
      </p:sp>
      <p:sp>
        <p:nvSpPr>
          <p:cNvPr id="1049602" name="Google Shape;623;p28"/>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9603" name="Google Shape;624;p28"/>
          <p:cNvSpPr/>
          <p:nvPr/>
        </p:nvSpPr>
        <p:spPr>
          <a:xfrm>
            <a:off x="13106966" y="5204988"/>
            <a:ext cx="3138388" cy="4169355"/>
          </a:xfrm>
          <a:custGeom>
            <a:avLst/>
            <a:ahLst/>
            <a:rect l="l" t="t" r="r" b="b"/>
            <a:pathLst>
              <a:path w="3138388" h="4169355" extrusionOk="0">
                <a:moveTo>
                  <a:pt x="0" y="0"/>
                </a:moveTo>
                <a:lnTo>
                  <a:pt x="3138388" y="0"/>
                </a:lnTo>
                <a:lnTo>
                  <a:pt x="3138388" y="4169356"/>
                </a:lnTo>
                <a:lnTo>
                  <a:pt x="0" y="4169356"/>
                </a:lnTo>
                <a:lnTo>
                  <a:pt x="0" y="0"/>
                </a:lnTo>
                <a:close/>
              </a:path>
            </a:pathLst>
          </a:custGeom>
          <a:blipFill rotWithShape="1">
            <a:blip xmlns:r="http://schemas.openxmlformats.org/officeDocument/2006/relationships" r:embed="rId7">
              <a:alphaModFix/>
            </a:blip>
            <a:stretch>
              <a:fillRect/>
            </a:stretch>
          </a:blipFill>
          <a:ln>
            <a:noFill/>
          </a:ln>
        </p:spPr>
      </p:sp>
      <p:sp>
        <p:nvSpPr>
          <p:cNvPr id="1049604" name="Google Shape;625;p28"/>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605" name="Google Shape;626;p28"/>
          <p:cNvSpPr txBox="1"/>
          <p:nvPr/>
        </p:nvSpPr>
        <p:spPr>
          <a:xfrm>
            <a:off x="4150296" y="5801296"/>
            <a:ext cx="10597500" cy="154000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rgbClr val="DF5A51"/>
                </a:solidFill>
                <a:latin typeface="Luckiest Guy"/>
                <a:sym typeface="Luckiest Guy"/>
              </a:rPr>
              <a:t>prose</a:t>
            </a:r>
            <a:endParaRPr dirty="0"/>
          </a:p>
        </p:txBody>
      </p:sp>
      <p:sp>
        <p:nvSpPr>
          <p:cNvPr id="1049606" name="Google Shape;628;p28"/>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5</a:t>
            </a:r>
            <a:endParaRPr dirty="0"/>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10" name="Shape 181"/>
        <p:cNvGrpSpPr/>
        <p:nvPr/>
      </p:nvGrpSpPr>
      <p:grpSpPr>
        <a:xfrm>
          <a:off x="0" y="0"/>
          <a:ext cx="0" cy="0"/>
          <a:chOff x="0" y="0"/>
          <a:chExt cx="0" cy="0"/>
        </a:xfrm>
      </p:grpSpPr>
      <p:sp>
        <p:nvSpPr>
          <p:cNvPr id="1048662"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1" name="Google Shape;183;p17"/>
          <p:cNvGrpSpPr/>
          <p:nvPr/>
        </p:nvGrpSpPr>
        <p:grpSpPr>
          <a:xfrm>
            <a:off x="16358896" y="3136874"/>
            <a:ext cx="3086102" cy="3266927"/>
            <a:chOff x="0" y="-47625"/>
            <a:chExt cx="812800" cy="860425"/>
          </a:xfrm>
        </p:grpSpPr>
        <p:sp>
          <p:nvSpPr>
            <p:cNvPr id="1048663"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4"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12" name="Google Shape;186;p17"/>
          <p:cNvGrpSpPr/>
          <p:nvPr/>
        </p:nvGrpSpPr>
        <p:grpSpPr>
          <a:xfrm>
            <a:off x="16358896" y="4679881"/>
            <a:ext cx="3086102" cy="3266927"/>
            <a:chOff x="0" y="-47625"/>
            <a:chExt cx="812800" cy="860425"/>
          </a:xfrm>
        </p:grpSpPr>
        <p:sp>
          <p:nvSpPr>
            <p:cNvPr id="1048665"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6"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13" name="Google Shape;189;p17"/>
          <p:cNvGrpSpPr/>
          <p:nvPr/>
        </p:nvGrpSpPr>
        <p:grpSpPr>
          <a:xfrm>
            <a:off x="395235" y="389963"/>
            <a:ext cx="17015920" cy="9326247"/>
            <a:chOff x="0" y="-241102"/>
            <a:chExt cx="22687894" cy="12434997"/>
          </a:xfrm>
        </p:grpSpPr>
        <p:sp>
          <p:nvSpPr>
            <p:cNvPr id="1048667"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14" name="Google Shape;191;p17"/>
            <p:cNvGrpSpPr/>
            <p:nvPr/>
          </p:nvGrpSpPr>
          <p:grpSpPr>
            <a:xfrm>
              <a:off x="1455604" y="-241102"/>
              <a:ext cx="21232290" cy="12434997"/>
              <a:chOff x="0" y="-47625"/>
              <a:chExt cx="4194033" cy="2456296"/>
            </a:xfrm>
          </p:grpSpPr>
          <p:sp>
            <p:nvSpPr>
              <p:cNvPr id="1048668"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9"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15" name="Google Shape;196;p17"/>
          <p:cNvGrpSpPr/>
          <p:nvPr/>
        </p:nvGrpSpPr>
        <p:grpSpPr>
          <a:xfrm>
            <a:off x="16518726" y="1593867"/>
            <a:ext cx="3086101" cy="3266927"/>
            <a:chOff x="0" y="-47625"/>
            <a:chExt cx="812800" cy="860425"/>
          </a:xfrm>
        </p:grpSpPr>
        <p:sp>
          <p:nvSpPr>
            <p:cNvPr id="1048670"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1"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72" name="Google Shape;204;p17"/>
          <p:cNvSpPr txBox="1"/>
          <p:nvPr/>
        </p:nvSpPr>
        <p:spPr>
          <a:xfrm>
            <a:off x="3453958" y="1718926"/>
            <a:ext cx="13378769" cy="7848600"/>
          </a:xfrm>
          <a:prstGeom prst="rect"/>
          <a:noFill/>
          <a:ln>
            <a:noFill/>
          </a:ln>
        </p:spPr>
        <p:txBody>
          <a:bodyPr anchor="t" anchorCtr="0" bIns="0" lIns="0" rIns="0" spcFirstLastPara="1" tIns="0" wrap="square">
            <a:spAutoFit/>
          </a:bodyPr>
          <a:p>
            <a:pPr algn="ctr" lvl="0"/>
            <a:r>
              <a:rPr dirty="0" sz="8800" lang="en-PH" smtClean="0">
                <a:latin typeface="Rockwell Condensed" panose="02060603050405020104" pitchFamily="18" charset="0"/>
              </a:rPr>
              <a:t>By understanding genre, you cannot only find more things to read, you can better understand what the writer is trying to accomplish. </a:t>
            </a:r>
            <a:endParaRPr dirty="0" sz="8800">
              <a:latin typeface="Rockwell Condensed" panose="02060603050405020104" pitchFamily="18" charset="0"/>
            </a:endParaRPr>
          </a:p>
        </p:txBody>
      </p:sp>
      <p:sp>
        <p:nvSpPr>
          <p:cNvPr id="1048673"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674"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50" name="Shape 208"/>
        <p:cNvGrpSpPr/>
        <p:nvPr/>
      </p:nvGrpSpPr>
      <p:grpSpPr>
        <a:xfrm>
          <a:off x="0" y="0"/>
          <a:ext cx="0" cy="0"/>
          <a:chOff x="0" y="0"/>
          <a:chExt cx="0" cy="0"/>
        </a:xfrm>
      </p:grpSpPr>
      <p:grpSp>
        <p:nvGrpSpPr>
          <p:cNvPr id="551" name="Google Shape;209;p18"/>
          <p:cNvGrpSpPr/>
          <p:nvPr/>
        </p:nvGrpSpPr>
        <p:grpSpPr>
          <a:xfrm rot="-5400000">
            <a:off x="14002492" y="3510037"/>
            <a:ext cx="8848052" cy="3266924"/>
            <a:chOff x="0" y="-47625"/>
            <a:chExt cx="2330351" cy="860425"/>
          </a:xfrm>
        </p:grpSpPr>
        <p:sp>
          <p:nvSpPr>
            <p:cNvPr id="1049609" name="Google Shape;210;p1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10" name="Google Shape;211;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52" name="Google Shape;212;p18"/>
          <p:cNvGrpSpPr/>
          <p:nvPr/>
        </p:nvGrpSpPr>
        <p:grpSpPr>
          <a:xfrm>
            <a:off x="16358896" y="3136874"/>
            <a:ext cx="3086102" cy="3266927"/>
            <a:chOff x="0" y="-47625"/>
            <a:chExt cx="812800" cy="860425"/>
          </a:xfrm>
        </p:grpSpPr>
        <p:sp>
          <p:nvSpPr>
            <p:cNvPr id="1049611" name="Google Shape;213;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12" name="Google Shape;214;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53" name="Google Shape;215;p18"/>
          <p:cNvGrpSpPr/>
          <p:nvPr/>
        </p:nvGrpSpPr>
        <p:grpSpPr>
          <a:xfrm>
            <a:off x="16358896" y="4679881"/>
            <a:ext cx="3086102" cy="3266927"/>
            <a:chOff x="0" y="-47625"/>
            <a:chExt cx="812800" cy="860425"/>
          </a:xfrm>
        </p:grpSpPr>
        <p:sp>
          <p:nvSpPr>
            <p:cNvPr id="1049613" name="Google Shape;216;p1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14" name="Google Shape;21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54" name="Google Shape;218;p18"/>
          <p:cNvGrpSpPr/>
          <p:nvPr/>
        </p:nvGrpSpPr>
        <p:grpSpPr>
          <a:xfrm>
            <a:off x="395235" y="389963"/>
            <a:ext cx="17015920" cy="9326247"/>
            <a:chOff x="0" y="-241102"/>
            <a:chExt cx="22687894" cy="12434997"/>
          </a:xfrm>
        </p:grpSpPr>
        <p:sp>
          <p:nvSpPr>
            <p:cNvPr id="1049615" name="Google Shape;219;p1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55" name="Google Shape;220;p18"/>
            <p:cNvGrpSpPr/>
            <p:nvPr/>
          </p:nvGrpSpPr>
          <p:grpSpPr>
            <a:xfrm>
              <a:off x="1455604" y="-241102"/>
              <a:ext cx="21232290" cy="12434997"/>
              <a:chOff x="0" y="-47625"/>
              <a:chExt cx="4194033" cy="2456296"/>
            </a:xfrm>
          </p:grpSpPr>
          <p:sp>
            <p:nvSpPr>
              <p:cNvPr id="1049616" name="Google Shape;221;p1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17" name="Google Shape;222;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618" name="Google Shape;224;p18"/>
          <p:cNvSpPr/>
          <p:nvPr/>
        </p:nvSpPr>
        <p:spPr>
          <a:xfrm>
            <a:off x="1647054" y="2667176"/>
            <a:ext cx="5686708" cy="5968873"/>
          </a:xfrm>
          <a:custGeom>
            <a:avLst/>
            <a:ahLst/>
            <a:rect l="l" t="t" r="r" b="b"/>
            <a:pathLst>
              <a:path w="5686708" h="5968873" extrusionOk="0">
                <a:moveTo>
                  <a:pt x="0" y="0"/>
                </a:moveTo>
                <a:lnTo>
                  <a:pt x="5686708" y="0"/>
                </a:lnTo>
                <a:lnTo>
                  <a:pt x="5686708" y="5968873"/>
                </a:lnTo>
                <a:lnTo>
                  <a:pt x="0" y="5968873"/>
                </a:lnTo>
                <a:lnTo>
                  <a:pt x="0" y="0"/>
                </a:lnTo>
                <a:close/>
              </a:path>
            </a:pathLst>
          </a:custGeom>
          <a:blipFill rotWithShape="1">
            <a:blip xmlns:r="http://schemas.openxmlformats.org/officeDocument/2006/relationships" r:embed="rId2">
              <a:alphaModFix/>
            </a:blip>
            <a:stretch>
              <a:fillRect/>
            </a:stretch>
          </a:blipFill>
          <a:ln>
            <a:noFill/>
          </a:ln>
        </p:spPr>
      </p:sp>
      <p:grpSp>
        <p:nvGrpSpPr>
          <p:cNvPr id="556" name="Google Shape;225;p18"/>
          <p:cNvGrpSpPr/>
          <p:nvPr/>
        </p:nvGrpSpPr>
        <p:grpSpPr>
          <a:xfrm>
            <a:off x="16518726" y="1593867"/>
            <a:ext cx="3086101" cy="3266927"/>
            <a:chOff x="0" y="-47625"/>
            <a:chExt cx="812800" cy="860425"/>
          </a:xfrm>
        </p:grpSpPr>
        <p:sp>
          <p:nvSpPr>
            <p:cNvPr id="1049619" name="Google Shape;226;p18"/>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20" name="Google Shape;227;p1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621" name="Google Shape;229;p18"/>
          <p:cNvSpPr/>
          <p:nvPr/>
        </p:nvSpPr>
        <p:spPr>
          <a:xfrm>
            <a:off x="7247824" y="6423372"/>
            <a:ext cx="2849377" cy="2761306"/>
          </a:xfrm>
          <a:custGeom>
            <a:avLst/>
            <a:ahLst/>
            <a:rect l="l" t="t" r="r" b="b"/>
            <a:pathLst>
              <a:path w="2849377" h="2761306" extrusionOk="0">
                <a:moveTo>
                  <a:pt x="0" y="0"/>
                </a:moveTo>
                <a:lnTo>
                  <a:pt x="2849377" y="0"/>
                </a:lnTo>
                <a:lnTo>
                  <a:pt x="2849377" y="2761305"/>
                </a:lnTo>
                <a:lnTo>
                  <a:pt x="0" y="2761305"/>
                </a:lnTo>
                <a:lnTo>
                  <a:pt x="0" y="0"/>
                </a:lnTo>
                <a:close/>
              </a:path>
            </a:pathLst>
          </a:custGeom>
          <a:blipFill rotWithShape="1">
            <a:blip xmlns:r="http://schemas.openxmlformats.org/officeDocument/2006/relationships" r:embed="rId3">
              <a:alphaModFix/>
            </a:blip>
            <a:stretch>
              <a:fillRect/>
            </a:stretch>
          </a:blipFill>
          <a:ln>
            <a:noFill/>
          </a:ln>
        </p:spPr>
      </p:sp>
      <p:sp>
        <p:nvSpPr>
          <p:cNvPr id="1049622" name="Google Shape;231;p18"/>
          <p:cNvSpPr/>
          <p:nvPr/>
        </p:nvSpPr>
        <p:spPr>
          <a:xfrm rot="226715">
            <a:off x="8463926" y="1334654"/>
            <a:ext cx="1276471" cy="1603103"/>
          </a:xfrm>
          <a:custGeom>
            <a:avLst/>
            <a:ahLst/>
            <a:rect l="l" t="t" r="r" b="b"/>
            <a:pathLst>
              <a:path w="1276471" h="1603103" extrusionOk="0">
                <a:moveTo>
                  <a:pt x="0" y="0"/>
                </a:moveTo>
                <a:lnTo>
                  <a:pt x="1276471" y="0"/>
                </a:lnTo>
                <a:lnTo>
                  <a:pt x="1276471" y="1603103"/>
                </a:lnTo>
                <a:lnTo>
                  <a:pt x="0" y="1603103"/>
                </a:lnTo>
                <a:lnTo>
                  <a:pt x="0" y="0"/>
                </a:lnTo>
                <a:close/>
              </a:path>
            </a:pathLst>
          </a:custGeom>
          <a:blipFill rotWithShape="1">
            <a:blip xmlns:r="http://schemas.openxmlformats.org/officeDocument/2006/relationships" r:embed="rId4">
              <a:alphaModFix/>
            </a:blip>
            <a:stretch>
              <a:fillRect/>
            </a:stretch>
          </a:blipFill>
          <a:ln>
            <a:noFill/>
          </a:ln>
        </p:spPr>
      </p:sp>
      <p:sp>
        <p:nvSpPr>
          <p:cNvPr id="1049623" name="Google Shape;233;p18"/>
          <p:cNvSpPr txBox="1"/>
          <p:nvPr/>
        </p:nvSpPr>
        <p:spPr>
          <a:xfrm>
            <a:off x="2304385" y="938630"/>
            <a:ext cx="7298030" cy="1895904"/>
          </a:xfrm>
          <a:prstGeom prst="rect"/>
          <a:noFill/>
          <a:ln>
            <a:noFill/>
          </a:ln>
        </p:spPr>
        <p:txBody>
          <a:bodyPr anchor="t" anchorCtr="0" bIns="0" lIns="0" rIns="0" spcFirstLastPara="1" tIns="0" wrap="square">
            <a:spAutoFit/>
          </a:bodyPr>
          <a:p>
            <a:pPr algn="l" indent="0" lvl="0" marL="0" marR="0" rtl="0">
              <a:lnSpc>
                <a:spcPct val="140005"/>
              </a:lnSpc>
              <a:spcBef>
                <a:spcPts val="0"/>
              </a:spcBef>
              <a:spcAft>
                <a:spcPts val="0"/>
              </a:spcAft>
              <a:buNone/>
            </a:pPr>
            <a:r>
              <a:rPr dirty="0" sz="8800" lang="en-US" smtClean="0">
                <a:solidFill>
                  <a:schemeClr val="tx1"/>
                </a:solidFill>
                <a:latin typeface="Luckiest Guy"/>
                <a:sym typeface="Luckiest Guy"/>
              </a:rPr>
              <a:t>prose</a:t>
            </a:r>
            <a:endParaRPr dirty="0" sz="2000">
              <a:solidFill>
                <a:schemeClr val="tx1"/>
              </a:solidFill>
            </a:endParaRPr>
          </a:p>
        </p:txBody>
      </p:sp>
      <p:sp>
        <p:nvSpPr>
          <p:cNvPr id="1049624" name="Google Shape;235;p18"/>
          <p:cNvSpPr txBox="1"/>
          <p:nvPr/>
        </p:nvSpPr>
        <p:spPr>
          <a:xfrm>
            <a:off x="1872138" y="3656889"/>
            <a:ext cx="5252221" cy="4431983"/>
          </a:xfrm>
          <a:prstGeom prst="rect"/>
          <a:noFill/>
          <a:ln>
            <a:noFill/>
          </a:ln>
        </p:spPr>
        <p:txBody>
          <a:bodyPr anchor="t" anchorCtr="0" bIns="0" lIns="0" rIns="0" spcFirstLastPara="1" tIns="0" wrap="square">
            <a:spAutoFit/>
          </a:bodyPr>
          <a:p>
            <a:pPr algn="ctr" lvl="0">
              <a:lnSpc>
                <a:spcPct val="120000"/>
              </a:lnSpc>
            </a:pPr>
            <a:r>
              <a:rPr dirty="0" sz="6000" lang="en-US" smtClean="0">
                <a:latin typeface="Rockwell Condensed" panose="02060603050405020104" pitchFamily="18" charset="0"/>
              </a:rPr>
              <a:t>The </a:t>
            </a:r>
            <a:r>
              <a:rPr dirty="0" sz="6000" lang="en-US">
                <a:latin typeface="Rockwell Condensed" panose="02060603050405020104" pitchFamily="18" charset="0"/>
              </a:rPr>
              <a:t>prose is a literary genre with no formal metrical structure. </a:t>
            </a:r>
            <a:endParaRPr dirty="0" sz="6000">
              <a:latin typeface="Rockwell Condensed" panose="02060603050405020104" pitchFamily="18" charset="0"/>
            </a:endParaRPr>
          </a:p>
        </p:txBody>
      </p:sp>
      <p:sp>
        <p:nvSpPr>
          <p:cNvPr id="1049625" name="Google Shape;238;p18"/>
          <p:cNvSpPr txBox="1"/>
          <p:nvPr/>
        </p:nvSpPr>
        <p:spPr>
          <a:xfrm>
            <a:off x="16780304" y="1920776"/>
            <a:ext cx="946500" cy="746400"/>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b="1" cap="none" sz="5000" i="0" lang="en-US" strike="noStrike" u="none">
                <a:solidFill>
                  <a:srgbClr val="FFFFFF"/>
                </a:solidFill>
                <a:latin typeface="Luckiest Guy"/>
                <a:ea typeface="Luckiest Guy"/>
                <a:cs typeface="Luckiest Guy"/>
                <a:sym typeface="Luckiest Guy"/>
              </a:rPr>
              <a:t>01</a:t>
            </a:r>
          </a:p>
        </p:txBody>
      </p:sp>
      <p:sp>
        <p:nvSpPr>
          <p:cNvPr id="1049626" name="Google Shape;235;p18"/>
          <p:cNvSpPr txBox="1"/>
          <p:nvPr/>
        </p:nvSpPr>
        <p:spPr>
          <a:xfrm>
            <a:off x="9569515" y="1294336"/>
            <a:ext cx="7133128" cy="8125301"/>
          </a:xfrm>
          <a:prstGeom prst="rect"/>
          <a:noFill/>
          <a:ln>
            <a:noFill/>
          </a:ln>
        </p:spPr>
        <p:txBody>
          <a:bodyPr anchor="t" anchorCtr="0" bIns="0" lIns="0" rIns="0" spcFirstLastPara="1" tIns="0" wrap="square">
            <a:spAutoFit/>
          </a:bodyPr>
          <a:p>
            <a:pPr algn="ctr" lvl="0">
              <a:lnSpc>
                <a:spcPct val="120000"/>
              </a:lnSpc>
            </a:pPr>
            <a:r>
              <a:rPr dirty="0" sz="4400" lang="en-US">
                <a:latin typeface="Rockwell Condensed" panose="02060603050405020104" pitchFamily="18" charset="0"/>
              </a:rPr>
              <a:t>Instead of relying on rhythmic structure, as in traditional poetry, it relies on a natural flow of speech and ordinary grammatical structure</a:t>
            </a:r>
            <a:r>
              <a:rPr dirty="0" sz="4400" lang="en-US" smtClean="0">
                <a:latin typeface="Rockwell Condensed" panose="02060603050405020104" pitchFamily="18" charset="0"/>
              </a:rPr>
              <a:t>.</a:t>
            </a:r>
          </a:p>
          <a:p>
            <a:pPr algn="ctr" lvl="0">
              <a:lnSpc>
                <a:spcPct val="120000"/>
              </a:lnSpc>
            </a:pPr>
            <a:r>
              <a:rPr dirty="0" sz="4400" lang="en-US">
                <a:latin typeface="Rockwell Condensed" panose="02060603050405020104" pitchFamily="18" charset="0"/>
              </a:rPr>
              <a:t>It involves clear, concise paragraphs that may be fiction or nonfiction. When writing prose, writers divide the text into paragraphs and use regular grammar that can be serious or humorous.</a:t>
            </a:r>
            <a:endParaRPr dirty="0" sz="4400" lang="en-US">
              <a:latin typeface="Rockwell Condensed" panose="02060603050405020104" pitchFamily="18" charset="0"/>
            </a:endParaRPr>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559" name="Shape 603"/>
        <p:cNvGrpSpPr/>
        <p:nvPr/>
      </p:nvGrpSpPr>
      <p:grpSpPr>
        <a:xfrm>
          <a:off x="0" y="0"/>
          <a:ext cx="0" cy="0"/>
          <a:chOff x="0" y="0"/>
          <a:chExt cx="0" cy="0"/>
        </a:xfrm>
      </p:grpSpPr>
      <p:grpSp>
        <p:nvGrpSpPr>
          <p:cNvPr id="560" name="Google Shape;604;p28"/>
          <p:cNvGrpSpPr/>
          <p:nvPr/>
        </p:nvGrpSpPr>
        <p:grpSpPr>
          <a:xfrm rot="-5400000">
            <a:off x="14002492" y="3510037"/>
            <a:ext cx="8848052" cy="3266924"/>
            <a:chOff x="0" y="-47625"/>
            <a:chExt cx="2330351" cy="860425"/>
          </a:xfrm>
        </p:grpSpPr>
        <p:sp>
          <p:nvSpPr>
            <p:cNvPr id="1049629" name="Google Shape;605;p28"/>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30" name="Google Shape;606;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61" name="Google Shape;607;p28"/>
          <p:cNvGrpSpPr/>
          <p:nvPr/>
        </p:nvGrpSpPr>
        <p:grpSpPr>
          <a:xfrm>
            <a:off x="16358896" y="1593867"/>
            <a:ext cx="3086102" cy="3266927"/>
            <a:chOff x="0" y="-47625"/>
            <a:chExt cx="812800" cy="860425"/>
          </a:xfrm>
        </p:grpSpPr>
        <p:sp>
          <p:nvSpPr>
            <p:cNvPr id="1049631" name="Google Shape;608;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32" name="Google Shape;609;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562" name="Google Shape;610;p28"/>
          <p:cNvGrpSpPr/>
          <p:nvPr/>
        </p:nvGrpSpPr>
        <p:grpSpPr>
          <a:xfrm>
            <a:off x="16358896" y="3136874"/>
            <a:ext cx="3086102" cy="3266927"/>
            <a:chOff x="0" y="-47625"/>
            <a:chExt cx="812800" cy="860425"/>
          </a:xfrm>
        </p:grpSpPr>
        <p:sp>
          <p:nvSpPr>
            <p:cNvPr id="1049633" name="Google Shape;611;p28"/>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34" name="Google Shape;612;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9635" name="Google Shape;613;p28"/>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63" name="Google Shape;614;p28"/>
          <p:cNvGrpSpPr/>
          <p:nvPr/>
        </p:nvGrpSpPr>
        <p:grpSpPr>
          <a:xfrm>
            <a:off x="395235" y="389963"/>
            <a:ext cx="17015920" cy="9326247"/>
            <a:chOff x="0" y="-241102"/>
            <a:chExt cx="22687894" cy="12434997"/>
          </a:xfrm>
        </p:grpSpPr>
        <p:sp>
          <p:nvSpPr>
            <p:cNvPr id="1049636" name="Google Shape;615;p28"/>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564" name="Google Shape;616;p28"/>
            <p:cNvGrpSpPr/>
            <p:nvPr/>
          </p:nvGrpSpPr>
          <p:grpSpPr>
            <a:xfrm>
              <a:off x="1455604" y="-241102"/>
              <a:ext cx="21232290" cy="12434997"/>
              <a:chOff x="0" y="-47625"/>
              <a:chExt cx="4194033" cy="2456296"/>
            </a:xfrm>
          </p:grpSpPr>
          <p:sp>
            <p:nvSpPr>
              <p:cNvPr id="1049637" name="Google Shape;617;p28"/>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9638" name="Google Shape;618;p28"/>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9639" name="Google Shape;619;p28"/>
          <p:cNvSpPr/>
          <p:nvPr/>
        </p:nvSpPr>
        <p:spPr>
          <a:xfrm>
            <a:off x="2087916" y="5615436"/>
            <a:ext cx="3514604" cy="3348459"/>
          </a:xfrm>
          <a:custGeom>
            <a:avLst/>
            <a:ahLst/>
            <a:rect l="l" t="t" r="r" b="b"/>
            <a:pathLst>
              <a:path w="3514604" h="3348459" extrusionOk="0">
                <a:moveTo>
                  <a:pt x="0" y="0"/>
                </a:moveTo>
                <a:lnTo>
                  <a:pt x="3514604" y="0"/>
                </a:lnTo>
                <a:lnTo>
                  <a:pt x="3514604" y="3348460"/>
                </a:lnTo>
                <a:lnTo>
                  <a:pt x="0" y="3348460"/>
                </a:lnTo>
                <a:lnTo>
                  <a:pt x="0" y="0"/>
                </a:lnTo>
                <a:close/>
              </a:path>
            </a:pathLst>
          </a:custGeom>
          <a:blipFill rotWithShape="1">
            <a:blip xmlns:r="http://schemas.openxmlformats.org/officeDocument/2006/relationships" r:embed="rId2">
              <a:alphaModFix/>
            </a:blip>
            <a:stretch>
              <a:fillRect/>
            </a:stretch>
          </a:blipFill>
          <a:ln>
            <a:noFill/>
          </a:ln>
        </p:spPr>
      </p:sp>
      <p:sp>
        <p:nvSpPr>
          <p:cNvPr id="1049640" name="Google Shape;620;p28"/>
          <p:cNvSpPr/>
          <p:nvPr/>
        </p:nvSpPr>
        <p:spPr>
          <a:xfrm rot="972588">
            <a:off x="2955534" y="1964373"/>
            <a:ext cx="2246124" cy="2142241"/>
          </a:xfrm>
          <a:custGeom>
            <a:avLst/>
            <a:ahLst/>
            <a:rect l="l" t="t" r="r" b="b"/>
            <a:pathLst>
              <a:path w="2246124" h="2142241" extrusionOk="0">
                <a:moveTo>
                  <a:pt x="0" y="0"/>
                </a:moveTo>
                <a:lnTo>
                  <a:pt x="2246124" y="0"/>
                </a:lnTo>
                <a:lnTo>
                  <a:pt x="2246124" y="2142241"/>
                </a:lnTo>
                <a:lnTo>
                  <a:pt x="0" y="2142241"/>
                </a:lnTo>
                <a:lnTo>
                  <a:pt x="0" y="0"/>
                </a:lnTo>
                <a:close/>
              </a:path>
            </a:pathLst>
          </a:custGeom>
          <a:blipFill rotWithShape="1">
            <a:blip xmlns:r="http://schemas.openxmlformats.org/officeDocument/2006/relationships" r:embed="rId3">
              <a:alphaModFix/>
            </a:blip>
            <a:stretch>
              <a:fillRect/>
            </a:stretch>
          </a:blipFill>
          <a:ln>
            <a:noFill/>
          </a:ln>
        </p:spPr>
      </p:sp>
      <p:sp>
        <p:nvSpPr>
          <p:cNvPr id="1049641" name="Google Shape;621;p28"/>
          <p:cNvSpPr/>
          <p:nvPr/>
        </p:nvSpPr>
        <p:spPr>
          <a:xfrm>
            <a:off x="13457660" y="1647166"/>
            <a:ext cx="3365472" cy="3104648"/>
          </a:xfrm>
          <a:custGeom>
            <a:avLst/>
            <a:ahLst/>
            <a:rect l="l" t="t" r="r" b="b"/>
            <a:pathLst>
              <a:path w="3365472" h="3104648" extrusionOk="0">
                <a:moveTo>
                  <a:pt x="0" y="0"/>
                </a:moveTo>
                <a:lnTo>
                  <a:pt x="3365472" y="0"/>
                </a:lnTo>
                <a:lnTo>
                  <a:pt x="3365472" y="3104648"/>
                </a:lnTo>
                <a:lnTo>
                  <a:pt x="0" y="3104648"/>
                </a:lnTo>
                <a:lnTo>
                  <a:pt x="0" y="0"/>
                </a:lnTo>
                <a:close/>
              </a:path>
            </a:pathLst>
          </a:custGeom>
          <a:blipFill rotWithShape="1">
            <a:blip xmlns:r="http://schemas.openxmlformats.org/officeDocument/2006/relationships" r:embed="rId4">
              <a:alphaModFix/>
            </a:blip>
            <a:stretch>
              <a:fillRect/>
            </a:stretch>
          </a:blipFill>
          <a:ln>
            <a:noFill/>
          </a:ln>
        </p:spPr>
      </p:sp>
      <p:sp>
        <p:nvSpPr>
          <p:cNvPr id="1049642" name="Google Shape;622;p28"/>
          <p:cNvSpPr/>
          <p:nvPr/>
        </p:nvSpPr>
        <p:spPr>
          <a:xfrm rot="665891">
            <a:off x="11551891" y="1402342"/>
            <a:ext cx="1509049" cy="1804543"/>
          </a:xfrm>
          <a:custGeom>
            <a:avLst/>
            <a:ahLst/>
            <a:rect l="l" t="t" r="r" b="b"/>
            <a:pathLst>
              <a:path w="1509049" h="1804543" extrusionOk="0">
                <a:moveTo>
                  <a:pt x="0" y="0"/>
                </a:moveTo>
                <a:lnTo>
                  <a:pt x="1509049" y="0"/>
                </a:lnTo>
                <a:lnTo>
                  <a:pt x="1509049" y="1804543"/>
                </a:lnTo>
                <a:lnTo>
                  <a:pt x="0" y="1804543"/>
                </a:lnTo>
                <a:lnTo>
                  <a:pt x="0" y="0"/>
                </a:lnTo>
                <a:close/>
              </a:path>
            </a:pathLst>
          </a:custGeom>
          <a:blipFill rotWithShape="1">
            <a:blip xmlns:r="http://schemas.openxmlformats.org/officeDocument/2006/relationships" r:embed="rId5">
              <a:alphaModFix/>
            </a:blip>
            <a:stretch>
              <a:fillRect/>
            </a:stretch>
          </a:blipFill>
          <a:ln>
            <a:noFill/>
          </a:ln>
        </p:spPr>
      </p:sp>
      <p:sp>
        <p:nvSpPr>
          <p:cNvPr id="1049643" name="Google Shape;624;p28"/>
          <p:cNvSpPr/>
          <p:nvPr/>
        </p:nvSpPr>
        <p:spPr>
          <a:xfrm>
            <a:off x="13106966" y="5204988"/>
            <a:ext cx="3138388" cy="4169355"/>
          </a:xfrm>
          <a:custGeom>
            <a:avLst/>
            <a:ahLst/>
            <a:rect l="l" t="t" r="r" b="b"/>
            <a:pathLst>
              <a:path w="3138388" h="4169355" extrusionOk="0">
                <a:moveTo>
                  <a:pt x="0" y="0"/>
                </a:moveTo>
                <a:lnTo>
                  <a:pt x="3138388" y="0"/>
                </a:lnTo>
                <a:lnTo>
                  <a:pt x="3138388" y="4169356"/>
                </a:lnTo>
                <a:lnTo>
                  <a:pt x="0" y="4169356"/>
                </a:lnTo>
                <a:lnTo>
                  <a:pt x="0" y="0"/>
                </a:lnTo>
                <a:close/>
              </a:path>
            </a:pathLst>
          </a:custGeom>
          <a:blipFill rotWithShape="1">
            <a:blip xmlns:r="http://schemas.openxmlformats.org/officeDocument/2006/relationships" r:embed="rId6">
              <a:alphaModFix/>
            </a:blip>
            <a:stretch>
              <a:fillRect/>
            </a:stretch>
          </a:blipFill>
          <a:ln>
            <a:noFill/>
          </a:ln>
        </p:spPr>
      </p:sp>
      <p:sp>
        <p:nvSpPr>
          <p:cNvPr id="1049644" name="Google Shape;625;p28"/>
          <p:cNvSpPr txBox="1"/>
          <p:nvPr/>
        </p:nvSpPr>
        <p:spPr>
          <a:xfrm>
            <a:off x="3845218" y="12182255"/>
            <a:ext cx="10597564" cy="1416794"/>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9645" name="Google Shape;626;p28"/>
          <p:cNvSpPr txBox="1"/>
          <p:nvPr/>
        </p:nvSpPr>
        <p:spPr>
          <a:xfrm>
            <a:off x="4194919" y="3837715"/>
            <a:ext cx="10597500" cy="3213187"/>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dirty="0" sz="10763" lang="en-US" smtClean="0">
                <a:solidFill>
                  <a:schemeClr val="tx1"/>
                </a:solidFill>
                <a:latin typeface="Luckiest Guy"/>
                <a:sym typeface="Luckiest Guy"/>
              </a:rPr>
              <a:t>Thank you for listening</a:t>
            </a:r>
            <a:endParaRPr dirty="0">
              <a:solidFill>
                <a:schemeClr val="tx1"/>
              </a:solidFill>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18" name="Shape 181"/>
        <p:cNvGrpSpPr/>
        <p:nvPr/>
      </p:nvGrpSpPr>
      <p:grpSpPr>
        <a:xfrm>
          <a:off x="0" y="0"/>
          <a:ext cx="0" cy="0"/>
          <a:chOff x="0" y="0"/>
          <a:chExt cx="0" cy="0"/>
        </a:xfrm>
      </p:grpSpPr>
      <p:sp>
        <p:nvSpPr>
          <p:cNvPr id="1048677" name="Google Shape;182;p17"/>
          <p:cNvSpPr/>
          <p:nvPr/>
        </p:nvSpPr>
        <p:spPr>
          <a:xfrm rot="-5400000">
            <a:off x="12864584" y="4828771"/>
            <a:ext cx="8848052" cy="629457"/>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9" name="Google Shape;183;p17"/>
          <p:cNvGrpSpPr/>
          <p:nvPr/>
        </p:nvGrpSpPr>
        <p:grpSpPr>
          <a:xfrm>
            <a:off x="16358896" y="3136874"/>
            <a:ext cx="3086102" cy="3266927"/>
            <a:chOff x="0" y="-47625"/>
            <a:chExt cx="812800" cy="860425"/>
          </a:xfrm>
        </p:grpSpPr>
        <p:sp>
          <p:nvSpPr>
            <p:cNvPr id="1048678" name="Google Shape;184;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9" name="Google Shape;185;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20" name="Google Shape;186;p17"/>
          <p:cNvGrpSpPr/>
          <p:nvPr/>
        </p:nvGrpSpPr>
        <p:grpSpPr>
          <a:xfrm>
            <a:off x="16358896" y="4679881"/>
            <a:ext cx="3086102" cy="3266927"/>
            <a:chOff x="0" y="-47625"/>
            <a:chExt cx="812800" cy="860425"/>
          </a:xfrm>
        </p:grpSpPr>
        <p:sp>
          <p:nvSpPr>
            <p:cNvPr id="1048680" name="Google Shape;187;p17"/>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1" name="Google Shape;18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21" name="Google Shape;189;p17"/>
          <p:cNvGrpSpPr/>
          <p:nvPr/>
        </p:nvGrpSpPr>
        <p:grpSpPr>
          <a:xfrm>
            <a:off x="395235" y="389963"/>
            <a:ext cx="17015920" cy="9326247"/>
            <a:chOff x="0" y="-241102"/>
            <a:chExt cx="22687894" cy="12434997"/>
          </a:xfrm>
        </p:grpSpPr>
        <p:sp>
          <p:nvSpPr>
            <p:cNvPr id="1048682" name="Google Shape;190;p17"/>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22" name="Google Shape;191;p17"/>
            <p:cNvGrpSpPr/>
            <p:nvPr/>
          </p:nvGrpSpPr>
          <p:grpSpPr>
            <a:xfrm>
              <a:off x="1455604" y="-241102"/>
              <a:ext cx="21232290" cy="12434997"/>
              <a:chOff x="0" y="-47625"/>
              <a:chExt cx="4194033" cy="2456296"/>
            </a:xfrm>
          </p:grpSpPr>
          <p:sp>
            <p:nvSpPr>
              <p:cNvPr id="1048683" name="Google Shape;192;p17"/>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4" name="Google Shape;193;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grpSp>
        <p:nvGrpSpPr>
          <p:cNvPr id="123" name="Google Shape;196;p17"/>
          <p:cNvGrpSpPr/>
          <p:nvPr/>
        </p:nvGrpSpPr>
        <p:grpSpPr>
          <a:xfrm>
            <a:off x="16518726" y="1593867"/>
            <a:ext cx="3086101" cy="3266927"/>
            <a:chOff x="0" y="-47625"/>
            <a:chExt cx="812800" cy="860425"/>
          </a:xfrm>
        </p:grpSpPr>
        <p:sp>
          <p:nvSpPr>
            <p:cNvPr id="1048685" name="Google Shape;197;p17"/>
            <p:cNvSpPr/>
            <p:nvPr/>
          </p:nvSpPr>
          <p:spPr>
            <a:xfrm>
              <a:off x="0" y="0"/>
              <a:ext cx="387036" cy="279135"/>
            </a:xfrm>
            <a:custGeom>
              <a:avLst/>
              <a:ahLst/>
              <a:rect l="l" t="t" r="r" b="b"/>
              <a:pathLst>
                <a:path w="387036" h="279135" extrusionOk="0">
                  <a:moveTo>
                    <a:pt x="105366" y="0"/>
                  </a:moveTo>
                  <a:lnTo>
                    <a:pt x="281670" y="0"/>
                  </a:lnTo>
                  <a:cubicBezTo>
                    <a:pt x="339862" y="0"/>
                    <a:pt x="387036" y="47174"/>
                    <a:pt x="387036" y="105366"/>
                  </a:cubicBezTo>
                  <a:lnTo>
                    <a:pt x="387036" y="173769"/>
                  </a:lnTo>
                  <a:cubicBezTo>
                    <a:pt x="387036" y="231961"/>
                    <a:pt x="339862" y="279135"/>
                    <a:pt x="281670" y="279135"/>
                  </a:cubicBezTo>
                  <a:lnTo>
                    <a:pt x="105366" y="279135"/>
                  </a:lnTo>
                  <a:cubicBezTo>
                    <a:pt x="47174" y="279135"/>
                    <a:pt x="0" y="231961"/>
                    <a:pt x="0" y="173769"/>
                  </a:cubicBezTo>
                  <a:lnTo>
                    <a:pt x="0" y="105366"/>
                  </a:lnTo>
                  <a:cubicBezTo>
                    <a:pt x="0" y="47174"/>
                    <a:pt x="47174" y="0"/>
                    <a:pt x="105366"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6" name="Google Shape;198;p17"/>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87" name="Google Shape;204;p17"/>
          <p:cNvSpPr txBox="1"/>
          <p:nvPr/>
        </p:nvSpPr>
        <p:spPr>
          <a:xfrm>
            <a:off x="3116788" y="719474"/>
            <a:ext cx="13766486" cy="9779000"/>
          </a:xfrm>
          <a:prstGeom prst="rect"/>
          <a:noFill/>
          <a:ln>
            <a:noFill/>
          </a:ln>
        </p:spPr>
        <p:txBody>
          <a:bodyPr anchor="t" anchorCtr="0" bIns="0" lIns="0" rIns="0" spcFirstLastPara="1" tIns="0" wrap="square">
            <a:spAutoFit/>
          </a:bodyPr>
          <a:p>
            <a:pPr algn="ctr" lvl="0"/>
            <a:r>
              <a:rPr dirty="0" sz="6600" lang="en-US">
                <a:latin typeface="Rockwell Condensed" panose="02060603050405020104" pitchFamily="18" charset="0"/>
              </a:rPr>
              <a:t>Writers can choose from a wide range of genres in literature to suit their personal interests and writing styles. A genre of literature is a classification that describes the content, tone, and style of a writer's work. Understanding the different genres of literature can help you decide what type to pursue as a writer. </a:t>
            </a:r>
            <a:endParaRPr dirty="0" sz="6600">
              <a:latin typeface="Rockwell Condensed" panose="02060603050405020104" pitchFamily="18" charset="0"/>
            </a:endParaRPr>
          </a:p>
        </p:txBody>
      </p:sp>
      <p:sp>
        <p:nvSpPr>
          <p:cNvPr id="1048688" name="Google Shape;199;p17"/>
          <p:cNvSpPr/>
          <p:nvPr/>
        </p:nvSpPr>
        <p:spPr>
          <a:xfrm>
            <a:off x="841687" y="5390627"/>
            <a:ext cx="2188301" cy="2792495"/>
          </a:xfrm>
          <a:custGeom>
            <a:avLst/>
            <a:ahLst/>
            <a:rect l="l" t="t" r="r" b="b"/>
            <a:pathLst>
              <a:path w="2188301" h="2792495" extrusionOk="0">
                <a:moveTo>
                  <a:pt x="0" y="0"/>
                </a:moveTo>
                <a:lnTo>
                  <a:pt x="2188300" y="0"/>
                </a:lnTo>
                <a:lnTo>
                  <a:pt x="2188300" y="2792495"/>
                </a:lnTo>
                <a:lnTo>
                  <a:pt x="0" y="2792495"/>
                </a:lnTo>
                <a:lnTo>
                  <a:pt x="0" y="0"/>
                </a:lnTo>
                <a:close/>
              </a:path>
            </a:pathLst>
          </a:custGeom>
          <a:blipFill rotWithShape="1">
            <a:blip xmlns:r="http://schemas.openxmlformats.org/officeDocument/2006/relationships" r:embed="rId2">
              <a:alphaModFix/>
            </a:blip>
            <a:stretch>
              <a:fillRect/>
            </a:stretch>
          </a:blipFill>
          <a:ln>
            <a:noFill/>
          </a:ln>
        </p:spPr>
      </p:sp>
      <p:sp>
        <p:nvSpPr>
          <p:cNvPr id="1048689" name="Google Shape;202;p17"/>
          <p:cNvSpPr/>
          <p:nvPr/>
        </p:nvSpPr>
        <p:spPr>
          <a:xfrm>
            <a:off x="1574379" y="2014519"/>
            <a:ext cx="2380770" cy="743991"/>
          </a:xfrm>
          <a:custGeom>
            <a:avLst/>
            <a:ahLst/>
            <a:rect l="l" t="t" r="r" b="b"/>
            <a:pathLst>
              <a:path w="2380770" h="743991" extrusionOk="0">
                <a:moveTo>
                  <a:pt x="0" y="0"/>
                </a:moveTo>
                <a:lnTo>
                  <a:pt x="2380770" y="0"/>
                </a:lnTo>
                <a:lnTo>
                  <a:pt x="2380770" y="743991"/>
                </a:lnTo>
                <a:lnTo>
                  <a:pt x="0" y="743991"/>
                </a:lnTo>
                <a:lnTo>
                  <a:pt x="0" y="0"/>
                </a:lnTo>
                <a:close/>
              </a:path>
            </a:pathLst>
          </a:custGeom>
          <a:blipFill rotWithShape="1">
            <a:blip xmlns:r="http://schemas.openxmlformats.org/officeDocument/2006/relationships" r:embed="rId3">
              <a:alphaModFix/>
            </a:blip>
            <a:stretch>
              <a:fillRect/>
            </a:stretch>
          </a:blipFill>
          <a:ln>
            <a:noFill/>
          </a:ln>
        </p:spPr>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26" name="Shape 129"/>
        <p:cNvGrpSpPr/>
        <p:nvPr/>
      </p:nvGrpSpPr>
      <p:grpSpPr>
        <a:xfrm>
          <a:off x="0" y="0"/>
          <a:ext cx="0" cy="0"/>
          <a:chOff x="0" y="0"/>
          <a:chExt cx="0" cy="0"/>
        </a:xfrm>
      </p:grpSpPr>
      <p:grpSp>
        <p:nvGrpSpPr>
          <p:cNvPr id="127" name="Google Shape;130;p15"/>
          <p:cNvGrpSpPr/>
          <p:nvPr/>
        </p:nvGrpSpPr>
        <p:grpSpPr>
          <a:xfrm rot="-5400000">
            <a:off x="14002492" y="3510037"/>
            <a:ext cx="8848052" cy="3266924"/>
            <a:chOff x="0" y="-47625"/>
            <a:chExt cx="2330351" cy="860425"/>
          </a:xfrm>
        </p:grpSpPr>
        <p:sp>
          <p:nvSpPr>
            <p:cNvPr id="1048692" name="Google Shape;131;p15"/>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3" name="Google Shape;132;p15"/>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sp>
        <p:nvSpPr>
          <p:cNvPr id="1048694" name="Google Shape;133;p15"/>
          <p:cNvSpPr/>
          <p:nvPr/>
        </p:nvSpPr>
        <p:spPr>
          <a:xfrm>
            <a:off x="16358896" y="1774693"/>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5" name="Google Shape;134;p15"/>
          <p:cNvSpPr/>
          <p:nvPr/>
        </p:nvSpPr>
        <p:spPr>
          <a:xfrm>
            <a:off x="16358896" y="3317700"/>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6" name="Google Shape;135;p15"/>
          <p:cNvSpPr/>
          <p:nvPr/>
        </p:nvSpPr>
        <p:spPr>
          <a:xfrm>
            <a:off x="16358896" y="4860707"/>
            <a:ext cx="1629358" cy="1059841"/>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28" name="Google Shape;136;p15"/>
          <p:cNvGrpSpPr/>
          <p:nvPr/>
        </p:nvGrpSpPr>
        <p:grpSpPr>
          <a:xfrm>
            <a:off x="395235" y="389963"/>
            <a:ext cx="17015920" cy="9326247"/>
            <a:chOff x="0" y="-241102"/>
            <a:chExt cx="22687894" cy="12434997"/>
          </a:xfrm>
        </p:grpSpPr>
        <p:sp>
          <p:nvSpPr>
            <p:cNvPr id="1048697" name="Google Shape;137;p15"/>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29" name="Google Shape;138;p15"/>
            <p:cNvGrpSpPr/>
            <p:nvPr/>
          </p:nvGrpSpPr>
          <p:grpSpPr>
            <a:xfrm>
              <a:off x="1455604" y="-241102"/>
              <a:ext cx="21232290" cy="12434997"/>
              <a:chOff x="0" y="-47625"/>
              <a:chExt cx="4194033" cy="2456296"/>
            </a:xfrm>
          </p:grpSpPr>
          <p:sp>
            <p:nvSpPr>
              <p:cNvPr id="1048698" name="Google Shape;139;p15"/>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9" name="Google Shape;140;p15"/>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700" name="Google Shape;141;p15"/>
          <p:cNvSpPr/>
          <p:nvPr/>
        </p:nvSpPr>
        <p:spPr>
          <a:xfrm rot="-301605">
            <a:off x="1452991" y="3925495"/>
            <a:ext cx="2841514" cy="3144533"/>
          </a:xfrm>
          <a:custGeom>
            <a:avLst/>
            <a:ahLst/>
            <a:rect l="l" t="t" r="r" b="b"/>
            <a:pathLst>
              <a:path w="2841514" h="3144533" extrusionOk="0">
                <a:moveTo>
                  <a:pt x="0" y="0"/>
                </a:moveTo>
                <a:lnTo>
                  <a:pt x="2841515" y="0"/>
                </a:lnTo>
                <a:lnTo>
                  <a:pt x="2841515" y="3144533"/>
                </a:lnTo>
                <a:lnTo>
                  <a:pt x="0" y="3144533"/>
                </a:lnTo>
                <a:lnTo>
                  <a:pt x="0" y="0"/>
                </a:lnTo>
                <a:close/>
              </a:path>
            </a:pathLst>
          </a:custGeom>
          <a:blipFill rotWithShape="1">
            <a:blip xmlns:r="http://schemas.openxmlformats.org/officeDocument/2006/relationships" r:embed="rId2">
              <a:alphaModFix/>
            </a:blip>
            <a:stretch>
              <a:fillRect/>
            </a:stretch>
          </a:blipFill>
          <a:ln>
            <a:noFill/>
          </a:ln>
        </p:spPr>
      </p:sp>
      <p:sp>
        <p:nvSpPr>
          <p:cNvPr id="1048701" name="Google Shape;142;p15"/>
          <p:cNvSpPr/>
          <p:nvPr/>
        </p:nvSpPr>
        <p:spPr>
          <a:xfrm>
            <a:off x="7976548" y="3740222"/>
            <a:ext cx="2841514" cy="3144533"/>
          </a:xfrm>
          <a:custGeom>
            <a:avLst/>
            <a:ahLst/>
            <a:rect l="l" t="t" r="r" b="b"/>
            <a:pathLst>
              <a:path w="2841514" h="3144533" extrusionOk="0">
                <a:moveTo>
                  <a:pt x="0" y="0"/>
                </a:moveTo>
                <a:lnTo>
                  <a:pt x="2841515" y="0"/>
                </a:lnTo>
                <a:lnTo>
                  <a:pt x="2841515" y="3144533"/>
                </a:lnTo>
                <a:lnTo>
                  <a:pt x="0" y="3144533"/>
                </a:lnTo>
                <a:lnTo>
                  <a:pt x="0" y="0"/>
                </a:lnTo>
                <a:close/>
              </a:path>
            </a:pathLst>
          </a:custGeom>
          <a:blipFill rotWithShape="1">
            <a:blip xmlns:r="http://schemas.openxmlformats.org/officeDocument/2006/relationships" r:embed="rId3">
              <a:alphaModFix/>
            </a:blip>
            <a:stretch>
              <a:fillRect/>
            </a:stretch>
          </a:blipFill>
          <a:ln>
            <a:noFill/>
          </a:ln>
        </p:spPr>
      </p:sp>
      <p:sp>
        <p:nvSpPr>
          <p:cNvPr id="1048702" name="Google Shape;143;p15"/>
          <p:cNvSpPr/>
          <p:nvPr/>
        </p:nvSpPr>
        <p:spPr>
          <a:xfrm rot="292674">
            <a:off x="4928761" y="2379145"/>
            <a:ext cx="2270097" cy="2563042"/>
          </a:xfrm>
          <a:custGeom>
            <a:avLst/>
            <a:ahLst/>
            <a:rect l="l" t="t" r="r" b="b"/>
            <a:pathLst>
              <a:path w="2841514" h="3144533" extrusionOk="0">
                <a:moveTo>
                  <a:pt x="0" y="0"/>
                </a:moveTo>
                <a:lnTo>
                  <a:pt x="2841515" y="0"/>
                </a:lnTo>
                <a:lnTo>
                  <a:pt x="2841515" y="3144534"/>
                </a:lnTo>
                <a:lnTo>
                  <a:pt x="0" y="3144534"/>
                </a:lnTo>
                <a:lnTo>
                  <a:pt x="0" y="0"/>
                </a:lnTo>
                <a:close/>
              </a:path>
            </a:pathLst>
          </a:custGeom>
          <a:blipFill rotWithShape="1">
            <a:blip xmlns:r="http://schemas.openxmlformats.org/officeDocument/2006/relationships" r:embed="rId4">
              <a:alphaModFix/>
            </a:blip>
            <a:stretch>
              <a:fillRect/>
            </a:stretch>
          </a:blipFill>
          <a:ln>
            <a:noFill/>
          </a:ln>
        </p:spPr>
      </p:sp>
      <p:sp>
        <p:nvSpPr>
          <p:cNvPr id="1048703" name="Google Shape;144;p15"/>
          <p:cNvSpPr txBox="1"/>
          <p:nvPr/>
        </p:nvSpPr>
        <p:spPr>
          <a:xfrm>
            <a:off x="1994476" y="1053671"/>
            <a:ext cx="15597505" cy="3326129"/>
          </a:xfrm>
          <a:prstGeom prst="rect"/>
          <a:noFill/>
          <a:ln>
            <a:noFill/>
          </a:ln>
        </p:spPr>
        <p:txBody>
          <a:bodyPr anchor="t" anchorCtr="0" bIns="0" lIns="0" rIns="0" spcFirstLastPara="1" tIns="0" wrap="square">
            <a:spAutoFit/>
          </a:bodyPr>
          <a:p>
            <a:pPr algn="ctr" indent="0" lvl="0" marL="0" marR="0" rtl="0">
              <a:lnSpc>
                <a:spcPct val="97000"/>
              </a:lnSpc>
              <a:spcBef>
                <a:spcPts val="0"/>
              </a:spcBef>
              <a:spcAft>
                <a:spcPts val="0"/>
              </a:spcAft>
              <a:buNone/>
            </a:pPr>
            <a:r>
              <a:rPr dirty="0" sz="11500" lang="en-PH" smtClean="0">
                <a:latin typeface="Sangharia" panose="02000000000000000000" pitchFamily="2" charset="0"/>
              </a:rPr>
              <a:t>The 5 Main Literary Genres</a:t>
            </a:r>
            <a:endParaRPr dirty="0" sz="11500">
              <a:latin typeface="Sangharia" panose="02000000000000000000" pitchFamily="2" charset="0"/>
            </a:endParaRPr>
          </a:p>
        </p:txBody>
      </p:sp>
      <p:sp>
        <p:nvSpPr>
          <p:cNvPr id="1048704" name="Google Shape;145;p15"/>
          <p:cNvSpPr/>
          <p:nvPr/>
        </p:nvSpPr>
        <p:spPr>
          <a:xfrm rot="-846242">
            <a:off x="2100181" y="1278613"/>
            <a:ext cx="1893410" cy="1668568"/>
          </a:xfrm>
          <a:custGeom>
            <a:avLst/>
            <a:ahLst/>
            <a:rect l="l" t="t" r="r" b="b"/>
            <a:pathLst>
              <a:path w="1893410" h="1668568" extrusionOk="0">
                <a:moveTo>
                  <a:pt x="0" y="0"/>
                </a:moveTo>
                <a:lnTo>
                  <a:pt x="1893411" y="0"/>
                </a:lnTo>
                <a:lnTo>
                  <a:pt x="1893411" y="1668568"/>
                </a:lnTo>
                <a:lnTo>
                  <a:pt x="0" y="1668568"/>
                </a:lnTo>
                <a:lnTo>
                  <a:pt x="0" y="0"/>
                </a:lnTo>
                <a:close/>
              </a:path>
            </a:pathLst>
          </a:custGeom>
          <a:blipFill rotWithShape="1">
            <a:blip xmlns:r="http://schemas.openxmlformats.org/officeDocument/2006/relationships" r:embed="rId5">
              <a:alphaModFix/>
            </a:blip>
            <a:stretch>
              <a:fillRect/>
            </a:stretch>
          </a:blipFill>
          <a:ln>
            <a:noFill/>
          </a:ln>
        </p:spPr>
      </p:sp>
      <p:sp>
        <p:nvSpPr>
          <p:cNvPr id="1048705" name="Google Shape;151;p15"/>
          <p:cNvSpPr txBox="1"/>
          <p:nvPr/>
        </p:nvSpPr>
        <p:spPr>
          <a:xfrm>
            <a:off x="1790298" y="5143499"/>
            <a:ext cx="2166900" cy="960072"/>
          </a:xfrm>
          <a:prstGeom prst="rect"/>
          <a:noFill/>
          <a:ln>
            <a:noFill/>
          </a:ln>
        </p:spPr>
        <p:txBody>
          <a:bodyPr anchor="t" anchorCtr="0" bIns="0" lIns="0" rIns="0" spcFirstLastPara="1" tIns="0" wrap="square">
            <a:spAutoFit/>
          </a:bodyPr>
          <a:p>
            <a:pPr algn="ctr" indent="0" lvl="0" marL="0" marR="0" rtl="0">
              <a:lnSpc>
                <a:spcPct val="119994"/>
              </a:lnSpc>
              <a:spcBef>
                <a:spcPts val="0"/>
              </a:spcBef>
              <a:spcAft>
                <a:spcPts val="0"/>
              </a:spcAft>
              <a:buNone/>
            </a:pPr>
            <a:r>
              <a:rPr dirty="0" sz="5400" lang="en-US">
                <a:solidFill>
                  <a:schemeClr val="tx1">
                    <a:lumMod val="85000"/>
                    <a:lumOff val="15000"/>
                  </a:schemeClr>
                </a:solidFill>
                <a:latin typeface="Kiddosy Free Regular" pitchFamily="50" charset="0"/>
                <a:sym typeface="Luckiest Guy"/>
              </a:rPr>
              <a:t>P</a:t>
            </a:r>
            <a:r>
              <a:rPr dirty="0" sz="5400" lang="en-US" smtClean="0">
                <a:solidFill>
                  <a:schemeClr val="tx1">
                    <a:lumMod val="85000"/>
                    <a:lumOff val="15000"/>
                  </a:schemeClr>
                </a:solidFill>
                <a:latin typeface="Kiddosy Free Regular" pitchFamily="50" charset="0"/>
                <a:sym typeface="Luckiest Guy"/>
              </a:rPr>
              <a:t>oetry</a:t>
            </a:r>
            <a:endParaRPr dirty="0" sz="1000">
              <a:solidFill>
                <a:schemeClr val="tx1">
                  <a:lumMod val="85000"/>
                  <a:lumOff val="15000"/>
                </a:schemeClr>
              </a:solidFill>
              <a:latin typeface="Kiddosy Free Regular" pitchFamily="50" charset="0"/>
            </a:endParaRPr>
          </a:p>
        </p:txBody>
      </p:sp>
      <p:sp>
        <p:nvSpPr>
          <p:cNvPr id="1048706" name="Google Shape;141;p15"/>
          <p:cNvSpPr/>
          <p:nvPr/>
        </p:nvSpPr>
        <p:spPr>
          <a:xfrm rot="-301605">
            <a:off x="11131187" y="2877722"/>
            <a:ext cx="2841514" cy="3144533"/>
          </a:xfrm>
          <a:custGeom>
            <a:avLst/>
            <a:ahLst/>
            <a:rect l="l" t="t" r="r" b="b"/>
            <a:pathLst>
              <a:path w="2841514" h="3144533" extrusionOk="0">
                <a:moveTo>
                  <a:pt x="0" y="0"/>
                </a:moveTo>
                <a:lnTo>
                  <a:pt x="2841515" y="0"/>
                </a:lnTo>
                <a:lnTo>
                  <a:pt x="2841515" y="3144533"/>
                </a:lnTo>
                <a:lnTo>
                  <a:pt x="0" y="3144533"/>
                </a:lnTo>
                <a:lnTo>
                  <a:pt x="0" y="0"/>
                </a:lnTo>
                <a:close/>
              </a:path>
            </a:pathLst>
          </a:custGeom>
          <a:blipFill rotWithShape="1">
            <a:blip xmlns:r="http://schemas.openxmlformats.org/officeDocument/2006/relationships" r:embed="rId2">
              <a:alphaModFix/>
            </a:blip>
            <a:stretch>
              <a:fillRect/>
            </a:stretch>
          </a:blipFill>
          <a:ln>
            <a:noFill/>
          </a:ln>
        </p:spPr>
      </p:sp>
      <p:sp>
        <p:nvSpPr>
          <p:cNvPr id="1048707" name="Google Shape;143;p15"/>
          <p:cNvSpPr/>
          <p:nvPr/>
        </p:nvSpPr>
        <p:spPr>
          <a:xfrm rot="292674">
            <a:off x="14299513" y="3422161"/>
            <a:ext cx="2841514" cy="3144533"/>
          </a:xfrm>
          <a:custGeom>
            <a:avLst/>
            <a:ahLst/>
            <a:rect l="l" t="t" r="r" b="b"/>
            <a:pathLst>
              <a:path w="2841514" h="3144533" extrusionOk="0">
                <a:moveTo>
                  <a:pt x="0" y="0"/>
                </a:moveTo>
                <a:lnTo>
                  <a:pt x="2841515" y="0"/>
                </a:lnTo>
                <a:lnTo>
                  <a:pt x="2841515" y="3144534"/>
                </a:lnTo>
                <a:lnTo>
                  <a:pt x="0" y="3144534"/>
                </a:lnTo>
                <a:lnTo>
                  <a:pt x="0" y="0"/>
                </a:lnTo>
                <a:close/>
              </a:path>
            </a:pathLst>
          </a:custGeom>
          <a:blipFill rotWithShape="1">
            <a:blip xmlns:r="http://schemas.openxmlformats.org/officeDocument/2006/relationships" r:embed="rId4">
              <a:alphaModFix/>
            </a:blip>
            <a:stretch>
              <a:fillRect/>
            </a:stretch>
          </a:blipFill>
          <a:ln>
            <a:noFill/>
          </a:ln>
        </p:spPr>
      </p:sp>
      <p:sp>
        <p:nvSpPr>
          <p:cNvPr id="1048708" name="Google Shape;151;p15"/>
          <p:cNvSpPr txBox="1"/>
          <p:nvPr/>
        </p:nvSpPr>
        <p:spPr>
          <a:xfrm>
            <a:off x="4995653" y="3397268"/>
            <a:ext cx="2166900" cy="960072"/>
          </a:xfrm>
          <a:prstGeom prst="rect"/>
          <a:noFill/>
          <a:ln>
            <a:noFill/>
          </a:ln>
        </p:spPr>
        <p:txBody>
          <a:bodyPr anchor="t" anchorCtr="0" bIns="0" lIns="0" rIns="0" spcFirstLastPara="1" tIns="0" wrap="square">
            <a:spAutoFit/>
          </a:bodyPr>
          <a:p>
            <a:pPr algn="ctr" indent="0" lvl="0" marL="0" marR="0" rtl="0">
              <a:lnSpc>
                <a:spcPct val="119994"/>
              </a:lnSpc>
              <a:spcBef>
                <a:spcPts val="0"/>
              </a:spcBef>
              <a:spcAft>
                <a:spcPts val="0"/>
              </a:spcAft>
              <a:buNone/>
            </a:pPr>
            <a:r>
              <a:rPr dirty="0" sz="5400" lang="en-US">
                <a:solidFill>
                  <a:schemeClr val="tx1">
                    <a:lumMod val="85000"/>
                    <a:lumOff val="15000"/>
                  </a:schemeClr>
                </a:solidFill>
                <a:latin typeface="Kiddosy Free Regular" pitchFamily="50" charset="0"/>
                <a:sym typeface="Luckiest Guy"/>
              </a:rPr>
              <a:t>F</a:t>
            </a:r>
            <a:r>
              <a:rPr dirty="0" sz="5400" lang="en-US" smtClean="0">
                <a:solidFill>
                  <a:schemeClr val="tx1">
                    <a:lumMod val="85000"/>
                    <a:lumOff val="15000"/>
                  </a:schemeClr>
                </a:solidFill>
                <a:latin typeface="Kiddosy Free Regular" pitchFamily="50" charset="0"/>
                <a:sym typeface="Luckiest Guy"/>
              </a:rPr>
              <a:t>iction</a:t>
            </a:r>
            <a:endParaRPr dirty="0" sz="1000">
              <a:solidFill>
                <a:schemeClr val="tx1">
                  <a:lumMod val="85000"/>
                  <a:lumOff val="15000"/>
                </a:schemeClr>
              </a:solidFill>
              <a:latin typeface="Kiddosy Free Regular" pitchFamily="50" charset="0"/>
            </a:endParaRPr>
          </a:p>
        </p:txBody>
      </p:sp>
      <p:sp>
        <p:nvSpPr>
          <p:cNvPr id="1048709" name="Google Shape;151;p15"/>
          <p:cNvSpPr txBox="1"/>
          <p:nvPr/>
        </p:nvSpPr>
        <p:spPr>
          <a:xfrm>
            <a:off x="8288551" y="4550619"/>
            <a:ext cx="2166900" cy="1737274"/>
          </a:xfrm>
          <a:prstGeom prst="rect"/>
          <a:noFill/>
          <a:ln>
            <a:noFill/>
          </a:ln>
        </p:spPr>
        <p:txBody>
          <a:bodyPr anchor="t" anchorCtr="0" bIns="0" lIns="0" rIns="0" spcFirstLastPara="1" tIns="0" wrap="square">
            <a:spAutoFit/>
          </a:bodyPr>
          <a:p>
            <a:pPr algn="ctr" indent="0" lvl="0" marL="0" marR="0" rtl="0">
              <a:lnSpc>
                <a:spcPct val="119994"/>
              </a:lnSpc>
              <a:spcBef>
                <a:spcPts val="0"/>
              </a:spcBef>
              <a:spcAft>
                <a:spcPts val="0"/>
              </a:spcAft>
              <a:buNone/>
            </a:pPr>
            <a:r>
              <a:rPr dirty="0" sz="4800" lang="en-US" smtClean="0">
                <a:solidFill>
                  <a:schemeClr val="tx1">
                    <a:lumMod val="85000"/>
                    <a:lumOff val="15000"/>
                  </a:schemeClr>
                </a:solidFill>
                <a:latin typeface="Kiddosy Free Regular" pitchFamily="50" charset="0"/>
                <a:sym typeface="Luckiest Guy"/>
              </a:rPr>
              <a:t>Non</a:t>
            </a:r>
          </a:p>
          <a:p>
            <a:pPr algn="ctr" indent="0" lvl="0" marL="0" marR="0" rtl="0">
              <a:lnSpc>
                <a:spcPct val="119994"/>
              </a:lnSpc>
              <a:spcBef>
                <a:spcPts val="0"/>
              </a:spcBef>
              <a:spcAft>
                <a:spcPts val="0"/>
              </a:spcAft>
              <a:buNone/>
            </a:pPr>
            <a:r>
              <a:rPr dirty="0" sz="4800" lang="en-US" smtClean="0">
                <a:solidFill>
                  <a:schemeClr val="tx1">
                    <a:lumMod val="85000"/>
                    <a:lumOff val="15000"/>
                  </a:schemeClr>
                </a:solidFill>
                <a:latin typeface="Kiddosy Free Regular" pitchFamily="50" charset="0"/>
                <a:sym typeface="Luckiest Guy"/>
              </a:rPr>
              <a:t>fiction</a:t>
            </a:r>
            <a:endParaRPr dirty="0" sz="900">
              <a:solidFill>
                <a:schemeClr val="tx1">
                  <a:lumMod val="85000"/>
                  <a:lumOff val="15000"/>
                </a:schemeClr>
              </a:solidFill>
              <a:latin typeface="Kiddosy Free Regular" pitchFamily="50" charset="0"/>
            </a:endParaRPr>
          </a:p>
        </p:txBody>
      </p:sp>
      <p:sp>
        <p:nvSpPr>
          <p:cNvPr id="1048710" name="Google Shape;151;p15"/>
          <p:cNvSpPr txBox="1"/>
          <p:nvPr/>
        </p:nvSpPr>
        <p:spPr>
          <a:xfrm>
            <a:off x="11454079" y="4024241"/>
            <a:ext cx="2166900" cy="960073"/>
          </a:xfrm>
          <a:prstGeom prst="rect"/>
          <a:noFill/>
          <a:ln>
            <a:noFill/>
          </a:ln>
        </p:spPr>
        <p:txBody>
          <a:bodyPr anchor="t" anchorCtr="0" bIns="0" lIns="0" rIns="0" spcFirstLastPara="1" tIns="0" wrap="square">
            <a:spAutoFit/>
          </a:bodyPr>
          <a:p>
            <a:pPr algn="ctr" indent="0" lvl="0" marL="0" marR="0" rtl="0">
              <a:lnSpc>
                <a:spcPct val="119994"/>
              </a:lnSpc>
              <a:spcBef>
                <a:spcPts val="0"/>
              </a:spcBef>
              <a:spcAft>
                <a:spcPts val="0"/>
              </a:spcAft>
              <a:buNone/>
            </a:pPr>
            <a:r>
              <a:rPr dirty="0" sz="5400" lang="en-US" smtClean="0">
                <a:solidFill>
                  <a:schemeClr val="tx1">
                    <a:lumMod val="85000"/>
                    <a:lumOff val="15000"/>
                  </a:schemeClr>
                </a:solidFill>
                <a:latin typeface="Kiddosy Free Regular" pitchFamily="50" charset="0"/>
                <a:sym typeface="Luckiest Guy"/>
              </a:rPr>
              <a:t>Drama</a:t>
            </a:r>
            <a:endParaRPr dirty="0" sz="1000">
              <a:solidFill>
                <a:schemeClr val="tx1">
                  <a:lumMod val="85000"/>
                  <a:lumOff val="15000"/>
                </a:schemeClr>
              </a:solidFill>
              <a:latin typeface="Kiddosy Free Regular" pitchFamily="50" charset="0"/>
            </a:endParaRPr>
          </a:p>
        </p:txBody>
      </p:sp>
      <p:sp>
        <p:nvSpPr>
          <p:cNvPr id="1048711" name="Google Shape;151;p15"/>
          <p:cNvSpPr txBox="1"/>
          <p:nvPr/>
        </p:nvSpPr>
        <p:spPr>
          <a:xfrm>
            <a:off x="14665403" y="4600772"/>
            <a:ext cx="2166900" cy="960072"/>
          </a:xfrm>
          <a:prstGeom prst="rect"/>
          <a:noFill/>
          <a:ln>
            <a:noFill/>
          </a:ln>
        </p:spPr>
        <p:txBody>
          <a:bodyPr anchor="t" anchorCtr="0" bIns="0" lIns="0" rIns="0" spcFirstLastPara="1" tIns="0" wrap="square">
            <a:spAutoFit/>
          </a:bodyPr>
          <a:p>
            <a:pPr algn="ctr" indent="0" lvl="0" marL="0" marR="0" rtl="0">
              <a:lnSpc>
                <a:spcPct val="119994"/>
              </a:lnSpc>
              <a:spcBef>
                <a:spcPts val="0"/>
              </a:spcBef>
              <a:spcAft>
                <a:spcPts val="0"/>
              </a:spcAft>
              <a:buNone/>
            </a:pPr>
            <a:r>
              <a:rPr dirty="0" sz="5400" lang="en-US" smtClean="0">
                <a:solidFill>
                  <a:schemeClr val="tx1">
                    <a:lumMod val="85000"/>
                    <a:lumOff val="15000"/>
                  </a:schemeClr>
                </a:solidFill>
                <a:latin typeface="Kiddosy Free Regular" pitchFamily="50" charset="0"/>
                <a:sym typeface="Luckiest Guy"/>
              </a:rPr>
              <a:t>Prose</a:t>
            </a:r>
            <a:endParaRPr dirty="0" sz="1000">
              <a:solidFill>
                <a:schemeClr val="tx1">
                  <a:lumMod val="85000"/>
                  <a:lumOff val="15000"/>
                </a:schemeClr>
              </a:solidFill>
              <a:latin typeface="Kiddosy Free Regular" pitchFamily="50" charset="0"/>
            </a:endParaRPr>
          </a:p>
        </p:txBody>
      </p:sp>
      <p:sp>
        <p:nvSpPr>
          <p:cNvPr id="1048712" name="Google Shape;151;p15"/>
          <p:cNvSpPr txBox="1"/>
          <p:nvPr/>
        </p:nvSpPr>
        <p:spPr>
          <a:xfrm>
            <a:off x="1829237" y="7188469"/>
            <a:ext cx="2166900" cy="2316364"/>
          </a:xfrm>
          <a:prstGeom prst="rect"/>
          <a:noFill/>
          <a:ln>
            <a:noFill/>
          </a:ln>
        </p:spPr>
        <p:txBody>
          <a:bodyPr anchor="t" anchorCtr="0" bIns="0" lIns="0" rIns="0" spcFirstLastPara="1" tIns="0" wrap="square">
            <a:spAutoFit/>
          </a:bodyPr>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Epic</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Narrative</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Lyric</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Dramatic</a:t>
            </a:r>
            <a:endParaRPr dirty="0" sz="3200">
              <a:solidFill>
                <a:schemeClr val="tx1">
                  <a:lumMod val="85000"/>
                  <a:lumOff val="15000"/>
                </a:schemeClr>
              </a:solidFill>
              <a:latin typeface="Kiddosy Free Regular" pitchFamily="50" charset="0"/>
            </a:endParaRPr>
          </a:p>
        </p:txBody>
      </p:sp>
      <p:sp>
        <p:nvSpPr>
          <p:cNvPr id="1048713" name="Google Shape;151;p15"/>
          <p:cNvSpPr txBox="1"/>
          <p:nvPr/>
        </p:nvSpPr>
        <p:spPr>
          <a:xfrm>
            <a:off x="4889865" y="4905801"/>
            <a:ext cx="3308273" cy="4693686"/>
          </a:xfrm>
          <a:prstGeom prst="rect"/>
          <a:noFill/>
          <a:ln>
            <a:noFill/>
          </a:ln>
        </p:spPr>
        <p:txBody>
          <a:bodyPr anchor="t" anchorCtr="0" bIns="0" lIns="0" rIns="0" spcFirstLastPara="1" tIns="0" wrap="square">
            <a:spAutoFit/>
          </a:bodyPr>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Mystery</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Historical Fiction</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Realism</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Magical Realism</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Fantasy</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Romance</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Science Fiction</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Dystopian</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Horror</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Fable</a:t>
            </a:r>
          </a:p>
          <a:p>
            <a:pPr indent="-457200" lvl="0" marL="457200" marR="0" rtl="0">
              <a:lnSpc>
                <a:spcPct val="119994"/>
              </a:lnSpc>
              <a:spcBef>
                <a:spcPts val="0"/>
              </a:spcBef>
              <a:spcAft>
                <a:spcPts val="0"/>
              </a:spcAft>
              <a:buFont typeface="Arial" panose="020B0604020202020204" pitchFamily="34" charset="0"/>
              <a:buChar char="•"/>
            </a:pPr>
            <a:r>
              <a:rPr dirty="0" sz="2400" lang="en-PH" smtClean="0">
                <a:solidFill>
                  <a:schemeClr val="tx1">
                    <a:lumMod val="85000"/>
                    <a:lumOff val="15000"/>
                  </a:schemeClr>
                </a:solidFill>
                <a:latin typeface="Kiddosy Free Regular" pitchFamily="50" charset="0"/>
              </a:rPr>
              <a:t>Mythology</a:t>
            </a:r>
            <a:endParaRPr dirty="0" sz="2400">
              <a:solidFill>
                <a:schemeClr val="tx1">
                  <a:lumMod val="85000"/>
                  <a:lumOff val="15000"/>
                </a:schemeClr>
              </a:solidFill>
              <a:latin typeface="Kiddosy Free Regular" pitchFamily="50" charset="0"/>
            </a:endParaRPr>
          </a:p>
        </p:txBody>
      </p:sp>
      <p:sp>
        <p:nvSpPr>
          <p:cNvPr id="1048714" name="Google Shape;151;p15"/>
          <p:cNvSpPr txBox="1"/>
          <p:nvPr/>
        </p:nvSpPr>
        <p:spPr>
          <a:xfrm>
            <a:off x="8022251" y="6884755"/>
            <a:ext cx="3020983" cy="2895455"/>
          </a:xfrm>
          <a:prstGeom prst="rect"/>
          <a:noFill/>
          <a:ln>
            <a:noFill/>
          </a:ln>
        </p:spPr>
        <p:txBody>
          <a:bodyPr anchor="t" anchorCtr="0" bIns="0" lIns="0" rIns="0" spcFirstLastPara="1" tIns="0" wrap="square">
            <a:spAutoFit/>
          </a:bodyPr>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Autobiography</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Biography</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Essay</a:t>
            </a:r>
          </a:p>
          <a:p>
            <a:pPr indent="-457200" lvl="0" marL="457200" marR="0" rtl="0">
              <a:lnSpc>
                <a:spcPct val="119994"/>
              </a:lnSpc>
              <a:spcBef>
                <a:spcPts val="0"/>
              </a:spcBef>
              <a:spcAft>
                <a:spcPts val="0"/>
              </a:spcAft>
              <a:buFont typeface="Arial" panose="020B0604020202020204" pitchFamily="34" charset="0"/>
              <a:buChar char="•"/>
            </a:pPr>
            <a:endParaRPr dirty="0" sz="3200">
              <a:solidFill>
                <a:schemeClr val="tx1">
                  <a:lumMod val="85000"/>
                  <a:lumOff val="15000"/>
                </a:schemeClr>
              </a:solidFill>
              <a:latin typeface="Kiddosy Free Regular" pitchFamily="50" charset="0"/>
            </a:endParaRPr>
          </a:p>
        </p:txBody>
      </p:sp>
      <p:sp>
        <p:nvSpPr>
          <p:cNvPr id="1048715" name="Google Shape;151;p15"/>
          <p:cNvSpPr txBox="1"/>
          <p:nvPr/>
        </p:nvSpPr>
        <p:spPr>
          <a:xfrm>
            <a:off x="11547154" y="6006607"/>
            <a:ext cx="2560524" cy="2316364"/>
          </a:xfrm>
          <a:prstGeom prst="rect"/>
          <a:noFill/>
          <a:ln>
            <a:noFill/>
          </a:ln>
        </p:spPr>
        <p:txBody>
          <a:bodyPr anchor="t" anchorCtr="0" bIns="0" lIns="0" rIns="0" spcFirstLastPara="1" tIns="0" wrap="square">
            <a:spAutoFit/>
          </a:bodyPr>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Tragedy</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Comedy</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Musical</a:t>
            </a:r>
          </a:p>
          <a:p>
            <a:pPr indent="-457200" lvl="0" marL="457200" marR="0" rtl="0">
              <a:lnSpc>
                <a:spcPct val="119994"/>
              </a:lnSpc>
              <a:spcBef>
                <a:spcPts val="0"/>
              </a:spcBef>
              <a:spcAft>
                <a:spcPts val="0"/>
              </a:spcAft>
              <a:buFont typeface="Arial" panose="020B0604020202020204" pitchFamily="34" charset="0"/>
              <a:buChar char="•"/>
            </a:pPr>
            <a:r>
              <a:rPr dirty="0" sz="3200" lang="en-PH" smtClean="0">
                <a:solidFill>
                  <a:schemeClr val="tx1">
                    <a:lumMod val="85000"/>
                    <a:lumOff val="15000"/>
                  </a:schemeClr>
                </a:solidFill>
                <a:latin typeface="Kiddosy Free Regular" pitchFamily="50" charset="0"/>
              </a:rPr>
              <a:t>Melodrama</a:t>
            </a:r>
            <a:endParaRPr dirty="0" sz="3200" lang="en-PH" smtClean="0">
              <a:solidFill>
                <a:schemeClr val="tx1">
                  <a:lumMod val="85000"/>
                  <a:lumOff val="15000"/>
                </a:schemeClr>
              </a:solidFill>
              <a:latin typeface="Kiddosy Free Regular" pitchFamily="50"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2A275"/>
        </a:solidFill>
        <a:effectLst/>
      </p:bgPr>
    </p:bg>
    <p:spTree>
      <p:nvGrpSpPr>
        <p:cNvPr id="132" name="Shape 312"/>
        <p:cNvGrpSpPr/>
        <p:nvPr/>
      </p:nvGrpSpPr>
      <p:grpSpPr>
        <a:xfrm>
          <a:off x="0" y="0"/>
          <a:ext cx="0" cy="0"/>
          <a:chOff x="0" y="0"/>
          <a:chExt cx="0" cy="0"/>
        </a:xfrm>
      </p:grpSpPr>
      <p:grpSp>
        <p:nvGrpSpPr>
          <p:cNvPr id="133" name="Google Shape;313;p21"/>
          <p:cNvGrpSpPr/>
          <p:nvPr/>
        </p:nvGrpSpPr>
        <p:grpSpPr>
          <a:xfrm rot="-5400000">
            <a:off x="14002492" y="3510037"/>
            <a:ext cx="8848052" cy="3266924"/>
            <a:chOff x="0" y="-47625"/>
            <a:chExt cx="2330351" cy="860425"/>
          </a:xfrm>
        </p:grpSpPr>
        <p:sp>
          <p:nvSpPr>
            <p:cNvPr id="1048718" name="Google Shape;314;p21"/>
            <p:cNvSpPr/>
            <p:nvPr/>
          </p:nvSpPr>
          <p:spPr>
            <a:xfrm>
              <a:off x="0" y="0"/>
              <a:ext cx="2330351" cy="165783"/>
            </a:xfrm>
            <a:custGeom>
              <a:avLst/>
              <a:ahLst/>
              <a:rect l="l" t="t" r="r" b="b"/>
              <a:pathLst>
                <a:path w="2330351" h="165783" extrusionOk="0">
                  <a:moveTo>
                    <a:pt x="44624" y="0"/>
                  </a:moveTo>
                  <a:lnTo>
                    <a:pt x="2285727" y="0"/>
                  </a:lnTo>
                  <a:cubicBezTo>
                    <a:pt x="2297562" y="0"/>
                    <a:pt x="2308912" y="4701"/>
                    <a:pt x="2317281" y="13070"/>
                  </a:cubicBezTo>
                  <a:cubicBezTo>
                    <a:pt x="2325650" y="21439"/>
                    <a:pt x="2330351" y="32789"/>
                    <a:pt x="2330351" y="44624"/>
                  </a:cubicBezTo>
                  <a:lnTo>
                    <a:pt x="2330351" y="121159"/>
                  </a:lnTo>
                  <a:cubicBezTo>
                    <a:pt x="2330351" y="132994"/>
                    <a:pt x="2325650" y="144344"/>
                    <a:pt x="2317281" y="152713"/>
                  </a:cubicBezTo>
                  <a:cubicBezTo>
                    <a:pt x="2308912" y="161082"/>
                    <a:pt x="2297562" y="165783"/>
                    <a:pt x="2285727" y="165783"/>
                  </a:cubicBezTo>
                  <a:lnTo>
                    <a:pt x="44624" y="165783"/>
                  </a:lnTo>
                  <a:cubicBezTo>
                    <a:pt x="19979" y="165783"/>
                    <a:pt x="0" y="145804"/>
                    <a:pt x="0" y="121159"/>
                  </a:cubicBezTo>
                  <a:lnTo>
                    <a:pt x="0" y="44624"/>
                  </a:lnTo>
                  <a:cubicBezTo>
                    <a:pt x="0" y="32789"/>
                    <a:pt x="4701" y="21439"/>
                    <a:pt x="13070" y="13070"/>
                  </a:cubicBezTo>
                  <a:cubicBezTo>
                    <a:pt x="21439" y="4701"/>
                    <a:pt x="32789" y="0"/>
                    <a:pt x="44624" y="0"/>
                  </a:cubicBezTo>
                  <a:close/>
                </a:path>
              </a:pathLst>
            </a:custGeom>
            <a:solidFill>
              <a:srgbClr val="000000">
                <a:alpha val="21960"/>
              </a:srgbClr>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9" name="Google Shape;315;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34" name="Google Shape;316;p21"/>
          <p:cNvGrpSpPr/>
          <p:nvPr/>
        </p:nvGrpSpPr>
        <p:grpSpPr>
          <a:xfrm>
            <a:off x="16358896" y="1593867"/>
            <a:ext cx="3086102" cy="3266927"/>
            <a:chOff x="0" y="-47625"/>
            <a:chExt cx="812800" cy="860425"/>
          </a:xfrm>
        </p:grpSpPr>
        <p:sp>
          <p:nvSpPr>
            <p:cNvPr id="1048720" name="Google Shape;317;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70CBE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1" name="Google Shape;318;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35" name="Google Shape;319;p21"/>
          <p:cNvGrpSpPr/>
          <p:nvPr/>
        </p:nvGrpSpPr>
        <p:grpSpPr>
          <a:xfrm>
            <a:off x="16358896" y="3136874"/>
            <a:ext cx="3086102" cy="3266927"/>
            <a:chOff x="0" y="-47625"/>
            <a:chExt cx="812800" cy="860425"/>
          </a:xfrm>
        </p:grpSpPr>
        <p:sp>
          <p:nvSpPr>
            <p:cNvPr id="1048722" name="Google Shape;320;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C474C4"/>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3" name="Google Shape;321;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36" name="Google Shape;322;p21"/>
          <p:cNvGrpSpPr/>
          <p:nvPr/>
        </p:nvGrpSpPr>
        <p:grpSpPr>
          <a:xfrm>
            <a:off x="16358896" y="4679881"/>
            <a:ext cx="3086102" cy="3266927"/>
            <a:chOff x="0" y="-47625"/>
            <a:chExt cx="812800" cy="860425"/>
          </a:xfrm>
        </p:grpSpPr>
        <p:sp>
          <p:nvSpPr>
            <p:cNvPr id="1048724" name="Google Shape;323;p21"/>
            <p:cNvSpPr/>
            <p:nvPr/>
          </p:nvSpPr>
          <p:spPr>
            <a:xfrm>
              <a:off x="0" y="0"/>
              <a:ext cx="429131" cy="279135"/>
            </a:xfrm>
            <a:custGeom>
              <a:avLst/>
              <a:ahLst/>
              <a:rect l="l" t="t" r="r" b="b"/>
              <a:pathLst>
                <a:path w="429131" h="279135" extrusionOk="0">
                  <a:moveTo>
                    <a:pt x="95030" y="0"/>
                  </a:moveTo>
                  <a:lnTo>
                    <a:pt x="334101" y="0"/>
                  </a:lnTo>
                  <a:cubicBezTo>
                    <a:pt x="359305" y="0"/>
                    <a:pt x="383476" y="10012"/>
                    <a:pt x="401298" y="27834"/>
                  </a:cubicBezTo>
                  <a:cubicBezTo>
                    <a:pt x="419119" y="45655"/>
                    <a:pt x="429131" y="69827"/>
                    <a:pt x="429131" y="95030"/>
                  </a:cubicBezTo>
                  <a:lnTo>
                    <a:pt x="429131" y="184105"/>
                  </a:lnTo>
                  <a:cubicBezTo>
                    <a:pt x="429131" y="209308"/>
                    <a:pt x="419119" y="233480"/>
                    <a:pt x="401298" y="251301"/>
                  </a:cubicBezTo>
                  <a:cubicBezTo>
                    <a:pt x="383476" y="269123"/>
                    <a:pt x="359305" y="279135"/>
                    <a:pt x="334101" y="279135"/>
                  </a:cubicBezTo>
                  <a:lnTo>
                    <a:pt x="95030" y="279135"/>
                  </a:lnTo>
                  <a:cubicBezTo>
                    <a:pt x="69827" y="279135"/>
                    <a:pt x="45655" y="269123"/>
                    <a:pt x="27834" y="251301"/>
                  </a:cubicBezTo>
                  <a:cubicBezTo>
                    <a:pt x="10012" y="233480"/>
                    <a:pt x="0" y="209308"/>
                    <a:pt x="0" y="184105"/>
                  </a:cubicBezTo>
                  <a:lnTo>
                    <a:pt x="0" y="95030"/>
                  </a:lnTo>
                  <a:cubicBezTo>
                    <a:pt x="0" y="69827"/>
                    <a:pt x="10012" y="45655"/>
                    <a:pt x="27834" y="27834"/>
                  </a:cubicBezTo>
                  <a:cubicBezTo>
                    <a:pt x="45655" y="10012"/>
                    <a:pt x="69827" y="0"/>
                    <a:pt x="95030" y="0"/>
                  </a:cubicBezTo>
                  <a:close/>
                </a:path>
              </a:pathLst>
            </a:custGeom>
            <a:solidFill>
              <a:srgbClr val="E4C857"/>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5" name="Google Shape;324;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nvGrpSpPr>
          <p:cNvPr id="137" name="Google Shape;325;p21"/>
          <p:cNvGrpSpPr/>
          <p:nvPr/>
        </p:nvGrpSpPr>
        <p:grpSpPr>
          <a:xfrm>
            <a:off x="395235" y="389963"/>
            <a:ext cx="17015920" cy="9326247"/>
            <a:chOff x="0" y="-241102"/>
            <a:chExt cx="22687894" cy="12434997"/>
          </a:xfrm>
        </p:grpSpPr>
        <p:sp>
          <p:nvSpPr>
            <p:cNvPr id="1048726" name="Google Shape;326;p21"/>
            <p:cNvSpPr/>
            <p:nvPr/>
          </p:nvSpPr>
          <p:spPr>
            <a:xfrm>
              <a:off x="0" y="0"/>
              <a:ext cx="11874637" cy="12193895"/>
            </a:xfrm>
            <a:custGeom>
              <a:avLst/>
              <a:ahLst/>
              <a:rect l="l" t="t" r="r" b="b"/>
              <a:pathLst>
                <a:path w="11874637" h="12193895" extrusionOk="0">
                  <a:moveTo>
                    <a:pt x="0" y="0"/>
                  </a:moveTo>
                  <a:lnTo>
                    <a:pt x="11874637" y="0"/>
                  </a:lnTo>
                  <a:lnTo>
                    <a:pt x="11874637" y="12193895"/>
                  </a:lnTo>
                  <a:lnTo>
                    <a:pt x="0" y="12193895"/>
                  </a:lnTo>
                  <a:lnTo>
                    <a:pt x="0" y="0"/>
                  </a:lnTo>
                  <a:close/>
                </a:path>
              </a:pathLst>
            </a:custGeom>
            <a:blipFill rotWithShape="1">
              <a:blip xmlns:r="http://schemas.openxmlformats.org/officeDocument/2006/relationships" r:embed="rId1">
                <a:alphaModFix/>
              </a:blip>
              <a:stretch>
                <a:fillRect t="-72992"/>
              </a:stretch>
            </a:blipFill>
            <a:ln>
              <a:noFill/>
            </a:ln>
          </p:spPr>
        </p:sp>
        <p:grpSp>
          <p:nvGrpSpPr>
            <p:cNvPr id="138" name="Google Shape;327;p21"/>
            <p:cNvGrpSpPr/>
            <p:nvPr/>
          </p:nvGrpSpPr>
          <p:grpSpPr>
            <a:xfrm>
              <a:off x="1455604" y="-241102"/>
              <a:ext cx="21232290" cy="12434997"/>
              <a:chOff x="0" y="-47625"/>
              <a:chExt cx="4194033" cy="2456296"/>
            </a:xfrm>
          </p:grpSpPr>
          <p:sp>
            <p:nvSpPr>
              <p:cNvPr id="1048727" name="Google Shape;328;p21"/>
              <p:cNvSpPr/>
              <p:nvPr/>
            </p:nvSpPr>
            <p:spPr>
              <a:xfrm>
                <a:off x="0" y="0"/>
                <a:ext cx="4194033" cy="2408671"/>
              </a:xfrm>
              <a:custGeom>
                <a:avLst/>
                <a:ahLst/>
                <a:rect l="l" t="t" r="r" b="b"/>
                <a:pathLst>
                  <a:path w="4194033" h="2408671" extrusionOk="0">
                    <a:moveTo>
                      <a:pt x="14585" y="0"/>
                    </a:moveTo>
                    <a:lnTo>
                      <a:pt x="4179448" y="0"/>
                    </a:lnTo>
                    <a:cubicBezTo>
                      <a:pt x="4187503" y="0"/>
                      <a:pt x="4194033" y="6530"/>
                      <a:pt x="4194033" y="14585"/>
                    </a:cubicBezTo>
                    <a:lnTo>
                      <a:pt x="4194033" y="2394085"/>
                    </a:lnTo>
                    <a:cubicBezTo>
                      <a:pt x="4194033" y="2402141"/>
                      <a:pt x="4187503" y="2408671"/>
                      <a:pt x="4179448" y="2408671"/>
                    </a:cubicBezTo>
                    <a:lnTo>
                      <a:pt x="14585" y="2408671"/>
                    </a:lnTo>
                    <a:cubicBezTo>
                      <a:pt x="6530" y="2408671"/>
                      <a:pt x="0" y="2402141"/>
                      <a:pt x="0" y="2394085"/>
                    </a:cubicBezTo>
                    <a:lnTo>
                      <a:pt x="0" y="14585"/>
                    </a:lnTo>
                    <a:cubicBezTo>
                      <a:pt x="0" y="6530"/>
                      <a:pt x="6530" y="0"/>
                      <a:pt x="14585" y="0"/>
                    </a:cubicBezTo>
                    <a:close/>
                  </a:path>
                </a:pathLst>
              </a:custGeom>
              <a:solidFill>
                <a:srgbClr val="FFF2CC"/>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8" name="Google Shape;329;p21"/>
              <p:cNvSpPr txBox="1"/>
              <p:nvPr/>
            </p:nvSpPr>
            <p:spPr>
              <a:xfrm>
                <a:off x="0" y="-47625"/>
                <a:ext cx="812800" cy="860425"/>
              </a:xfrm>
              <a:prstGeom prst="rect"/>
              <a:noFill/>
              <a:ln>
                <a:noFill/>
              </a:ln>
            </p:spPr>
            <p:txBody>
              <a:bodyPr anchor="ctr" anchorCtr="0" bIns="50800" lIns="50800" rIns="50800" spcFirstLastPara="1" tIns="50800" wrap="square">
                <a:noAutofit/>
              </a:bodyPr>
              <a:p>
                <a:pPr algn="ctr" indent="0" lvl="0" marL="0" marR="0" rtl="0">
                  <a:lnSpc>
                    <a:spcPct val="171111"/>
                  </a:lnSpc>
                  <a:spcBef>
                    <a:spcPts val="0"/>
                  </a:spcBef>
                  <a:spcAft>
                    <a:spcPts val="0"/>
                  </a:spcAft>
                  <a:buNone/>
                </a:pPr>
                <a:endParaRPr b="0" cap="none" sz="1800" i="0" strike="noStrike" u="none">
                  <a:solidFill>
                    <a:schemeClr val="dk1"/>
                  </a:solidFill>
                  <a:latin typeface="Calibri"/>
                  <a:ea typeface="Calibri"/>
                  <a:cs typeface="Calibri"/>
                  <a:sym typeface="Calibri"/>
                </a:endParaRPr>
              </a:p>
            </p:txBody>
          </p:sp>
        </p:grpSp>
      </p:grpSp>
      <p:sp>
        <p:nvSpPr>
          <p:cNvPr id="1048729" name="Google Shape;330;p21"/>
          <p:cNvSpPr/>
          <p:nvPr/>
        </p:nvSpPr>
        <p:spPr>
          <a:xfrm>
            <a:off x="3613747" y="1394814"/>
            <a:ext cx="1635364" cy="1819599"/>
          </a:xfrm>
          <a:custGeom>
            <a:avLst/>
            <a:ahLst/>
            <a:rect l="l" t="t" r="r" b="b"/>
            <a:pathLst>
              <a:path w="1635364" h="1819599" extrusionOk="0">
                <a:moveTo>
                  <a:pt x="0" y="0"/>
                </a:moveTo>
                <a:lnTo>
                  <a:pt x="1635365" y="0"/>
                </a:lnTo>
                <a:lnTo>
                  <a:pt x="1635365" y="1819599"/>
                </a:lnTo>
                <a:lnTo>
                  <a:pt x="0" y="1819599"/>
                </a:lnTo>
                <a:lnTo>
                  <a:pt x="0" y="0"/>
                </a:lnTo>
                <a:close/>
              </a:path>
            </a:pathLst>
          </a:custGeom>
          <a:blipFill rotWithShape="1">
            <a:blip xmlns:r="http://schemas.openxmlformats.org/officeDocument/2006/relationships" r:embed="rId2">
              <a:alphaModFix/>
            </a:blip>
            <a:stretch>
              <a:fillRect/>
            </a:stretch>
          </a:blipFill>
          <a:ln>
            <a:noFill/>
          </a:ln>
        </p:spPr>
      </p:sp>
      <p:sp>
        <p:nvSpPr>
          <p:cNvPr id="1048730" name="Google Shape;331;p21"/>
          <p:cNvSpPr/>
          <p:nvPr/>
        </p:nvSpPr>
        <p:spPr>
          <a:xfrm rot="-837304">
            <a:off x="13592535" y="1408975"/>
            <a:ext cx="2057400" cy="2057400"/>
          </a:xfrm>
          <a:custGeom>
            <a:avLst/>
            <a:ahLst/>
            <a:rect l="l" t="t" r="r" b="b"/>
            <a:pathLst>
              <a:path w="2057400" h="2057400" extrusionOk="0">
                <a:moveTo>
                  <a:pt x="0" y="0"/>
                </a:moveTo>
                <a:lnTo>
                  <a:pt x="2057400" y="0"/>
                </a:lnTo>
                <a:lnTo>
                  <a:pt x="2057400" y="2057400"/>
                </a:lnTo>
                <a:lnTo>
                  <a:pt x="0" y="2057400"/>
                </a:lnTo>
                <a:lnTo>
                  <a:pt x="0" y="0"/>
                </a:lnTo>
                <a:close/>
              </a:path>
            </a:pathLst>
          </a:custGeom>
          <a:blipFill rotWithShape="1">
            <a:blip xmlns:r="http://schemas.openxmlformats.org/officeDocument/2006/relationships" r:embed="rId3">
              <a:alphaModFix/>
            </a:blip>
            <a:stretch>
              <a:fillRect/>
            </a:stretch>
          </a:blipFill>
          <a:ln>
            <a:noFill/>
          </a:ln>
        </p:spPr>
      </p:sp>
      <p:sp>
        <p:nvSpPr>
          <p:cNvPr id="1048731" name="Google Shape;332;p21"/>
          <p:cNvSpPr/>
          <p:nvPr/>
        </p:nvSpPr>
        <p:spPr>
          <a:xfrm rot="-608409">
            <a:off x="2690076" y="7155919"/>
            <a:ext cx="2611873" cy="1513562"/>
          </a:xfrm>
          <a:custGeom>
            <a:avLst/>
            <a:ahLst/>
            <a:rect l="l" t="t" r="r" b="b"/>
            <a:pathLst>
              <a:path w="2611873" h="1513562" extrusionOk="0">
                <a:moveTo>
                  <a:pt x="0" y="0"/>
                </a:moveTo>
                <a:lnTo>
                  <a:pt x="2611872" y="0"/>
                </a:lnTo>
                <a:lnTo>
                  <a:pt x="2611872" y="1513563"/>
                </a:lnTo>
                <a:lnTo>
                  <a:pt x="0" y="1513563"/>
                </a:lnTo>
                <a:lnTo>
                  <a:pt x="0" y="0"/>
                </a:lnTo>
                <a:close/>
              </a:path>
            </a:pathLst>
          </a:custGeom>
          <a:blipFill rotWithShape="1">
            <a:blip xmlns:r="http://schemas.openxmlformats.org/officeDocument/2006/relationships" r:embed="rId4">
              <a:alphaModFix/>
            </a:blip>
            <a:stretch>
              <a:fillRect/>
            </a:stretch>
          </a:blipFill>
          <a:ln>
            <a:noFill/>
          </a:ln>
        </p:spPr>
      </p:sp>
      <p:sp>
        <p:nvSpPr>
          <p:cNvPr id="1048732" name="Google Shape;333;p21"/>
          <p:cNvSpPr/>
          <p:nvPr/>
        </p:nvSpPr>
        <p:spPr>
          <a:xfrm flipH="1">
            <a:off x="13245958" y="6209040"/>
            <a:ext cx="3450809" cy="3049260"/>
          </a:xfrm>
          <a:custGeom>
            <a:avLst/>
            <a:ahLst/>
            <a:rect l="l" t="t" r="r" b="b"/>
            <a:pathLst>
              <a:path w="3450809" h="3049260" extrusionOk="0">
                <a:moveTo>
                  <a:pt x="3450808" y="0"/>
                </a:moveTo>
                <a:lnTo>
                  <a:pt x="0" y="0"/>
                </a:lnTo>
                <a:lnTo>
                  <a:pt x="0" y="3049260"/>
                </a:lnTo>
                <a:lnTo>
                  <a:pt x="3450808" y="3049260"/>
                </a:lnTo>
                <a:lnTo>
                  <a:pt x="3450808" y="0"/>
                </a:lnTo>
                <a:close/>
              </a:path>
            </a:pathLst>
          </a:custGeom>
          <a:blipFill rotWithShape="1">
            <a:blip xmlns:r="http://schemas.openxmlformats.org/officeDocument/2006/relationships" r:embed="rId5">
              <a:alphaModFix/>
            </a:blip>
            <a:stretch>
              <a:fillRect/>
            </a:stretch>
          </a:blipFill>
          <a:ln>
            <a:noFill/>
          </a:ln>
        </p:spPr>
      </p:sp>
      <p:sp>
        <p:nvSpPr>
          <p:cNvPr id="1048733" name="Google Shape;334;p21"/>
          <p:cNvSpPr/>
          <p:nvPr/>
        </p:nvSpPr>
        <p:spPr>
          <a:xfrm rot="-442188">
            <a:off x="7217644" y="1261875"/>
            <a:ext cx="3852711" cy="3371122"/>
          </a:xfrm>
          <a:custGeom>
            <a:avLst/>
            <a:ahLst/>
            <a:rect l="l" t="t" r="r" b="b"/>
            <a:pathLst>
              <a:path w="3852711" h="3371122" extrusionOk="0">
                <a:moveTo>
                  <a:pt x="0" y="0"/>
                </a:moveTo>
                <a:lnTo>
                  <a:pt x="3852712" y="0"/>
                </a:lnTo>
                <a:lnTo>
                  <a:pt x="3852712" y="3371122"/>
                </a:lnTo>
                <a:lnTo>
                  <a:pt x="0" y="3371122"/>
                </a:lnTo>
                <a:lnTo>
                  <a:pt x="0" y="0"/>
                </a:lnTo>
                <a:close/>
              </a:path>
            </a:pathLst>
          </a:custGeom>
          <a:blipFill rotWithShape="1">
            <a:blip xmlns:r="http://schemas.openxmlformats.org/officeDocument/2006/relationships" r:embed="rId6">
              <a:alphaModFix/>
            </a:blip>
            <a:stretch>
              <a:fillRect/>
            </a:stretch>
          </a:blipFill>
          <a:ln>
            <a:noFill/>
          </a:ln>
        </p:spPr>
      </p:sp>
      <p:sp>
        <p:nvSpPr>
          <p:cNvPr id="1048734" name="Google Shape;335;p21"/>
          <p:cNvSpPr/>
          <p:nvPr/>
        </p:nvSpPr>
        <p:spPr>
          <a:xfrm>
            <a:off x="2577238" y="4073931"/>
            <a:ext cx="2073018" cy="2139137"/>
          </a:xfrm>
          <a:custGeom>
            <a:avLst/>
            <a:ahLst/>
            <a:rect l="l" t="t" r="r" b="b"/>
            <a:pathLst>
              <a:path w="2073018" h="2139137" extrusionOk="0">
                <a:moveTo>
                  <a:pt x="0" y="0"/>
                </a:moveTo>
                <a:lnTo>
                  <a:pt x="2073018" y="0"/>
                </a:lnTo>
                <a:lnTo>
                  <a:pt x="2073018" y="2139138"/>
                </a:lnTo>
                <a:lnTo>
                  <a:pt x="0" y="2139138"/>
                </a:lnTo>
                <a:lnTo>
                  <a:pt x="0" y="0"/>
                </a:lnTo>
                <a:close/>
              </a:path>
            </a:pathLst>
          </a:custGeom>
          <a:blipFill rotWithShape="1">
            <a:blip xmlns:r="http://schemas.openxmlformats.org/officeDocument/2006/relationships" r:embed="rId7">
              <a:alphaModFix/>
            </a:blip>
            <a:stretch>
              <a:fillRect/>
            </a:stretch>
          </a:blipFill>
          <a:ln>
            <a:noFill/>
          </a:ln>
        </p:spPr>
      </p:sp>
      <p:sp>
        <p:nvSpPr>
          <p:cNvPr id="1048735" name="Google Shape;336;p21"/>
          <p:cNvSpPr/>
          <p:nvPr/>
        </p:nvSpPr>
        <p:spPr>
          <a:xfrm>
            <a:off x="14168210" y="4124353"/>
            <a:ext cx="1606303" cy="1547892"/>
          </a:xfrm>
          <a:custGeom>
            <a:avLst/>
            <a:ahLst/>
            <a:rect l="l" t="t" r="r" b="b"/>
            <a:pathLst>
              <a:path w="1606303" h="1547892" extrusionOk="0">
                <a:moveTo>
                  <a:pt x="0" y="0"/>
                </a:moveTo>
                <a:lnTo>
                  <a:pt x="1606303" y="0"/>
                </a:lnTo>
                <a:lnTo>
                  <a:pt x="1606303" y="1547892"/>
                </a:lnTo>
                <a:lnTo>
                  <a:pt x="0" y="1547892"/>
                </a:lnTo>
                <a:lnTo>
                  <a:pt x="0" y="0"/>
                </a:lnTo>
                <a:close/>
              </a:path>
            </a:pathLst>
          </a:custGeom>
          <a:blipFill rotWithShape="1">
            <a:blip xmlns:r="http://schemas.openxmlformats.org/officeDocument/2006/relationships" r:embed="rId8">
              <a:alphaModFix/>
            </a:blip>
            <a:stretch>
              <a:fillRect/>
            </a:stretch>
          </a:blipFill>
          <a:ln>
            <a:noFill/>
          </a:ln>
        </p:spPr>
      </p:sp>
      <p:sp>
        <p:nvSpPr>
          <p:cNvPr id="1048736" name="Google Shape;337;p21"/>
          <p:cNvSpPr txBox="1"/>
          <p:nvPr/>
        </p:nvSpPr>
        <p:spPr>
          <a:xfrm>
            <a:off x="3845218" y="12182255"/>
            <a:ext cx="10597564" cy="1540002"/>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cap="none" sz="10763" i="0" lang="en-US" strike="noStrike" u="none">
                <a:solidFill>
                  <a:srgbClr val="DF5A51"/>
                </a:solidFill>
                <a:latin typeface="Luckiest Guy"/>
                <a:ea typeface="Luckiest Guy"/>
                <a:cs typeface="Luckiest Guy"/>
                <a:sym typeface="Luckiest Guy"/>
              </a:rPr>
              <a:t>01</a:t>
            </a:r>
          </a:p>
        </p:txBody>
      </p:sp>
      <p:sp>
        <p:nvSpPr>
          <p:cNvPr id="1048737" name="Google Shape;338;p21"/>
          <p:cNvSpPr txBox="1"/>
          <p:nvPr/>
        </p:nvSpPr>
        <p:spPr>
          <a:xfrm>
            <a:off x="4078596" y="4888693"/>
            <a:ext cx="10597500" cy="2242243"/>
          </a:xfrm>
          <a:prstGeom prst="rect"/>
          <a:noFill/>
          <a:ln>
            <a:noFill/>
          </a:ln>
        </p:spPr>
        <p:txBody>
          <a:bodyPr anchor="t" anchorCtr="0" bIns="0" lIns="0" rIns="0" spcFirstLastPara="1" tIns="0" wrap="square">
            <a:spAutoFit/>
          </a:bodyPr>
          <a:p>
            <a:pPr algn="ctr" indent="0" lvl="0" marL="0" marR="0" rtl="0">
              <a:lnSpc>
                <a:spcPct val="97008"/>
              </a:lnSpc>
              <a:spcBef>
                <a:spcPts val="0"/>
              </a:spcBef>
              <a:spcAft>
                <a:spcPts val="0"/>
              </a:spcAft>
              <a:buNone/>
            </a:pPr>
            <a:r>
              <a:rPr b="1" dirty="0" sz="15500" lang="en-US" smtClean="0">
                <a:solidFill>
                  <a:srgbClr val="DF5A51"/>
                </a:solidFill>
                <a:latin typeface="Luckiest Guy"/>
                <a:sym typeface="Luckiest Guy"/>
              </a:rPr>
              <a:t>poetry</a:t>
            </a:r>
            <a:endParaRPr dirty="0" sz="1800"/>
          </a:p>
        </p:txBody>
      </p:sp>
      <p:sp>
        <p:nvSpPr>
          <p:cNvPr id="1048738" name="Google Shape;340;p21"/>
          <p:cNvSpPr txBox="1"/>
          <p:nvPr/>
        </p:nvSpPr>
        <p:spPr>
          <a:xfrm rot="-442226">
            <a:off x="7838229" y="2152428"/>
            <a:ext cx="2527988" cy="1712289"/>
          </a:xfrm>
          <a:prstGeom prst="rect"/>
          <a:noFill/>
          <a:ln>
            <a:noFill/>
          </a:ln>
        </p:spPr>
        <p:txBody>
          <a:bodyPr anchor="t" anchorCtr="0" bIns="0" lIns="0" rIns="0" spcFirstLastPara="1" tIns="0" wrap="square">
            <a:spAutoFit/>
          </a:bodyPr>
          <a:p>
            <a:pPr algn="ctr" indent="0" lvl="0" marL="0" marR="0" rtl="0">
              <a:lnSpc>
                <a:spcPct val="96997"/>
              </a:lnSpc>
              <a:spcBef>
                <a:spcPts val="0"/>
              </a:spcBef>
              <a:spcAft>
                <a:spcPts val="0"/>
              </a:spcAft>
              <a:buNone/>
            </a:pPr>
            <a:r>
              <a:rPr b="1" cap="none" dirty="0" sz="11858" i="0" lang="en-US" strike="noStrike" u="none" smtClean="0">
                <a:solidFill>
                  <a:srgbClr val="DF5A51"/>
                </a:solidFill>
                <a:latin typeface="Luckiest Guy"/>
                <a:ea typeface="Luckiest Guy"/>
                <a:cs typeface="Luckiest Guy"/>
                <a:sym typeface="Luckiest Guy"/>
              </a:rPr>
              <a:t>0</a:t>
            </a:r>
            <a:r>
              <a:rPr b="1" dirty="0" sz="11858" lang="en-US">
                <a:solidFill>
                  <a:srgbClr val="DF5A51"/>
                </a:solidFill>
                <a:latin typeface="Luckiest Guy"/>
                <a:ea typeface="Luckiest Guy"/>
                <a:cs typeface="Luckiest Guy"/>
                <a:sym typeface="Luckiest Guy"/>
              </a:rPr>
              <a:t>1</a:t>
            </a:r>
            <a:endParaRPr dirty="0"/>
          </a:p>
        </p:txBody>
      </p:sp>
    </p:spTree>
  </p:cSld>
  <p:clrMapOvr>
    <a:masterClrMapping/>
  </p:clrMapOvr>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WDY-LX2</dc:creator>
  <cp:lastModifiedBy>HP</cp:lastModifiedBy>
  <dcterms:created xsi:type="dcterms:W3CDTF">2025-03-18T11:47:54Z</dcterms:created>
  <dcterms:modified xsi:type="dcterms:W3CDTF">2025-03-18T11:47:54Z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3ae25359682748a8bf509dcee13f7d0b</vt:lpwstr>
  </property>
</Properties>
</file>