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413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604" y="-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WS23/24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366088" y="3852321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2.0-Data-Cleaning-Transfermarkt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Twentieth Century</vt:lpstr>
      <vt:lpstr>Integral</vt:lpstr>
      <vt:lpstr>Project Demo Documentation: Transfermarkt  Programmierkurs 2 Data Science  WS23/24</vt:lpstr>
      <vt:lpstr>KDD: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</cp:lastModifiedBy>
  <cp:revision>638</cp:revision>
  <dcterms:modified xsi:type="dcterms:W3CDTF">2023-09-13T09:34:29Z</dcterms:modified>
</cp:coreProperties>
</file>