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13" r:id="rId3"/>
    <p:sldId id="41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134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WS24/25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046118" y="3831684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OSEMN: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B5F2-D230-1EC2-B985-0A9AF79089A8}"/>
              </a:ext>
            </a:extLst>
          </p:cNvPr>
          <p:cNvSpPr/>
          <p:nvPr/>
        </p:nvSpPr>
        <p:spPr>
          <a:xfrm>
            <a:off x="510944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O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btain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FA8EB-54A4-DB3C-DDF6-D7E65F0A3FDB}"/>
              </a:ext>
            </a:extLst>
          </p:cNvPr>
          <p:cNvSpPr/>
          <p:nvPr/>
        </p:nvSpPr>
        <p:spPr>
          <a:xfrm>
            <a:off x="2790723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S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crub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06AD-519F-3903-5DE6-D2668352255B}"/>
              </a:ext>
            </a:extLst>
          </p:cNvPr>
          <p:cNvSpPr/>
          <p:nvPr/>
        </p:nvSpPr>
        <p:spPr>
          <a:xfrm>
            <a:off x="5070501" y="5580833"/>
            <a:ext cx="2977113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E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xplore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4418-827D-6D51-FD08-FF44B13F55D9}"/>
              </a:ext>
            </a:extLst>
          </p:cNvPr>
          <p:cNvSpPr/>
          <p:nvPr/>
        </p:nvSpPr>
        <p:spPr>
          <a:xfrm>
            <a:off x="8142513" y="5580833"/>
            <a:ext cx="1342885" cy="56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M</a:t>
            </a:r>
            <a:r>
              <a:rPr lang="de-DE" sz="3000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075EC-8964-C703-9CBF-AC8734C8945F}"/>
              </a:ext>
            </a:extLst>
          </p:cNvPr>
          <p:cNvSpPr/>
          <p:nvPr/>
        </p:nvSpPr>
        <p:spPr>
          <a:xfrm>
            <a:off x="9580296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  <a:latin typeface="Twentieth Century"/>
              </a:rPr>
              <a:t>i</a:t>
            </a:r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N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terpret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808C0-FD81-ECAE-0190-247E69E036AF}"/>
              </a:ext>
            </a:extLst>
          </p:cNvPr>
          <p:cNvSpPr txBox="1"/>
          <p:nvPr/>
        </p:nvSpPr>
        <p:spPr>
          <a:xfrm>
            <a:off x="510944" y="5180723"/>
            <a:ext cx="2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WebScraping_BeautifulSoup</a:t>
            </a:r>
          </a:p>
        </p:txBody>
      </p:sp>
      <p:pic>
        <p:nvPicPr>
          <p:cNvPr id="1030" name="Picture 6" descr="transfermarkt.de – Wikipedia">
            <a:extLst>
              <a:ext uri="{FF2B5EF4-FFF2-40B4-BE49-F238E27FC236}">
                <a16:creationId xmlns:a16="http://schemas.microsoft.com/office/drawing/2014/main" id="{24929ADC-35B8-3394-DFC8-51470E2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0" y="1644244"/>
            <a:ext cx="1399448" cy="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7D704-251A-90FF-4E7A-B0522065E1BE}"/>
              </a:ext>
            </a:extLst>
          </p:cNvPr>
          <p:cNvSpPr txBox="1"/>
          <p:nvPr/>
        </p:nvSpPr>
        <p:spPr>
          <a:xfrm>
            <a:off x="451055" y="2259995"/>
            <a:ext cx="22797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wentieth Century"/>
              </a:rPr>
              <a:t>Sports dataset with 2942 soccer players from the top 100 international clubs: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Player (position, age, value, country, dob)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Club (league, stadium seats, internationality, transfer balance,...)</a:t>
            </a:r>
          </a:p>
          <a:p>
            <a:endParaRPr lang="de-DE" dirty="0">
              <a:latin typeface="Twentieth Century"/>
            </a:endParaRPr>
          </a:p>
          <a:p>
            <a:r>
              <a:rPr lang="de-DE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urllib.request</a:t>
            </a:r>
            <a:r>
              <a:rPr lang="en-US" dirty="0">
                <a:latin typeface="Twentieth Century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BeautifulSoup</a:t>
            </a:r>
            <a:r>
              <a:rPr lang="de-DE" dirty="0">
                <a:latin typeface="Twentieth Century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47BB-BF25-CFF6-9A82-70FFAC76268A}"/>
              </a:ext>
            </a:extLst>
          </p:cNvPr>
          <p:cNvSpPr txBox="1"/>
          <p:nvPr/>
        </p:nvSpPr>
        <p:spPr>
          <a:xfrm>
            <a:off x="2790722" y="2287623"/>
            <a:ext cx="22797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Data type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numeric attributes (transfer balance, player value, seats).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date of birth and age of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Construct attributes club_country, internationality, and player_internationality.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Scale player positions in hierarchical order.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45BA7-A29D-553C-B0B7-F5C2E07F8FD9}"/>
              </a:ext>
            </a:extLst>
          </p:cNvPr>
          <p:cNvSpPr txBox="1"/>
          <p:nvPr/>
        </p:nvSpPr>
        <p:spPr>
          <a:xfrm>
            <a:off x="2828479" y="5298439"/>
            <a:ext cx="216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700457-8E9E-8562-F8F9-BEBEF079A56F}"/>
              </a:ext>
            </a:extLst>
          </p:cNvPr>
          <p:cNvSpPr txBox="1"/>
          <p:nvPr/>
        </p:nvSpPr>
        <p:spPr>
          <a:xfrm>
            <a:off x="5070501" y="1768757"/>
            <a:ext cx="5004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Meta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NaN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Correlation Heatmap with Pearson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Scatter matrix</a:t>
            </a:r>
          </a:p>
          <a:p>
            <a:endParaRPr lang="de-DE" dirty="0">
              <a:latin typeface="Twentieth Century"/>
            </a:endParaRPr>
          </a:p>
          <a:p>
            <a:r>
              <a:rPr lang="de-DE" b="1" dirty="0">
                <a:latin typeface="Twentieth Century"/>
              </a:rPr>
              <a:t>Detailed Plots</a:t>
            </a:r>
          </a:p>
          <a:p>
            <a:r>
              <a:rPr lang="de-DE" dirty="0">
                <a:latin typeface="Twentieth Century"/>
              </a:rPr>
              <a:t>Scatter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x:#stadium seats, y:transfer balance, hue:club country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x:#national players, y:transfer balance</a:t>
            </a:r>
          </a:p>
          <a:p>
            <a:r>
              <a:rPr lang="de-DE" dirty="0">
                <a:latin typeface="Twentieth Century"/>
              </a:rPr>
              <a:t>Histograms</a:t>
            </a:r>
          </a:p>
          <a:p>
            <a:r>
              <a:rPr lang="de-DE" dirty="0">
                <a:latin typeface="Twentieth Century"/>
              </a:rPr>
              <a:t>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x:player country, y:count, hue:player_international stacked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x:club transfer balance, y:country (sum and mean)</a:t>
            </a:r>
          </a:p>
          <a:p>
            <a:r>
              <a:rPr lang="de-DE" dirty="0">
                <a:latin typeface="Twentieth Century"/>
              </a:rPr>
              <a:t>Sunburst-Pie club country and club name over stadium seats</a:t>
            </a:r>
          </a:p>
          <a:p>
            <a:r>
              <a:rPr lang="de-DE" dirty="0">
                <a:latin typeface="Twentieth Century"/>
              </a:rPr>
              <a:t>Parallel-set club country, player international, and player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84DC-BF74-B6B1-59DE-F3240D42D610}"/>
              </a:ext>
            </a:extLst>
          </p:cNvPr>
          <p:cNvSpPr txBox="1"/>
          <p:nvPr/>
        </p:nvSpPr>
        <p:spPr>
          <a:xfrm>
            <a:off x="5756769" y="5290745"/>
            <a:ext cx="3281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latin typeface="Twentieth Century"/>
              </a:rPr>
              <a:t>3.0-Data-Transformation-Visualization-Transfermarkt</a:t>
            </a:r>
          </a:p>
        </p:txBody>
      </p:sp>
    </p:spTree>
    <p:extLst>
      <p:ext uri="{BB962C8B-B14F-4D97-AF65-F5344CB8AC3E}">
        <p14:creationId xmlns:p14="http://schemas.microsoft.com/office/powerpoint/2010/main" val="15036660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Twentieth Century</vt:lpstr>
      <vt:lpstr>Integral</vt:lpstr>
      <vt:lpstr>Project Demo Documentation: Transfermarkt  Programmierkurs 2 Data Science  WS24/25</vt:lpstr>
      <vt:lpstr>KDD: Transfermarkt Analytics</vt:lpstr>
      <vt:lpstr>OSEMN: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 (ltraeger)</cp:lastModifiedBy>
  <cp:revision>646</cp:revision>
  <dcterms:modified xsi:type="dcterms:W3CDTF">2024-10-28T09:24:50Z</dcterms:modified>
</cp:coreProperties>
</file>