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roxima Nova Bold Italics" charset="1" panose="0200050603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7020778">
            <a:off x="-4855640" y="-632078"/>
            <a:ext cx="17383322" cy="1265954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4" id="4"/>
          <p:cNvSpPr/>
          <p:nvPr/>
        </p:nvSpPr>
        <p:spPr>
          <a:xfrm rot="-7020778">
            <a:off x="-6019143" y="-167939"/>
            <a:ext cx="16637043" cy="12036969"/>
          </a:xfrm>
          <a:prstGeom prst="rect">
            <a:avLst/>
          </a:prstGeom>
          <a:solidFill>
            <a:srgbClr val="A8A8E1"/>
          </a:solid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00000">
            <a:off x="5763401" y="-6945817"/>
            <a:ext cx="1550210" cy="1986397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2700000">
            <a:off x="-9374220" y="-2530396"/>
            <a:ext cx="20907842" cy="9199372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8585946" y="2550665"/>
            <a:ext cx="9563884" cy="7504993"/>
          </a:xfrm>
          <a:custGeom>
            <a:avLst/>
            <a:gdLst/>
            <a:ahLst/>
            <a:cxnLst/>
            <a:rect r="r" b="b" t="t" l="l"/>
            <a:pathLst>
              <a:path h="7504993" w="9563884">
                <a:moveTo>
                  <a:pt x="0" y="0"/>
                </a:moveTo>
                <a:lnTo>
                  <a:pt x="9563885" y="0"/>
                </a:lnTo>
                <a:lnTo>
                  <a:pt x="9563885" y="7504993"/>
                </a:lnTo>
                <a:lnTo>
                  <a:pt x="0" y="7504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2198" y="438150"/>
            <a:ext cx="6420143" cy="18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TESTS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00000">
            <a:off x="9801460" y="-5950269"/>
            <a:ext cx="4056513" cy="20886658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2700000">
            <a:off x="4818853" y="1790165"/>
            <a:ext cx="20907842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0" y="4037187"/>
            <a:ext cx="18288000" cy="18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DÉMONSTRATION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484745">
            <a:off x="4539197" y="-5905712"/>
            <a:ext cx="4056513" cy="1986397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6881159">
            <a:off x="-6915085" y="2944665"/>
            <a:ext cx="20907842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53747" y="8730232"/>
            <a:ext cx="10718618" cy="155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91"/>
              </a:lnSpc>
            </a:pPr>
            <a:r>
              <a:rPr lang="en-US" sz="12687" spc="-748">
                <a:solidFill>
                  <a:srgbClr val="FFFFFF"/>
                </a:solidFill>
                <a:latin typeface="Proxima Nova Bold Italics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4080" y="329727"/>
            <a:ext cx="9144000" cy="288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BILAN PERSONNEL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DIFFICULTÉS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AMÉLIORATIONS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00000">
            <a:off x="9801460" y="-5950269"/>
            <a:ext cx="4056513" cy="20886658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2700000">
            <a:off x="4818853" y="1790165"/>
            <a:ext cx="20907842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0" y="4037187"/>
            <a:ext cx="18288000" cy="18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MERCI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-7020778">
            <a:off x="-4855640" y="-632078"/>
            <a:ext cx="17383322" cy="1265954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4" id="4"/>
          <p:cNvSpPr/>
          <p:nvPr/>
        </p:nvSpPr>
        <p:spPr>
          <a:xfrm rot="-7020778">
            <a:off x="-6019143" y="-129626"/>
            <a:ext cx="16637043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5476242" y="8956802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0">
            <a:off x="-1536273" y="4580698"/>
            <a:ext cx="524423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-2298994" y="9582841"/>
            <a:ext cx="900577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-3516288" y="3712270"/>
            <a:ext cx="572018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3066191" y="2823187"/>
            <a:ext cx="93093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628699" y="2392260"/>
            <a:ext cx="129153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53625" y="5581650"/>
            <a:ext cx="10799778" cy="352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SNEAKERS</a:t>
            </a:r>
          </a:p>
          <a:p>
            <a:pPr algn="l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MARKET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57244" y="571499"/>
            <a:ext cx="4327346" cy="37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14"/>
              </a:lnSpc>
            </a:pPr>
            <a:r>
              <a:rPr lang="en-US" sz="2871" spc="57">
                <a:solidFill>
                  <a:srgbClr val="FFFFFF"/>
                </a:solidFill>
                <a:latin typeface="Proxima Nova Bold Italics"/>
              </a:rPr>
              <a:t>PRESENTATION ORALE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3625" y="377493"/>
            <a:ext cx="5924455" cy="569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1"/>
              </a:lnSpc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TRIANO LÉO - TPI2024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484745">
            <a:off x="4539197" y="-5905712"/>
            <a:ext cx="4056513" cy="1986397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6881159">
            <a:off x="-6915085" y="2944665"/>
            <a:ext cx="20907842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44047" y="8449204"/>
            <a:ext cx="10718618" cy="18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SOMMAIRE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18244" y="1586225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51474" y="141114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77290" y="3029874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44050" y="4473522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07444" y="5917171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2365" y="7360820"/>
            <a:ext cx="609621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12254" y="142576"/>
            <a:ext cx="7576387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SUJET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01533" y="1586225"/>
            <a:ext cx="7787108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FONCTIONNALITÉS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50275" y="3029874"/>
            <a:ext cx="5638366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MÉTHODES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08597" y="4473522"/>
            <a:ext cx="5642434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TESTS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66918" y="5917171"/>
            <a:ext cx="5584113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DÉMO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08597" y="7360820"/>
            <a:ext cx="5580044" cy="1253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203"/>
              </a:lnSpc>
              <a:spcBef>
                <a:spcPct val="0"/>
              </a:spcBef>
            </a:pPr>
            <a:r>
              <a:rPr lang="en-US" sz="7288" spc="-430">
                <a:solidFill>
                  <a:srgbClr val="FFFFFF"/>
                </a:solidFill>
                <a:latin typeface="Proxima Nova Bold Italics"/>
              </a:rPr>
              <a:t>CONCLUSION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00000">
            <a:off x="5763401" y="-6945817"/>
            <a:ext cx="1550210" cy="19863971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2700000">
            <a:off x="-9374220" y="-2530396"/>
            <a:ext cx="20907842" cy="9199372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5015127" y="2135978"/>
            <a:ext cx="2244173" cy="1847030"/>
          </a:xfrm>
          <a:custGeom>
            <a:avLst/>
            <a:gdLst/>
            <a:ahLst/>
            <a:cxnLst/>
            <a:rect r="r" b="b" t="t" l="l"/>
            <a:pathLst>
              <a:path h="1847030" w="2244173">
                <a:moveTo>
                  <a:pt x="0" y="0"/>
                </a:moveTo>
                <a:lnTo>
                  <a:pt x="2244173" y="0"/>
                </a:lnTo>
                <a:lnTo>
                  <a:pt x="2244173" y="1847030"/>
                </a:lnTo>
                <a:lnTo>
                  <a:pt x="0" y="1847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2198" y="438150"/>
            <a:ext cx="6420143" cy="183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8"/>
              </a:lnSpc>
            </a:pPr>
            <a:r>
              <a:rPr lang="en-US" sz="14986" spc="-884">
                <a:solidFill>
                  <a:srgbClr val="FFFFFF"/>
                </a:solidFill>
                <a:latin typeface="Proxima Nova Bold Italics"/>
              </a:rPr>
              <a:t>SUJET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92202" y="2819245"/>
            <a:ext cx="5768290" cy="632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5188" spc="-306" u="sng">
                <a:solidFill>
                  <a:srgbClr val="FFFFFF"/>
                </a:solidFill>
                <a:latin typeface="Proxima Nova Bold Italics"/>
              </a:rPr>
              <a:t>SNEAKERS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5300" y="4299133"/>
            <a:ext cx="9144000" cy="345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5188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REVENTE DE SNEAKERS D’OCCASION</a:t>
            </a:r>
          </a:p>
          <a:p>
            <a:pPr algn="l">
              <a:lnSpc>
                <a:spcPts val="5188"/>
              </a:lnSpc>
            </a:pPr>
          </a:p>
          <a:p>
            <a:pPr algn="l" marL="1120194" indent="-560097" lvl="1">
              <a:lnSpc>
                <a:spcPts val="5966"/>
              </a:lnSpc>
              <a:buFont typeface="Arial"/>
              <a:buChar char="•"/>
            </a:pPr>
            <a:r>
              <a:rPr lang="en-US" sz="5188" spc="-306">
                <a:solidFill>
                  <a:srgbClr val="FFFFFF"/>
                </a:solidFill>
                <a:latin typeface="Proxima Nova Bold Italics"/>
              </a:rPr>
              <a:t>EXCLUSIVEMENT POUR LES ÉTUDIANTS DES CFC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8100000">
            <a:off x="9801460" y="-5950269"/>
            <a:ext cx="4056513" cy="20886658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AutoShape 3" id="3"/>
          <p:cNvSpPr/>
          <p:nvPr/>
        </p:nvSpPr>
        <p:spPr>
          <a:xfrm rot="-2700000">
            <a:off x="4818853" y="1790165"/>
            <a:ext cx="20907842" cy="1203696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5868776" y="8851381"/>
            <a:ext cx="12266446" cy="14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0"/>
              </a:lnSpc>
            </a:pPr>
            <a:r>
              <a:rPr lang="en-US" sz="11787" spc="-695">
                <a:solidFill>
                  <a:srgbClr val="FFFFFF"/>
                </a:solidFill>
                <a:latin typeface="Proxima Nova Bold Italics"/>
              </a:rPr>
              <a:t>FONCTIONNALITÉS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4810" y="1551951"/>
            <a:ext cx="9144000" cy="386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LISTING DES PAIRES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306">
                <a:solidFill>
                  <a:srgbClr val="FFFFFF"/>
                </a:solidFill>
                <a:latin typeface="Proxima Nova Bold Italics"/>
              </a:rPr>
              <a:t>METTRE EN VENTE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306">
                <a:solidFill>
                  <a:srgbClr val="FFFFFF"/>
                </a:solidFill>
                <a:latin typeface="Proxima Nova Bold Italics"/>
              </a:rPr>
              <a:t>FAVORIS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306">
                <a:solidFill>
                  <a:srgbClr val="FFFFFF"/>
                </a:solidFill>
                <a:latin typeface="Proxima Nova Bold Italics"/>
              </a:rPr>
              <a:t>RÉSERVER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29729"/>
            <a:ext cx="9144000" cy="288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STRUCTURE MVC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MODÈLE LOGIQUE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PAGINATION (CODE)</a:t>
            </a:r>
          </a:p>
        </p:txBody>
      </p:sp>
      <p:sp>
        <p:nvSpPr>
          <p:cNvPr name="AutoShape 4" id="4"/>
          <p:cNvSpPr/>
          <p:nvPr/>
        </p:nvSpPr>
        <p:spPr>
          <a:xfrm rot="-7020778">
            <a:off x="9194522" y="-1427040"/>
            <a:ext cx="16637043" cy="1030601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623146" y="352425"/>
            <a:ext cx="7632181" cy="14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0"/>
              </a:lnSpc>
            </a:pPr>
            <a:r>
              <a:rPr lang="en-US" sz="11787" spc="-695">
                <a:solidFill>
                  <a:srgbClr val="FFFFFF"/>
                </a:solidFill>
                <a:latin typeface="Proxima Nova Bold Italics"/>
              </a:rPr>
              <a:t>MÉTHODES</a:t>
            </a:r>
          </a:p>
        </p:txBody>
      </p:sp>
      <p:sp>
        <p:nvSpPr>
          <p:cNvPr name="AutoShape 6" id="6"/>
          <p:cNvSpPr/>
          <p:nvPr/>
        </p:nvSpPr>
        <p:spPr>
          <a:xfrm rot="-7020778">
            <a:off x="2043523" y="2359076"/>
            <a:ext cx="17383322" cy="989963"/>
          </a:xfrm>
          <a:prstGeom prst="rect">
            <a:avLst/>
          </a:prstGeom>
          <a:solidFill>
            <a:srgbClr val="9B9BCD"/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7020778">
            <a:off x="9194522" y="-1427040"/>
            <a:ext cx="16637043" cy="1030601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67773" y="2559137"/>
            <a:ext cx="2611992" cy="2333665"/>
          </a:xfrm>
          <a:custGeom>
            <a:avLst/>
            <a:gdLst/>
            <a:ahLst/>
            <a:cxnLst/>
            <a:rect r="r" b="b" t="t" l="l"/>
            <a:pathLst>
              <a:path h="2333665" w="2611992">
                <a:moveTo>
                  <a:pt x="0" y="0"/>
                </a:moveTo>
                <a:lnTo>
                  <a:pt x="2611993" y="0"/>
                </a:lnTo>
                <a:lnTo>
                  <a:pt x="2611993" y="2333665"/>
                </a:lnTo>
                <a:lnTo>
                  <a:pt x="0" y="2333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7773" y="4892802"/>
            <a:ext cx="2611992" cy="685113"/>
          </a:xfrm>
          <a:custGeom>
            <a:avLst/>
            <a:gdLst/>
            <a:ahLst/>
            <a:cxnLst/>
            <a:rect r="r" b="b" t="t" l="l"/>
            <a:pathLst>
              <a:path h="685113" w="2611992">
                <a:moveTo>
                  <a:pt x="0" y="0"/>
                </a:moveTo>
                <a:lnTo>
                  <a:pt x="2611993" y="0"/>
                </a:lnTo>
                <a:lnTo>
                  <a:pt x="2611993" y="685113"/>
                </a:lnTo>
                <a:lnTo>
                  <a:pt x="0" y="685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7020778">
            <a:off x="2043523" y="2359076"/>
            <a:ext cx="17383322" cy="989963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623146" y="352425"/>
            <a:ext cx="7632181" cy="14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0"/>
              </a:lnSpc>
            </a:pPr>
            <a:r>
              <a:rPr lang="en-US" sz="11787" spc="-695">
                <a:solidFill>
                  <a:srgbClr val="FFFFFF"/>
                </a:solidFill>
                <a:latin typeface="Proxima Nova Bold Italics"/>
              </a:rPr>
              <a:t>MÉTHODES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4810" y="1253472"/>
            <a:ext cx="7297080" cy="926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2"/>
              </a:lnSpc>
            </a:pPr>
            <a:r>
              <a:rPr lang="en-US" sz="5188" spc="-88" u="sng">
                <a:solidFill>
                  <a:srgbClr val="FFFFFF"/>
                </a:solidFill>
                <a:latin typeface="Proxima Nova Bold Italics"/>
              </a:rPr>
              <a:t>MVC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4073" y="1730967"/>
            <a:ext cx="3423646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7773" y="5901030"/>
            <a:ext cx="9144000" cy="386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M - MÉTHODES SQL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V - VUE HTML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C - LIAISON PHP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INDEX - REDIRECTIONS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7020778">
            <a:off x="9194522" y="-1427040"/>
            <a:ext cx="16637043" cy="1030601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AutoShape 3" id="3"/>
          <p:cNvSpPr/>
          <p:nvPr/>
        </p:nvSpPr>
        <p:spPr>
          <a:xfrm rot="-7020778">
            <a:off x="2043523" y="2359076"/>
            <a:ext cx="17383322" cy="989963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609621" y="0"/>
            <a:ext cx="8398968" cy="10287000"/>
          </a:xfrm>
          <a:custGeom>
            <a:avLst/>
            <a:gdLst/>
            <a:ahLst/>
            <a:cxnLst/>
            <a:rect r="r" b="b" t="t" l="l"/>
            <a:pathLst>
              <a:path h="10287000" w="8398968">
                <a:moveTo>
                  <a:pt x="0" y="0"/>
                </a:moveTo>
                <a:lnTo>
                  <a:pt x="8398967" y="0"/>
                </a:lnTo>
                <a:lnTo>
                  <a:pt x="83989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23146" y="352425"/>
            <a:ext cx="7632181" cy="14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0"/>
              </a:lnSpc>
            </a:pPr>
            <a:r>
              <a:rPr lang="en-US" sz="11787" spc="-695">
                <a:solidFill>
                  <a:srgbClr val="FFFFFF"/>
                </a:solidFill>
                <a:latin typeface="Proxima Nova Bold Italics"/>
              </a:rPr>
              <a:t>MÉTHODES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24073" y="1730967"/>
            <a:ext cx="494124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MODÈLE LOGIQUE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424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7020778">
            <a:off x="9194522" y="-1427040"/>
            <a:ext cx="16637043" cy="10306019"/>
          </a:xfrm>
          <a:prstGeom prst="rect">
            <a:avLst/>
          </a:prstGeom>
          <a:solidFill>
            <a:srgbClr val="A8A8E1"/>
          </a:solidFill>
        </p:spPr>
      </p:sp>
      <p:sp>
        <p:nvSpPr>
          <p:cNvPr name="AutoShape 3" id="3"/>
          <p:cNvSpPr/>
          <p:nvPr/>
        </p:nvSpPr>
        <p:spPr>
          <a:xfrm rot="-7020778">
            <a:off x="2043523" y="2359076"/>
            <a:ext cx="17383322" cy="989963"/>
          </a:xfrm>
          <a:prstGeom prst="rect">
            <a:avLst/>
          </a:prstGeom>
          <a:solidFill>
            <a:srgbClr val="9B9BCD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623146" y="352425"/>
            <a:ext cx="7632181" cy="1435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90"/>
              </a:lnSpc>
            </a:pPr>
            <a:r>
              <a:rPr lang="en-US" sz="11787" spc="-695">
                <a:solidFill>
                  <a:srgbClr val="FFFFFF"/>
                </a:solidFill>
                <a:latin typeface="Proxima Nova Bold Italics"/>
              </a:rPr>
              <a:t>MÉTHODES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-85725"/>
            <a:ext cx="60962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24073" y="1730967"/>
            <a:ext cx="5450501" cy="811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3"/>
              </a:lnSpc>
              <a:spcBef>
                <a:spcPct val="0"/>
              </a:spcBef>
            </a:pPr>
            <a:r>
              <a:rPr lang="en-US" sz="4788" spc="-282">
                <a:solidFill>
                  <a:srgbClr val="FFFFFF"/>
                </a:solidFill>
                <a:latin typeface="Proxima Nova Bold Italics"/>
              </a:rPr>
              <a:t>PAGINATION (CODE)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810" y="1409358"/>
            <a:ext cx="9144000" cy="288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TUTO SUIVI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NUMÉRO DE PAGE EN GET</a:t>
            </a:r>
          </a:p>
          <a:p>
            <a:pPr algn="l" marL="1120194" indent="-560097" lvl="1">
              <a:lnSpc>
                <a:spcPts val="7782"/>
              </a:lnSpc>
              <a:buFont typeface="Arial"/>
              <a:buChar char="•"/>
            </a:pPr>
            <a:r>
              <a:rPr lang="en-US" sz="5188" spc="-88">
                <a:solidFill>
                  <a:srgbClr val="FFFFFF"/>
                </a:solidFill>
                <a:latin typeface="Proxima Nova Bold Italics"/>
              </a:rPr>
              <a:t>LIMIT 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DAGFMytx5NE</dc:identifier>
  <dcterms:modified xsi:type="dcterms:W3CDTF">2011-08-01T06:04:30Z</dcterms:modified>
  <cp:revision>1</cp:revision>
  <dc:title>Blue Modern Company Profile Presentation</dc:title>
</cp:coreProperties>
</file>