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45CE9-A7A0-4849-B858-DF8A8ED33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DF6446-25A5-40EE-AFC0-FDB25A477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5A409-8CC5-4C01-9180-3ABBDEF4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DE66A-8811-4727-BD37-26291873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52A14F-A6C7-4FE3-AD67-84709A6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5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1B09F-B718-4941-B59A-5D2AC236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395C9D-9352-4332-BBDA-182D081F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DAEEF1-3798-407C-BF3F-4B352407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E6ADD-E436-42D0-AF73-09C47C8C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C8FAA-9121-467B-B55C-2DC4F86B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30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FD8A9C-7B86-43F4-980E-BB0F4B02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C09D16-9C06-4798-9CE1-1ED2EEB7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FFE1C-13EE-453C-A455-F3745D70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80309-EE27-40FD-9F8A-2BE3E602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1D6B5-3E4A-4F5E-A089-C84E14C7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9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FA772-C892-40F3-9460-34E4DB83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9F168-2149-4338-A245-27BB8CE9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42608C-8783-4E46-B8BB-56F8B29F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E95888-89B6-45C1-95E2-8D8ACFE3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62374B-AAB8-4CE9-BDCF-CD388B8F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87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18921-85B5-45D5-9D10-CBC0B3BD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6896A6-0741-4D3C-A547-BD0F342F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019BFB-1C25-4B71-9B2F-D89C4EED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CF7C11-1DAB-4543-9402-C177C377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F6CA-44EE-4EE6-B469-AD387F49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AB7B1-2DC2-4F11-B2EC-6DE7CB1E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4F7EFC-085D-4634-8C05-2D9A4A5FA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3A9481-5AF2-485A-BD67-38E7DB64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7946F0-CD19-4785-A68B-1845FDA9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81C99A-7CB5-4466-B754-66E05E65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0F912A-8739-4F71-8F29-D3D75E99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1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E0FD6-D047-45F7-A007-4424C82A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46CE6A-B7F7-41C7-B29F-DE6FB4889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7A0CC3-E945-4A61-A499-2E477BA2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4340EB-4D0D-4344-9633-4A0C2AAC7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781190-4FB2-4D2A-95FA-3C19EF924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1AD402-E55A-4ADD-A946-50C35E40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48FED0-6EAF-4615-8740-EA73211A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C94171-23ED-45FA-A4F8-AD798C7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24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F98E56-63C9-4422-B4DE-F114A239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E554A2-00C5-4983-96B5-8E3B9A1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FF7D3D-0E09-41BE-AF7D-B0C005C2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E6C77B-B41B-4FE3-8B0D-9439DB8F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41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E8556C-636B-40F2-8159-EEDC43B0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E3807D-A74F-41E0-8DC3-CF23FD1E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9F14-E75E-4690-A319-D1D4C2F5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3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5CA63-ED1C-4931-8290-91C70102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BE5572-3932-4322-8062-D1EBBCBE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006E01-C4C2-47EC-8E31-87325DFFE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527695-369B-45DD-BAE2-76B51700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A38CBA-D419-4148-A329-DF3ED211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ABA2D1-00DA-4599-8C47-5F89EAF3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9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3FDDC3-E11E-465F-9C37-4E41F00A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F18D26-253A-43F8-998D-8FC7ACEAA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05AC5F-0DF4-4047-98BA-79EEFCBFD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E0D612-CEB1-4188-91DD-96FCF10C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D926EB-92E0-4A84-82A9-25B7E46A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B911DC-3D96-4BC7-96FC-AFE4C563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7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807412-EB4C-442A-9A6A-8B9CF4C2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A473B3-02E6-489F-A429-D4AC3BB2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F33BA8-D16A-4EAE-B882-198B6EE9F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8DC8-E241-462A-BC7C-AF74E3EFF9E6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F587A8-079F-476E-A5BE-308B67CA3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87B63E-BF88-4E18-BAC1-2FA509597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1679-6098-46A1-AAC6-D7A62A57F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21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4C43AF9-0C15-4EB3-9A4A-6F348BE673EC}"/>
              </a:ext>
            </a:extLst>
          </p:cNvPr>
          <p:cNvSpPr txBox="1"/>
          <p:nvPr/>
        </p:nvSpPr>
        <p:spPr>
          <a:xfrm>
            <a:off x="841248" y="1643027"/>
            <a:ext cx="103235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Specify the following queries in SQL on the COMPANY relational database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schema shown in Figure 5.5.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Retrieve the names of all employees in department 5 who work more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than 10 hours per week on the Product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X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List the names of all employees who have a dependent with the same first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name as themselves.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Find the names of all employees who are directly supervised by ‘Franklin</a:t>
            </a:r>
            <a:r>
              <a:rPr lang="zh-TW" alt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Wong’.</a:t>
            </a:r>
            <a:endParaRPr lang="zh-TW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563C64A-4575-46CF-93CE-7614CA098EA1}"/>
              </a:ext>
            </a:extLst>
          </p:cNvPr>
          <p:cNvSpPr txBox="1"/>
          <p:nvPr/>
        </p:nvSpPr>
        <p:spPr>
          <a:xfrm>
            <a:off x="841248" y="713232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Exercise for SQL</a:t>
            </a:r>
            <a:endParaRPr lang="zh-TW" altLang="en-US" sz="3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5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林文揚</dc:creator>
  <cp:lastModifiedBy>Windows 使用者</cp:lastModifiedBy>
  <cp:revision>3</cp:revision>
  <dcterms:created xsi:type="dcterms:W3CDTF">2021-12-20T03:46:27Z</dcterms:created>
  <dcterms:modified xsi:type="dcterms:W3CDTF">2024-11-25T08:08:08Z</dcterms:modified>
</cp:coreProperties>
</file>