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FBF1-E8CA-4F83-894A-A7DD7497439C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076D-AD6F-478A-9507-19B8128F3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Tópicos de Inversão em Geofísica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XIV Escola de Verão de Geofísica</a:t>
            </a:r>
          </a:p>
          <a:p>
            <a:endParaRPr lang="pt-BR" dirty="0"/>
          </a:p>
          <a:p>
            <a:r>
              <a:rPr lang="pt-BR" dirty="0" smtClean="0"/>
              <a:t>2012</a:t>
            </a:r>
            <a:endParaRPr lang="pt-BR" dirty="0"/>
          </a:p>
        </p:txBody>
      </p:sp>
      <p:pic>
        <p:nvPicPr>
          <p:cNvPr id="6" name="Imagem 5" descr="logo_agg_grad25ano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99" y="214290"/>
            <a:ext cx="790575" cy="1905000"/>
          </a:xfrm>
          <a:prstGeom prst="rect">
            <a:avLst/>
          </a:prstGeom>
        </p:spPr>
      </p:pic>
      <p:pic>
        <p:nvPicPr>
          <p:cNvPr id="8" name="Imagem 7" descr="Logo_IAG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295" y="482514"/>
            <a:ext cx="1222248" cy="13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 </a:t>
            </a:r>
            <a:r>
              <a:rPr lang="pt-BR" dirty="0" smtClean="0">
                <a:solidFill>
                  <a:srgbClr val="FF0000"/>
                </a:solidFill>
              </a:rPr>
              <a:t>básicos</a:t>
            </a:r>
            <a:r>
              <a:rPr lang="pt-BR" dirty="0" smtClean="0"/>
              <a:t> em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Álgebra Linear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Cálculo Numérico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Programação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dos inscritos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1857364"/>
            <a:ext cx="6115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dos inscritos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1976453"/>
            <a:ext cx="61150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dos inscritos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512" y="1857364"/>
            <a:ext cx="7056000" cy="423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00179" y="2091160"/>
            <a:ext cx="59293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/>
              <a:t>Que tenhamos um bom curso!</a:t>
            </a:r>
            <a:endParaRPr 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“Professores” “responsáveis”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Vanderlei C Oliveira Jr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Leonardo </a:t>
            </a:r>
            <a:r>
              <a:rPr lang="pt-BR" dirty="0" err="1" smtClean="0"/>
              <a:t>Uieda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Carga horária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0468" y="1250141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1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946652" y="1250141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2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702837" y="1250141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3</a:t>
            </a:r>
            <a:endParaRPr lang="pt-BR" sz="3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59022" y="1250141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4</a:t>
            </a:r>
            <a:endParaRPr lang="pt-BR" sz="32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215206" y="1250141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5</a:t>
            </a:r>
            <a:endParaRPr lang="pt-BR" sz="3200" b="1" dirty="0"/>
          </a:p>
        </p:txBody>
      </p:sp>
      <p:graphicFrame>
        <p:nvGraphicFramePr>
          <p:cNvPr id="16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79510" y="1934590"/>
          <a:ext cx="878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996"/>
                <a:gridCol w="1756996"/>
                <a:gridCol w="1756996"/>
                <a:gridCol w="1756996"/>
                <a:gridCol w="1756996"/>
              </a:tblGrid>
              <a:tr h="47091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2h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2h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2h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2h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2h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Distribuição da carga horária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79510" y="1934590"/>
          <a:ext cx="878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996"/>
                <a:gridCol w="1756996"/>
                <a:gridCol w="1756996"/>
                <a:gridCol w="1756996"/>
                <a:gridCol w="1756996"/>
              </a:tblGrid>
              <a:tr h="47091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2h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2h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2h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2h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2h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 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20min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20min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90468" y="1250141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1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946652" y="1250141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2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702837" y="1250141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3</a:t>
            </a:r>
            <a:endParaRPr lang="pt-BR" sz="3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59022" y="1250141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4</a:t>
            </a:r>
            <a:endParaRPr lang="pt-BR" sz="32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215206" y="1250141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5</a:t>
            </a:r>
            <a:endParaRPr lang="pt-BR" sz="3200" b="1" dirty="0"/>
          </a:p>
        </p:txBody>
      </p:sp>
      <p:sp>
        <p:nvSpPr>
          <p:cNvPr id="18" name="Retângulo 17"/>
          <p:cNvSpPr/>
          <p:nvPr/>
        </p:nvSpPr>
        <p:spPr>
          <a:xfrm>
            <a:off x="185707" y="2357430"/>
            <a:ext cx="8784000" cy="17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90469" y="4562482"/>
            <a:ext cx="8784000" cy="1728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529005" y="185736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Teoria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529005" y="6263366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00FF"/>
                </a:solidFill>
              </a:rPr>
              <a:t>Prática</a:t>
            </a:r>
            <a:endParaRPr lang="pt-BR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4678" y="164305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Geofísica</a:t>
            </a:r>
            <a:endParaRPr lang="pt-BR" sz="2800" dirty="0"/>
          </a:p>
        </p:txBody>
      </p:sp>
      <p:sp>
        <p:nvSpPr>
          <p:cNvPr id="16" name="Elipse 15"/>
          <p:cNvSpPr/>
          <p:nvPr/>
        </p:nvSpPr>
        <p:spPr>
          <a:xfrm>
            <a:off x="3571868" y="2428868"/>
            <a:ext cx="1980000" cy="19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3571868" y="2428868"/>
            <a:ext cx="1980000" cy="19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4678" y="164305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Geofísica</a:t>
            </a:r>
            <a:endParaRPr lang="pt-BR" sz="2800" dirty="0"/>
          </a:p>
        </p:txBody>
      </p:sp>
      <p:grpSp>
        <p:nvGrpSpPr>
          <p:cNvPr id="3" name="Grupo 14"/>
          <p:cNvGrpSpPr/>
          <p:nvPr/>
        </p:nvGrpSpPr>
        <p:grpSpPr>
          <a:xfrm rot="-2760000">
            <a:off x="3526852" y="2404946"/>
            <a:ext cx="161926" cy="538167"/>
            <a:chOff x="6786578" y="2452681"/>
            <a:chExt cx="161926" cy="538167"/>
          </a:xfrm>
        </p:grpSpPr>
        <p:cxnSp>
          <p:nvCxnSpPr>
            <p:cNvPr id="7" name="Conector reto 6"/>
            <p:cNvCxnSpPr/>
            <p:nvPr/>
          </p:nvCxnSpPr>
          <p:spPr>
            <a:xfrm rot="5400000">
              <a:off x="6750859" y="2678901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16200000" flipH="1">
              <a:off x="6841347" y="2678902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rot="5400000">
              <a:off x="6742335" y="2723839"/>
              <a:ext cx="252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6755621" y="2883690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16200000" flipH="1">
              <a:off x="6836584" y="2883691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6786578" y="2452681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/>
          <p:cNvSpPr/>
          <p:nvPr/>
        </p:nvSpPr>
        <p:spPr>
          <a:xfrm>
            <a:off x="3571868" y="2428868"/>
            <a:ext cx="1980000" cy="19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4678" y="164305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Geofísica</a:t>
            </a:r>
            <a:endParaRPr lang="pt-BR" sz="2800" dirty="0"/>
          </a:p>
        </p:txBody>
      </p:sp>
      <p:grpSp>
        <p:nvGrpSpPr>
          <p:cNvPr id="3" name="Grupo 14"/>
          <p:cNvGrpSpPr/>
          <p:nvPr/>
        </p:nvGrpSpPr>
        <p:grpSpPr>
          <a:xfrm rot="-2760000">
            <a:off x="3526852" y="2404946"/>
            <a:ext cx="161926" cy="538167"/>
            <a:chOff x="6786578" y="2452681"/>
            <a:chExt cx="161926" cy="538167"/>
          </a:xfrm>
        </p:grpSpPr>
        <p:cxnSp>
          <p:nvCxnSpPr>
            <p:cNvPr id="7" name="Conector reto 6"/>
            <p:cNvCxnSpPr/>
            <p:nvPr/>
          </p:nvCxnSpPr>
          <p:spPr>
            <a:xfrm rot="5400000">
              <a:off x="6750859" y="2678901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16200000" flipH="1">
              <a:off x="6841347" y="2678902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rot="5400000">
              <a:off x="6742335" y="2723839"/>
              <a:ext cx="252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6755621" y="2883690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16200000" flipH="1">
              <a:off x="6836584" y="2883691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6786578" y="2452681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ubo 15"/>
          <p:cNvSpPr/>
          <p:nvPr/>
        </p:nvSpPr>
        <p:spPr>
          <a:xfrm rot="-2760000">
            <a:off x="3748201" y="2641801"/>
            <a:ext cx="285752" cy="214314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4678" y="164305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Geofísica</a:t>
            </a:r>
            <a:endParaRPr lang="pt-BR" sz="2800" dirty="0"/>
          </a:p>
        </p:txBody>
      </p:sp>
      <p:sp>
        <p:nvSpPr>
          <p:cNvPr id="5" name="Elipse 4"/>
          <p:cNvSpPr/>
          <p:nvPr/>
        </p:nvSpPr>
        <p:spPr>
          <a:xfrm>
            <a:off x="3571868" y="2428868"/>
            <a:ext cx="1980000" cy="19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14"/>
          <p:cNvGrpSpPr/>
          <p:nvPr/>
        </p:nvGrpSpPr>
        <p:grpSpPr>
          <a:xfrm rot="-2760000">
            <a:off x="3526852" y="2404946"/>
            <a:ext cx="161926" cy="538167"/>
            <a:chOff x="6786578" y="2452681"/>
            <a:chExt cx="161926" cy="538167"/>
          </a:xfrm>
        </p:grpSpPr>
        <p:cxnSp>
          <p:nvCxnSpPr>
            <p:cNvPr id="7" name="Conector reto 6"/>
            <p:cNvCxnSpPr/>
            <p:nvPr/>
          </p:nvCxnSpPr>
          <p:spPr>
            <a:xfrm rot="5400000">
              <a:off x="6750859" y="2678901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16200000" flipH="1">
              <a:off x="6841347" y="2678902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rot="5400000">
              <a:off x="6742335" y="2723839"/>
              <a:ext cx="252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6755621" y="2883690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16200000" flipH="1">
              <a:off x="6836584" y="2883691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6786578" y="2452681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ubo 15"/>
          <p:cNvSpPr/>
          <p:nvPr/>
        </p:nvSpPr>
        <p:spPr>
          <a:xfrm rot="-2760000">
            <a:off x="3748201" y="2641801"/>
            <a:ext cx="285752" cy="214314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00496" y="3035799"/>
            <a:ext cx="114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?</a:t>
            </a:r>
            <a:endParaRPr lang="pt-B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4678" y="164305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Geofísica</a:t>
            </a:r>
            <a:endParaRPr lang="pt-BR" sz="2800" dirty="0"/>
          </a:p>
        </p:txBody>
      </p:sp>
      <p:sp>
        <p:nvSpPr>
          <p:cNvPr id="5" name="Elipse 4"/>
          <p:cNvSpPr/>
          <p:nvPr/>
        </p:nvSpPr>
        <p:spPr>
          <a:xfrm>
            <a:off x="3571868" y="2428868"/>
            <a:ext cx="1980000" cy="19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14"/>
          <p:cNvGrpSpPr/>
          <p:nvPr/>
        </p:nvGrpSpPr>
        <p:grpSpPr>
          <a:xfrm rot="-2760000">
            <a:off x="3526852" y="2404946"/>
            <a:ext cx="161926" cy="538167"/>
            <a:chOff x="6786578" y="2452681"/>
            <a:chExt cx="161926" cy="538167"/>
          </a:xfrm>
        </p:grpSpPr>
        <p:cxnSp>
          <p:nvCxnSpPr>
            <p:cNvPr id="7" name="Conector reto 6"/>
            <p:cNvCxnSpPr/>
            <p:nvPr/>
          </p:nvCxnSpPr>
          <p:spPr>
            <a:xfrm rot="5400000">
              <a:off x="6750859" y="2678901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16200000" flipH="1">
              <a:off x="6841347" y="2678902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rot="5400000">
              <a:off x="6742335" y="2723839"/>
              <a:ext cx="252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6755621" y="2883690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16200000" flipH="1">
              <a:off x="6836584" y="2883691"/>
              <a:ext cx="142876" cy="71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6786578" y="2452681"/>
              <a:ext cx="142876" cy="14287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ubo 15"/>
          <p:cNvSpPr/>
          <p:nvPr/>
        </p:nvSpPr>
        <p:spPr>
          <a:xfrm rot="-2760000">
            <a:off x="3748201" y="2641801"/>
            <a:ext cx="285752" cy="214314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00496" y="3035799"/>
            <a:ext cx="114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?</a:t>
            </a:r>
            <a:endParaRPr lang="pt-BR" sz="4400" b="1" dirty="0"/>
          </a:p>
        </p:txBody>
      </p:sp>
      <p:grpSp>
        <p:nvGrpSpPr>
          <p:cNvPr id="19" name="Grupo 18"/>
          <p:cNvGrpSpPr/>
          <p:nvPr/>
        </p:nvGrpSpPr>
        <p:grpSpPr>
          <a:xfrm>
            <a:off x="1357290" y="4572008"/>
            <a:ext cx="6429420" cy="1200329"/>
            <a:chOff x="1357290" y="4572008"/>
            <a:chExt cx="6429420" cy="1200329"/>
          </a:xfrm>
        </p:grpSpPr>
        <p:sp>
          <p:nvSpPr>
            <p:cNvPr id="17" name="CaixaDeTexto 16"/>
            <p:cNvSpPr txBox="1"/>
            <p:nvPr/>
          </p:nvSpPr>
          <p:spPr>
            <a:xfrm>
              <a:off x="1357290" y="4572008"/>
              <a:ext cx="22860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Medir um efeito na superfície para descobrir a causa em </a:t>
              </a:r>
              <a:r>
                <a:rPr lang="pt-BR" dirty="0" err="1" smtClean="0"/>
                <a:t>subsuperfície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500694" y="4987506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Problema Inverso</a:t>
              </a:r>
              <a:endParaRPr lang="pt-BR" dirty="0"/>
            </a:p>
          </p:txBody>
        </p:sp>
      </p:grpSp>
      <p:sp>
        <p:nvSpPr>
          <p:cNvPr id="20" name="Seta para a direita 19"/>
          <p:cNvSpPr/>
          <p:nvPr/>
        </p:nvSpPr>
        <p:spPr>
          <a:xfrm>
            <a:off x="3786182" y="5072074"/>
            <a:ext cx="1571636" cy="2143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206</Words>
  <Application>Microsoft Office PowerPoint</Application>
  <PresentationFormat>Apresentação na tela (4:3)</PresentationFormat>
  <Paragraphs>192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 Tópicos de Inversão em Geofísica</vt:lpstr>
      <vt:lpstr>“Professores” “responsáveis”</vt:lpstr>
      <vt:lpstr>Carga horária</vt:lpstr>
      <vt:lpstr>Distribuição da carga horária</vt:lpstr>
      <vt:lpstr>Justificativa</vt:lpstr>
      <vt:lpstr>Justificativa</vt:lpstr>
      <vt:lpstr>Justificativa</vt:lpstr>
      <vt:lpstr>Justificativa</vt:lpstr>
      <vt:lpstr>Justificativa</vt:lpstr>
      <vt:lpstr>Requisitos</vt:lpstr>
      <vt:lpstr>Perfil dos inscritos</vt:lpstr>
      <vt:lpstr>Perfil dos inscritos</vt:lpstr>
      <vt:lpstr>Perfil dos inscritos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de Inversão em Geofísica</dc:title>
  <dc:creator>Cliente</dc:creator>
  <cp:lastModifiedBy>Cliente</cp:lastModifiedBy>
  <cp:revision>6</cp:revision>
  <dcterms:created xsi:type="dcterms:W3CDTF">2012-02-01T15:44:15Z</dcterms:created>
  <dcterms:modified xsi:type="dcterms:W3CDTF">2012-02-01T16:29:05Z</dcterms:modified>
</cp:coreProperties>
</file>