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cb969c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cb969c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6cb969ce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6cb969ce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cb969ce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6cb969ce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cb969ce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cb969ce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cb969c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cb969c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Presume the previous talk, which introduces the translation / proof support needs. Otherwise bring those slides from recursion talk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cb969c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cb969c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was one of the first languages to use pattern matching (close to ML and LISP), so not surprising?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cb969ce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cb969ce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23f19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23f19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cb969ce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cb969ce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cb969ce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cb969ce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Similar to original topological sort of modules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Included jump between type and function name spaces for linkage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Extended VDM implicit rules (e.g. inv/pre/post checks on calls) to synthesise terms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Caters for readily sorted case by using earlier verbose WARNING algorithm checking for use before declaration dependencies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5e34fb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75e34fb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reconstruction tended to presume declaration order was irrelevant for well formedness. It turns out it isn’t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VDMJ, VSCode and VDMTools give weird results for multiple patterns in case statements when reordered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5e34fb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5e34fb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Topological Sorting </a:t>
            </a:r>
            <a:r>
              <a:rPr lang="en" sz="3900"/>
              <a:t>VDM-SL for  Isabelle/HOL translation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Nick Battle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integration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 is </a:t>
            </a:r>
            <a:r>
              <a:rPr lang="en"/>
              <a:t>embedded</a:t>
            </a:r>
            <a:r>
              <a:rPr lang="en"/>
              <a:t> in VSCode as an LSP (i.e. VSCode editor) extension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see “</a:t>
            </a:r>
            <a:r>
              <a:rPr lang="en">
                <a:solidFill>
                  <a:srgbClr val="FF0000"/>
                </a:solidFill>
                <a:highlight>
                  <a:srgbClr val="000000"/>
                </a:highlight>
              </a:rPr>
              <a:t>red</a:t>
            </a:r>
            <a:r>
              <a:rPr lang="en"/>
              <a:t>/</a:t>
            </a:r>
            <a:r>
              <a:rPr lang="en">
                <a:solidFill>
                  <a:srgbClr val="FFFF00"/>
                </a:solidFill>
                <a:highlight>
                  <a:srgbClr val="000000"/>
                </a:highlight>
              </a:rPr>
              <a:t>yellow</a:t>
            </a:r>
            <a:r>
              <a:rPr lang="en"/>
              <a:t>” squiggles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’s errors and warnings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xu</a:t>
            </a:r>
            <a:r>
              <a:rPr lang="en"/>
              <a:t>’s options are embedded in VDM-VSCode settings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Exu provides an extra command within LSP for profiling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useful for large / complex models with multiple models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far the integration causes no perceptible lag even for large specifications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FF0000"/>
                </a:solidFill>
              </a:rPr>
              <a:t>Plan is to integrate within VDM-VSCode release cycle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LSP + console demo (if you are feeling brave) 		:-)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LSP VSCode demo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detailed output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Dot file output rendering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Industrial-scale examples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FMI rules (and other) models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Spook language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UNOS lung transplant model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en">
                <a:solidFill>
                  <a:srgbClr val="FF0000"/>
                </a:solidFill>
              </a:rPr>
              <a:t>Community driven effort / suggestions (e.g. extensions based on demand/request)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(201)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VDM module becomes a corresponding Isabelle theory, including DEFAULT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imports </a:t>
            </a:r>
            <a:r>
              <a:rPr lang="en"/>
              <a:t>become </a:t>
            </a:r>
            <a:r>
              <a:rPr lang="en"/>
              <a:t>Isabelle imports; what is not exported become Isabelle </a:t>
            </a:r>
            <a:r>
              <a:rPr lang="en"/>
              <a:t>hidden</a:t>
            </a:r>
            <a:r>
              <a:rPr lang="en"/>
              <a:t> constants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types and expressions, through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VDMToolkit.thy</a:t>
            </a:r>
            <a:r>
              <a:rPr lang="en"/>
              <a:t>, become corresponding Isabelle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Differences must be catered  for on per type/expression basis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+95% types+expr handled (e.g. except for certain unions, recursive records, incompatible coercions, etc.)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functions and specification (pre/post/inv) become Isabelle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Definition sets are created to enable layered definition unfolding, hence taming proof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functions become Isabelle function package definitions with termination proof lemmas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state and operations become Isabelle definitions in a monadic 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parameters are made explicit and behave akin to  a monad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Statement translation strategy exist but is yet to be fully implemented (about 15% only).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difficulties of VDM translation (in general?)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2675"/>
            <a:ext cx="7688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Module dependencies and definition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Isabelle imposes “</a:t>
            </a:r>
            <a:r>
              <a:rPr lang="en" u="sng"/>
              <a:t>declaration before use</a:t>
            </a:r>
            <a:r>
              <a:rPr lang="en"/>
              <a:t>” and every theory on a file of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permits “</a:t>
            </a:r>
            <a:r>
              <a:rPr lang="en" u="sng"/>
              <a:t>declaration after use</a:t>
            </a:r>
            <a:r>
              <a:rPr lang="en"/>
              <a:t>” and resolves forward references through multiple passes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VDM module-less (e.g. DEFAULT) specification  leads to single file (e.g. FMU models example)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b="1" lang="en">
                <a:solidFill>
                  <a:srgbClr val="FF0000"/>
                </a:solidFill>
              </a:rPr>
              <a:t>Definitions and dependencies had to be reordered by the user</a:t>
            </a:r>
            <a:endParaRPr b="1"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becomes awkward where invariants and other specification refers to auxiliary functions.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b="1" lang="en">
                <a:solidFill>
                  <a:srgbClr val="FF0000"/>
                </a:solidFill>
              </a:rPr>
              <a:t>Prevented readily translation of legacy models.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Type unions are </a:t>
            </a:r>
            <a:r>
              <a:rPr lang="en"/>
              <a:t>over-expressive</a:t>
            </a:r>
            <a:r>
              <a:rPr lang="en"/>
              <a:t> and allows convoluted situations (see paper)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Certain VDM patterns allow for highly abstract (and  powerful) invariants that are difficult to handle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Target differences lead to error prone scenarios  (e.g. Isabelle lists are 0-based, maps are total,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developments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EMV2 model (150+ modules, XML linked, 60+ KLOC VDM) issues (TC: +4m, IN: +15m)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 to creation of VDM annotations (e.g. dependencies, profiling, printf, specific failure,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Verbose TC output on </a:t>
            </a:r>
            <a:r>
              <a:rPr lang="en"/>
              <a:t>its </a:t>
            </a:r>
            <a:r>
              <a:rPr lang="en"/>
              <a:t>multiple passes and all forward reference dependency warnings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Minimal passes led to faster times, which demanded least dependencies by chasing forward dep. warnings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Topological sorting of module dependencies and DOT file output </a:t>
            </a:r>
            <a:r>
              <a:rPr lang="en"/>
              <a:t>for large developments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plugin suggesting the user “optimal” (least dependant) </a:t>
            </a:r>
            <a:r>
              <a:rPr b="1" lang="en"/>
              <a:t>module orders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Isabelle translation requires declaration before use; could we reuse topological sorting?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i="1" lang="en">
                <a:solidFill>
                  <a:srgbClr val="FF0000"/>
                </a:solidFill>
              </a:rPr>
              <a:t>Eureka!</a:t>
            </a:r>
            <a:r>
              <a:rPr lang="en">
                <a:solidFill>
                  <a:srgbClr val="FF0000"/>
                </a:solidFill>
              </a:rPr>
              <a:t>: apply topological sort per module definition as well as across modules (!) 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 tune specific topological sort needs for translation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Consider both type and function definition 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Specialised visitor searches across the AST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recursive </a:t>
            </a:r>
            <a:r>
              <a:rPr lang="en"/>
              <a:t>cycles</a:t>
            </a:r>
            <a:r>
              <a:rPr lang="en"/>
              <a:t> situations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82785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modules (e.g. diamond module </a:t>
            </a:r>
            <a:r>
              <a:rPr lang="en"/>
              <a:t>dependencies</a:t>
            </a:r>
            <a:r>
              <a:rPr lang="en"/>
              <a:t>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type checker uses multiple passes to determine type correctness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POG generates POs for </a:t>
            </a:r>
            <a:r>
              <a:rPr lang="en"/>
              <a:t>unknowable</a:t>
            </a:r>
            <a:r>
              <a:rPr lang="en"/>
              <a:t> situations (e.g. narrower union/nil type results)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FMI Rule Model field selection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[FMIVariable]:</a:t>
            </a:r>
            <a:r>
              <a:rPr lang="en"/>
              <a:t> PO on </a:t>
            </a:r>
            <a:r>
              <a:rPr lang="en"/>
              <a:t> selected union having requested field   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functions (and operations) (e.g. recursively defined functions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likes users to provide recursive measure- functions to ensure termination; warns users  if one is not given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(type instantiation and) application detects mutually recursive cycles that might not terminate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measures are a function from inputs to nat; some measures are impossible to write in the language as-is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Various common recursive patterns that involve application in its parameters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ack(m-1, ack(m, n-1)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types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 :: x: nat next: LinkedList inv l == f(l)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type checker separates the environment of types from the environment of functions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1000"/>
              </a:spcAft>
              <a:buSzPts val="1100"/>
              <a:buChar char="○"/>
            </a:pPr>
            <a:r>
              <a:rPr lang="en"/>
              <a:t> Type invariants might also be further defined by auxiliary recursive functions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 plugin - VDM style checker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9989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Originally a VDM style (extended) type checker in preparation for Isabelle translation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Traverses the VDM AST looking for specific constructs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Checks call dependencies per function (including pre/post/inv) per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Checks duplicated pattern-kind use (e.g. f(mk_R(x), mk_R(y)))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Currently operates on a extendable set of inner (git-style) commands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s</a:t>
            </a:r>
            <a:r>
              <a:rPr lang="en"/>
              <a:t>ort	: topologically sorts all module definitions to enforce declaration before use order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graph 	: prints the dependency DAG between all definitions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	: performs AST structural and call dependency checks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module definition topological sorting was not “essential” (but useful) for Isabelle translation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Collect all named definitions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Process non-function (e.g. type) space dependencies recursively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Visits all type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Creates any missing inv_T calls, for all declared types T, recursively;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Links type and function spaces dependencies (e.g. invariant with aux. function);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 </a:t>
            </a:r>
            <a:r>
              <a:rPr lang="en"/>
              <a:t>Process function definition space dependencies recursively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Visits all function bodies and specifications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Ignores recursive calls (VDMJ handles those);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Links function named dependencies;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Topological sort: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Checks whether topological sort is needed;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Applies Kahn’s algorithm for DAG sorting of top-level (starting) names;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5   Module reconstruction: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Organise top-level names to separate type from function name-spaces;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Reorder module definitions;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Optionally re-typechecks module;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Discovered a case where module reordering gave different type checking results!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Ordered definitions lead to VSCode "red squiggles" type error!</a:t>
            </a:r>
            <a:endParaRPr sz="1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mk_(mk_(1,2), mk_(1,2));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v1 = cases </a:t>
            </a:r>
            <a:r>
              <a:rPr lang="en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: mk_(mk_(x,y), mk_(y,z)), mk_(x, y, z) -&gt; x+y+z end;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Unordered definition VSCode says nothing, VDMJ/DAP complains!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			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v1 = cases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: mk_(mk_(x,y), mk_(y,z)), mk_(x, y, z) -&gt; x+y+z end;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mk_(mk_(1,2), mk_(1,2));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Algorithm properties and invariants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Algorithm degenerates when attempting  to sort</a:t>
            </a:r>
            <a:r>
              <a:rPr lang="en"/>
              <a:t> </a:t>
            </a:r>
            <a:r>
              <a:rPr lang="en" sz="1100"/>
              <a:t> already sorted modules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make the outcome unsorted!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Mutually independent names might get reordered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</a:t>
            </a:r>
            <a:r>
              <a:rPr lang="en" sz="1100"/>
              <a:t>rganised names must account for all original names and be within sorted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</a:t>
            </a:r>
            <a:r>
              <a:rPr lang="en" sz="1100"/>
              <a:t>riginal subset sorted and original = organised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This extra check involves a further pass over AST, potentially leading to LSP lag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practice this is yet to manifest (e.g. we tested on FMI and EMV2 models)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