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A3D9A-9E01-4CA3-B8B1-AA36FE4E9CD1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2B723-C85F-4842-866F-88FDF3BD85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563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A3D9A-9E01-4CA3-B8B1-AA36FE4E9CD1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2B723-C85F-4842-866F-88FDF3BD85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850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A3D9A-9E01-4CA3-B8B1-AA36FE4E9CD1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2B723-C85F-4842-866F-88FDF3BD85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74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A3D9A-9E01-4CA3-B8B1-AA36FE4E9CD1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2B723-C85F-4842-866F-88FDF3BD85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9309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A3D9A-9E01-4CA3-B8B1-AA36FE4E9CD1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2B723-C85F-4842-866F-88FDF3BD85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690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A3D9A-9E01-4CA3-B8B1-AA36FE4E9CD1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2B723-C85F-4842-866F-88FDF3BD85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166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A3D9A-9E01-4CA3-B8B1-AA36FE4E9CD1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2B723-C85F-4842-866F-88FDF3BD85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553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A3D9A-9E01-4CA3-B8B1-AA36FE4E9CD1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2B723-C85F-4842-866F-88FDF3BD85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5479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A3D9A-9E01-4CA3-B8B1-AA36FE4E9CD1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2B723-C85F-4842-866F-88FDF3BD85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9086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A3D9A-9E01-4CA3-B8B1-AA36FE4E9CD1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2B723-C85F-4842-866F-88FDF3BD85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99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A3D9A-9E01-4CA3-B8B1-AA36FE4E9CD1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2B723-C85F-4842-866F-88FDF3BD85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797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A3D9A-9E01-4CA3-B8B1-AA36FE4E9CD1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2B723-C85F-4842-866F-88FDF3BD85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176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5613E82D-A5AC-4C09-AFD4-0EF3485A4CF3}"/>
              </a:ext>
            </a:extLst>
          </p:cNvPr>
          <p:cNvSpPr/>
          <p:nvPr/>
        </p:nvSpPr>
        <p:spPr>
          <a:xfrm>
            <a:off x="401625" y="354469"/>
            <a:ext cx="501899" cy="4332849"/>
          </a:xfrm>
          <a:prstGeom prst="rect">
            <a:avLst/>
          </a:prstGeom>
          <a:ln>
            <a:solidFill>
              <a:schemeClr val="accent1">
                <a:shade val="50000"/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3600" dirty="0"/>
              <a:t>Browser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F91CD114-01F1-4F6C-BB54-09666079408B}"/>
              </a:ext>
            </a:extLst>
          </p:cNvPr>
          <p:cNvSpPr/>
          <p:nvPr/>
        </p:nvSpPr>
        <p:spPr>
          <a:xfrm>
            <a:off x="3459752" y="565483"/>
            <a:ext cx="425035" cy="2401232"/>
          </a:xfrm>
          <a:prstGeom prst="rect">
            <a:avLst/>
          </a:prstGeom>
          <a:ln>
            <a:solidFill>
              <a:schemeClr val="accent1">
                <a:shade val="50000"/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/>
              <a:t>XMLHTTPREQUEST</a:t>
            </a:r>
          </a:p>
        </p:txBody>
      </p:sp>
      <p:sp>
        <p:nvSpPr>
          <p:cNvPr id="6" name="Nuvem 5">
            <a:extLst>
              <a:ext uri="{FF2B5EF4-FFF2-40B4-BE49-F238E27FC236}">
                <a16:creationId xmlns="" xmlns:a16="http://schemas.microsoft.com/office/drawing/2014/main" id="{677D3A23-A4A3-45F3-B3A1-5F08F745D55C}"/>
              </a:ext>
            </a:extLst>
          </p:cNvPr>
          <p:cNvSpPr/>
          <p:nvPr/>
        </p:nvSpPr>
        <p:spPr>
          <a:xfrm>
            <a:off x="4386289" y="1116594"/>
            <a:ext cx="1283867" cy="117576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HTTP / HTTPS</a:t>
            </a:r>
            <a:endParaRPr lang="pt-BR" dirty="0"/>
          </a:p>
        </p:txBody>
      </p:sp>
      <p:cxnSp>
        <p:nvCxnSpPr>
          <p:cNvPr id="7" name="Conector de Seta Reta 9">
            <a:extLst>
              <a:ext uri="{FF2B5EF4-FFF2-40B4-BE49-F238E27FC236}">
                <a16:creationId xmlns="" xmlns:a16="http://schemas.microsoft.com/office/drawing/2014/main" id="{6B71EA23-DFF3-45DA-877F-67BD386DA039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 flipV="1">
            <a:off x="3884787" y="1704475"/>
            <a:ext cx="505484" cy="6162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13">
            <a:extLst>
              <a:ext uri="{FF2B5EF4-FFF2-40B4-BE49-F238E27FC236}">
                <a16:creationId xmlns="" xmlns:a16="http://schemas.microsoft.com/office/drawing/2014/main" id="{B592AB11-03FC-452F-B7AE-BAF668E3AAE3}"/>
              </a:ext>
            </a:extLst>
          </p:cNvPr>
          <p:cNvCxnSpPr>
            <a:cxnSpLocks/>
            <a:stCxn id="6" idx="0"/>
            <a:endCxn id="32" idx="1"/>
          </p:cNvCxnSpPr>
          <p:nvPr/>
        </p:nvCxnSpPr>
        <p:spPr>
          <a:xfrm flipV="1">
            <a:off x="5669086" y="1700208"/>
            <a:ext cx="563432" cy="426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="" xmlns:a16="http://schemas.microsoft.com/office/drawing/2014/main" id="{54B89EE8-6149-476C-A06C-C61AD05D7FD4}"/>
              </a:ext>
            </a:extLst>
          </p:cNvPr>
          <p:cNvSpPr/>
          <p:nvPr/>
        </p:nvSpPr>
        <p:spPr>
          <a:xfrm>
            <a:off x="1077027" y="354469"/>
            <a:ext cx="520504" cy="2757268"/>
          </a:xfrm>
          <a:prstGeom prst="rect">
            <a:avLst/>
          </a:prstGeom>
          <a:ln>
            <a:solidFill>
              <a:schemeClr val="accent1">
                <a:shade val="50000"/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/>
              <a:t>HTML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="" xmlns:a16="http://schemas.microsoft.com/office/drawing/2014/main" id="{7C180069-7590-498C-B3BB-0C80B63B540F}"/>
              </a:ext>
            </a:extLst>
          </p:cNvPr>
          <p:cNvSpPr/>
          <p:nvPr/>
        </p:nvSpPr>
        <p:spPr>
          <a:xfrm>
            <a:off x="1752276" y="354469"/>
            <a:ext cx="520504" cy="2307102"/>
          </a:xfrm>
          <a:prstGeom prst="rect">
            <a:avLst/>
          </a:prstGeom>
          <a:ln>
            <a:solidFill>
              <a:schemeClr val="accent1">
                <a:shade val="50000"/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/>
              <a:t>JS</a:t>
            </a:r>
          </a:p>
        </p:txBody>
      </p:sp>
      <p:cxnSp>
        <p:nvCxnSpPr>
          <p:cNvPr id="15" name="Conector de Seta Reta 22">
            <a:extLst>
              <a:ext uri="{FF2B5EF4-FFF2-40B4-BE49-F238E27FC236}">
                <a16:creationId xmlns="" xmlns:a16="http://schemas.microsoft.com/office/drawing/2014/main" id="{A2D6BC89-903E-4CA7-9AFB-EEDA1530C232}"/>
              </a:ext>
            </a:extLst>
          </p:cNvPr>
          <p:cNvCxnSpPr/>
          <p:nvPr/>
        </p:nvCxnSpPr>
        <p:spPr>
          <a:xfrm>
            <a:off x="2272780" y="859665"/>
            <a:ext cx="1167466" cy="0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Angulado 24">
            <a:extLst>
              <a:ext uri="{FF2B5EF4-FFF2-40B4-BE49-F238E27FC236}">
                <a16:creationId xmlns="" xmlns:a16="http://schemas.microsoft.com/office/drawing/2014/main" id="{1EE0290F-6A47-4468-9A2C-0B10E688966D}"/>
              </a:ext>
            </a:extLst>
          </p:cNvPr>
          <p:cNvCxnSpPr>
            <a:endCxn id="13" idx="2"/>
          </p:cNvCxnSpPr>
          <p:nvPr/>
        </p:nvCxnSpPr>
        <p:spPr>
          <a:xfrm flipV="1">
            <a:off x="959155" y="3111737"/>
            <a:ext cx="378124" cy="270913"/>
          </a:xfrm>
          <a:prstGeom prst="bentConnector2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do 26">
            <a:extLst>
              <a:ext uri="{FF2B5EF4-FFF2-40B4-BE49-F238E27FC236}">
                <a16:creationId xmlns="" xmlns:a16="http://schemas.microsoft.com/office/drawing/2014/main" id="{2B4CF8C1-FEB9-4D75-957F-9AD90E14D2BC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917614" y="2661571"/>
            <a:ext cx="1094914" cy="721079"/>
          </a:xfrm>
          <a:prstGeom prst="bentConnector2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29">
            <a:extLst>
              <a:ext uri="{FF2B5EF4-FFF2-40B4-BE49-F238E27FC236}">
                <a16:creationId xmlns="" xmlns:a16="http://schemas.microsoft.com/office/drawing/2014/main" id="{9A1A0F55-5258-4B0B-ADF9-47BF73BF0AD0}"/>
              </a:ext>
            </a:extLst>
          </p:cNvPr>
          <p:cNvCxnSpPr/>
          <p:nvPr/>
        </p:nvCxnSpPr>
        <p:spPr>
          <a:xfrm flipH="1">
            <a:off x="2272781" y="2155133"/>
            <a:ext cx="1167465" cy="0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="" xmlns:a16="http://schemas.microsoft.com/office/drawing/2014/main" id="{5E83935D-F615-4E4E-AFF1-A44624992F19}"/>
              </a:ext>
            </a:extLst>
          </p:cNvPr>
          <p:cNvSpPr txBox="1"/>
          <p:nvPr/>
        </p:nvSpPr>
        <p:spPr>
          <a:xfrm>
            <a:off x="2249807" y="468594"/>
            <a:ext cx="1239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POST, JSON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="" xmlns:a16="http://schemas.microsoft.com/office/drawing/2014/main" id="{B9C214AA-70B2-4489-9815-BE3B8A8A17E3}"/>
              </a:ext>
            </a:extLst>
          </p:cNvPr>
          <p:cNvSpPr txBox="1"/>
          <p:nvPr/>
        </p:nvSpPr>
        <p:spPr>
          <a:xfrm>
            <a:off x="2542603" y="178580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JSON</a:t>
            </a:r>
          </a:p>
        </p:txBody>
      </p:sp>
      <p:sp>
        <p:nvSpPr>
          <p:cNvPr id="32" name="Retângulo de cantos arredondados 7">
            <a:extLst>
              <a:ext uri="{FF2B5EF4-FFF2-40B4-BE49-F238E27FC236}">
                <a16:creationId xmlns="" xmlns:a16="http://schemas.microsoft.com/office/drawing/2014/main" id="{6DCFAD6B-3A2B-4AF2-8E8E-3B8B092BA221}"/>
              </a:ext>
            </a:extLst>
          </p:cNvPr>
          <p:cNvSpPr/>
          <p:nvPr/>
        </p:nvSpPr>
        <p:spPr>
          <a:xfrm>
            <a:off x="6232518" y="1087326"/>
            <a:ext cx="1716630" cy="1225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(CONTROLLER)</a:t>
            </a:r>
          </a:p>
          <a:p>
            <a:pPr algn="ctr"/>
            <a:r>
              <a:rPr lang="pt-BR" dirty="0"/>
              <a:t>SERVLET</a:t>
            </a:r>
          </a:p>
        </p:txBody>
      </p:sp>
      <p:sp>
        <p:nvSpPr>
          <p:cNvPr id="34" name="Elipse 9">
            <a:extLst>
              <a:ext uri="{FF2B5EF4-FFF2-40B4-BE49-F238E27FC236}">
                <a16:creationId xmlns="" xmlns:a16="http://schemas.microsoft.com/office/drawing/2014/main" id="{905845A2-D21B-42F7-9F00-FF20D8A06FD9}"/>
              </a:ext>
            </a:extLst>
          </p:cNvPr>
          <p:cNvSpPr/>
          <p:nvPr/>
        </p:nvSpPr>
        <p:spPr>
          <a:xfrm>
            <a:off x="8902474" y="2743137"/>
            <a:ext cx="1526608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(MODEL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5" name="Cilindro 10">
            <a:extLst>
              <a:ext uri="{FF2B5EF4-FFF2-40B4-BE49-F238E27FC236}">
                <a16:creationId xmlns="" xmlns:a16="http://schemas.microsoft.com/office/drawing/2014/main" id="{B9E051E3-E9FF-4729-A818-6691688A1D04}"/>
              </a:ext>
            </a:extLst>
          </p:cNvPr>
          <p:cNvSpPr/>
          <p:nvPr/>
        </p:nvSpPr>
        <p:spPr>
          <a:xfrm>
            <a:off x="10724835" y="1052136"/>
            <a:ext cx="1107748" cy="12961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POSTGRESQL</a:t>
            </a:r>
            <a:endParaRPr lang="pt-BR" dirty="0"/>
          </a:p>
        </p:txBody>
      </p:sp>
      <p:sp>
        <p:nvSpPr>
          <p:cNvPr id="41" name="Elipse 9">
            <a:extLst>
              <a:ext uri="{FF2B5EF4-FFF2-40B4-BE49-F238E27FC236}">
                <a16:creationId xmlns="" xmlns:a16="http://schemas.microsoft.com/office/drawing/2014/main" id="{905845A2-D21B-42F7-9F00-FF20D8A06FD9}"/>
              </a:ext>
            </a:extLst>
          </p:cNvPr>
          <p:cNvSpPr/>
          <p:nvPr/>
        </p:nvSpPr>
        <p:spPr>
          <a:xfrm>
            <a:off x="8785478" y="1196152"/>
            <a:ext cx="1126101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(DAO)</a:t>
            </a:r>
            <a:endParaRPr lang="pt-BR" dirty="0"/>
          </a:p>
        </p:txBody>
      </p:sp>
      <p:sp>
        <p:nvSpPr>
          <p:cNvPr id="44" name="Retângulo de cantos arredondados 7">
            <a:extLst>
              <a:ext uri="{FF2B5EF4-FFF2-40B4-BE49-F238E27FC236}">
                <a16:creationId xmlns="" xmlns:a16="http://schemas.microsoft.com/office/drawing/2014/main" id="{6DCFAD6B-3A2B-4AF2-8E8E-3B8B092BA221}"/>
              </a:ext>
            </a:extLst>
          </p:cNvPr>
          <p:cNvSpPr/>
          <p:nvPr/>
        </p:nvSpPr>
        <p:spPr>
          <a:xfrm>
            <a:off x="6229717" y="2848773"/>
            <a:ext cx="1719431" cy="811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(BLL)</a:t>
            </a:r>
          </a:p>
        </p:txBody>
      </p:sp>
      <p:cxnSp>
        <p:nvCxnSpPr>
          <p:cNvPr id="47" name="Conector de Seta Reta 13">
            <a:extLst>
              <a:ext uri="{FF2B5EF4-FFF2-40B4-BE49-F238E27FC236}">
                <a16:creationId xmlns="" xmlns:a16="http://schemas.microsoft.com/office/drawing/2014/main" id="{B592AB11-03FC-452F-B7AE-BAF668E3AAE3}"/>
              </a:ext>
            </a:extLst>
          </p:cNvPr>
          <p:cNvCxnSpPr>
            <a:cxnSpLocks/>
          </p:cNvCxnSpPr>
          <p:nvPr/>
        </p:nvCxnSpPr>
        <p:spPr>
          <a:xfrm>
            <a:off x="7087756" y="2313090"/>
            <a:ext cx="0" cy="551823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ângulo 53">
            <a:extLst>
              <a:ext uri="{FF2B5EF4-FFF2-40B4-BE49-F238E27FC236}">
                <a16:creationId xmlns="" xmlns:a16="http://schemas.microsoft.com/office/drawing/2014/main" id="{F91CD114-01F1-4F6C-BB54-09666079408B}"/>
              </a:ext>
            </a:extLst>
          </p:cNvPr>
          <p:cNvSpPr/>
          <p:nvPr/>
        </p:nvSpPr>
        <p:spPr>
          <a:xfrm>
            <a:off x="6335550" y="4459437"/>
            <a:ext cx="425035" cy="1681655"/>
          </a:xfrm>
          <a:prstGeom prst="rect">
            <a:avLst/>
          </a:prstGeom>
          <a:ln>
            <a:solidFill>
              <a:schemeClr val="accent1">
                <a:shade val="50000"/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 smtClean="0"/>
              <a:t>ACTIVEMQ</a:t>
            </a:r>
          </a:p>
        </p:txBody>
      </p:sp>
      <p:cxnSp>
        <p:nvCxnSpPr>
          <p:cNvPr id="66" name="Conector de Seta Reta 13">
            <a:extLst>
              <a:ext uri="{FF2B5EF4-FFF2-40B4-BE49-F238E27FC236}">
                <a16:creationId xmlns="" xmlns:a16="http://schemas.microsoft.com/office/drawing/2014/main" id="{B592AB11-03FC-452F-B7AE-BAF668E3AAE3}"/>
              </a:ext>
            </a:extLst>
          </p:cNvPr>
          <p:cNvCxnSpPr>
            <a:cxnSpLocks/>
            <a:stCxn id="32" idx="3"/>
            <a:endCxn id="34" idx="2"/>
          </p:cNvCxnSpPr>
          <p:nvPr/>
        </p:nvCxnSpPr>
        <p:spPr>
          <a:xfrm>
            <a:off x="7949148" y="1700208"/>
            <a:ext cx="953326" cy="154698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13">
            <a:extLst>
              <a:ext uri="{FF2B5EF4-FFF2-40B4-BE49-F238E27FC236}">
                <a16:creationId xmlns="" xmlns:a16="http://schemas.microsoft.com/office/drawing/2014/main" id="{B592AB11-03FC-452F-B7AE-BAF668E3AAE3}"/>
              </a:ext>
            </a:extLst>
          </p:cNvPr>
          <p:cNvCxnSpPr>
            <a:cxnSpLocks/>
            <a:stCxn id="32" idx="3"/>
            <a:endCxn id="41" idx="2"/>
          </p:cNvCxnSpPr>
          <p:nvPr/>
        </p:nvCxnSpPr>
        <p:spPr>
          <a:xfrm>
            <a:off x="7949148" y="1700208"/>
            <a:ext cx="83633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13">
            <a:extLst>
              <a:ext uri="{FF2B5EF4-FFF2-40B4-BE49-F238E27FC236}">
                <a16:creationId xmlns="" xmlns:a16="http://schemas.microsoft.com/office/drawing/2014/main" id="{B592AB11-03FC-452F-B7AE-BAF668E3AAE3}"/>
              </a:ext>
            </a:extLst>
          </p:cNvPr>
          <p:cNvCxnSpPr>
            <a:cxnSpLocks/>
            <a:stCxn id="35" idx="2"/>
            <a:endCxn id="41" idx="6"/>
          </p:cNvCxnSpPr>
          <p:nvPr/>
        </p:nvCxnSpPr>
        <p:spPr>
          <a:xfrm flipH="1">
            <a:off x="9911579" y="1700208"/>
            <a:ext cx="81325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de Seta Reta 13">
            <a:extLst>
              <a:ext uri="{FF2B5EF4-FFF2-40B4-BE49-F238E27FC236}">
                <a16:creationId xmlns="" xmlns:a16="http://schemas.microsoft.com/office/drawing/2014/main" id="{B592AB11-03FC-452F-B7AE-BAF668E3AAE3}"/>
              </a:ext>
            </a:extLst>
          </p:cNvPr>
          <p:cNvCxnSpPr>
            <a:cxnSpLocks/>
            <a:stCxn id="44" idx="3"/>
            <a:endCxn id="34" idx="2"/>
          </p:cNvCxnSpPr>
          <p:nvPr/>
        </p:nvCxnSpPr>
        <p:spPr>
          <a:xfrm flipV="1">
            <a:off x="7949148" y="3247193"/>
            <a:ext cx="953326" cy="721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13">
            <a:extLst>
              <a:ext uri="{FF2B5EF4-FFF2-40B4-BE49-F238E27FC236}">
                <a16:creationId xmlns="" xmlns:a16="http://schemas.microsoft.com/office/drawing/2014/main" id="{B592AB11-03FC-452F-B7AE-BAF668E3AAE3}"/>
              </a:ext>
            </a:extLst>
          </p:cNvPr>
          <p:cNvCxnSpPr>
            <a:cxnSpLocks/>
            <a:stCxn id="44" idx="3"/>
            <a:endCxn id="41" idx="2"/>
          </p:cNvCxnSpPr>
          <p:nvPr/>
        </p:nvCxnSpPr>
        <p:spPr>
          <a:xfrm flipV="1">
            <a:off x="7949148" y="1700208"/>
            <a:ext cx="836330" cy="155420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Nuvem 86">
            <a:extLst>
              <a:ext uri="{FF2B5EF4-FFF2-40B4-BE49-F238E27FC236}">
                <a16:creationId xmlns="" xmlns:a16="http://schemas.microsoft.com/office/drawing/2014/main" id="{677D3A23-A4A3-45F3-B3A1-5F08F745D55C}"/>
              </a:ext>
            </a:extLst>
          </p:cNvPr>
          <p:cNvSpPr/>
          <p:nvPr/>
        </p:nvSpPr>
        <p:spPr>
          <a:xfrm>
            <a:off x="7410692" y="4712381"/>
            <a:ext cx="1767388" cy="117576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OpenWire</a:t>
            </a:r>
            <a:endParaRPr lang="pt-BR" dirty="0"/>
          </a:p>
        </p:txBody>
      </p:sp>
      <p:cxnSp>
        <p:nvCxnSpPr>
          <p:cNvPr id="88" name="Conector de Seta Reta 13">
            <a:extLst>
              <a:ext uri="{FF2B5EF4-FFF2-40B4-BE49-F238E27FC236}">
                <a16:creationId xmlns="" xmlns:a16="http://schemas.microsoft.com/office/drawing/2014/main" id="{B592AB11-03FC-452F-B7AE-BAF668E3AAE3}"/>
              </a:ext>
            </a:extLst>
          </p:cNvPr>
          <p:cNvCxnSpPr>
            <a:cxnSpLocks/>
            <a:stCxn id="44" idx="2"/>
            <a:endCxn id="54" idx="0"/>
          </p:cNvCxnSpPr>
          <p:nvPr/>
        </p:nvCxnSpPr>
        <p:spPr>
          <a:xfrm flipH="1">
            <a:off x="6548068" y="3660043"/>
            <a:ext cx="541365" cy="79939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de Seta Reta 13">
            <a:extLst>
              <a:ext uri="{FF2B5EF4-FFF2-40B4-BE49-F238E27FC236}">
                <a16:creationId xmlns="" xmlns:a16="http://schemas.microsoft.com/office/drawing/2014/main" id="{B592AB11-03FC-452F-B7AE-BAF668E3AAE3}"/>
              </a:ext>
            </a:extLst>
          </p:cNvPr>
          <p:cNvCxnSpPr>
            <a:cxnSpLocks/>
            <a:stCxn id="54" idx="3"/>
            <a:endCxn id="87" idx="2"/>
          </p:cNvCxnSpPr>
          <p:nvPr/>
        </p:nvCxnSpPr>
        <p:spPr>
          <a:xfrm flipV="1">
            <a:off x="6760585" y="5300262"/>
            <a:ext cx="655589" cy="3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tângulo 94">
            <a:extLst>
              <a:ext uri="{FF2B5EF4-FFF2-40B4-BE49-F238E27FC236}">
                <a16:creationId xmlns="" xmlns:a16="http://schemas.microsoft.com/office/drawing/2014/main" id="{F91CD114-01F1-4F6C-BB54-09666079408B}"/>
              </a:ext>
            </a:extLst>
          </p:cNvPr>
          <p:cNvSpPr/>
          <p:nvPr/>
        </p:nvSpPr>
        <p:spPr>
          <a:xfrm>
            <a:off x="9828188" y="4459437"/>
            <a:ext cx="425035" cy="1681655"/>
          </a:xfrm>
          <a:prstGeom prst="rect">
            <a:avLst/>
          </a:prstGeom>
          <a:ln>
            <a:solidFill>
              <a:schemeClr val="accent1">
                <a:shade val="50000"/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 smtClean="0"/>
              <a:t>ACTIVEMQ</a:t>
            </a:r>
          </a:p>
        </p:txBody>
      </p:sp>
      <p:cxnSp>
        <p:nvCxnSpPr>
          <p:cNvPr id="31" name="Conector de Seta Reta 13">
            <a:extLst>
              <a:ext uri="{FF2B5EF4-FFF2-40B4-BE49-F238E27FC236}">
                <a16:creationId xmlns="" xmlns:a16="http://schemas.microsoft.com/office/drawing/2014/main" id="{B592AB11-03FC-452F-B7AE-BAF668E3AAE3}"/>
              </a:ext>
            </a:extLst>
          </p:cNvPr>
          <p:cNvCxnSpPr>
            <a:cxnSpLocks/>
            <a:stCxn id="95" idx="1"/>
            <a:endCxn id="87" idx="0"/>
          </p:cNvCxnSpPr>
          <p:nvPr/>
        </p:nvCxnSpPr>
        <p:spPr>
          <a:xfrm flipH="1" flipV="1">
            <a:off x="9176607" y="5300262"/>
            <a:ext cx="651581" cy="3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de cantos arredondados 7">
            <a:extLst>
              <a:ext uri="{FF2B5EF4-FFF2-40B4-BE49-F238E27FC236}">
                <a16:creationId xmlns="" xmlns:a16="http://schemas.microsoft.com/office/drawing/2014/main" id="{6DCFAD6B-3A2B-4AF2-8E8E-3B8B092BA221}"/>
              </a:ext>
            </a:extLst>
          </p:cNvPr>
          <p:cNvSpPr/>
          <p:nvPr/>
        </p:nvSpPr>
        <p:spPr>
          <a:xfrm>
            <a:off x="10836432" y="4525488"/>
            <a:ext cx="1211373" cy="1549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OUTRO SISTEMA</a:t>
            </a:r>
            <a:endParaRPr lang="pt-BR" dirty="0" smtClean="0"/>
          </a:p>
        </p:txBody>
      </p:sp>
      <p:cxnSp>
        <p:nvCxnSpPr>
          <p:cNvPr id="39" name="Conector de Seta Reta 13">
            <a:extLst>
              <a:ext uri="{FF2B5EF4-FFF2-40B4-BE49-F238E27FC236}">
                <a16:creationId xmlns="" xmlns:a16="http://schemas.microsoft.com/office/drawing/2014/main" id="{B592AB11-03FC-452F-B7AE-BAF668E3AAE3}"/>
              </a:ext>
            </a:extLst>
          </p:cNvPr>
          <p:cNvCxnSpPr>
            <a:cxnSpLocks/>
            <a:stCxn id="95" idx="3"/>
            <a:endCxn id="37" idx="1"/>
          </p:cNvCxnSpPr>
          <p:nvPr/>
        </p:nvCxnSpPr>
        <p:spPr>
          <a:xfrm flipV="1">
            <a:off x="10253223" y="5300263"/>
            <a:ext cx="583209" cy="2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8832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headEnd w="lg" len="lg"/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30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Leonardo Ultramari</dc:creator>
  <cp:lastModifiedBy>Leonardo Ultramari</cp:lastModifiedBy>
  <cp:revision>15</cp:revision>
  <dcterms:created xsi:type="dcterms:W3CDTF">2019-11-18T06:00:26Z</dcterms:created>
  <dcterms:modified xsi:type="dcterms:W3CDTF">2019-11-18T07:28:05Z</dcterms:modified>
</cp:coreProperties>
</file>