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93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47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00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034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811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79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27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4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8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56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62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4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25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79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67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79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A1FC98-0E78-41D5-8DC5-6A0CB4283369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B45FD5-2F87-4E49-A828-92534FBF9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4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0A83-AA0C-4630-BF09-8BBF2EDBA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-1217360"/>
            <a:ext cx="8574622" cy="2616199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Equipe Rocket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F540B8-47F4-4294-B452-C53E8B364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4979" y="1722784"/>
            <a:ext cx="6987645" cy="4532242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2400" b="1" dirty="0"/>
              <a:t>Publicidade e Propaganda</a:t>
            </a:r>
          </a:p>
          <a:p>
            <a:pPr algn="l"/>
            <a:r>
              <a:rPr lang="pt-BR" dirty="0"/>
              <a:t>Igor Alves Gallo Antonelle</a:t>
            </a:r>
          </a:p>
          <a:p>
            <a:pPr algn="l"/>
            <a:r>
              <a:rPr lang="pt-BR" dirty="0"/>
              <a:t>Ricardo Oliveira de Melo</a:t>
            </a:r>
          </a:p>
          <a:p>
            <a:pPr algn="l"/>
            <a:r>
              <a:rPr lang="pt-BR" dirty="0"/>
              <a:t>Igor Freitas de Oliveira</a:t>
            </a:r>
          </a:p>
          <a:p>
            <a:pPr algn="l"/>
            <a:endParaRPr lang="pt-BR" dirty="0"/>
          </a:p>
          <a:p>
            <a:pPr algn="l"/>
            <a:r>
              <a:rPr lang="pt-BR" b="1" dirty="0"/>
              <a:t>Gestão em Tecnologia da Informação</a:t>
            </a:r>
          </a:p>
          <a:p>
            <a:pPr algn="l"/>
            <a:r>
              <a:rPr lang="pt-BR" dirty="0"/>
              <a:t>Nicollas Pinheiro Freire</a:t>
            </a:r>
          </a:p>
          <a:p>
            <a:pPr algn="l"/>
            <a:endParaRPr lang="pt-BR" dirty="0"/>
          </a:p>
          <a:p>
            <a:pPr algn="l"/>
            <a:r>
              <a:rPr lang="pt-BR" b="1" dirty="0"/>
              <a:t>Analise e Desenvolvimento de Sistemas </a:t>
            </a:r>
          </a:p>
          <a:p>
            <a:pPr algn="l"/>
            <a:r>
              <a:rPr lang="pt-BR" dirty="0"/>
              <a:t>Leonardo Silva Luz</a:t>
            </a:r>
          </a:p>
        </p:txBody>
      </p:sp>
    </p:spTree>
    <p:extLst>
      <p:ext uri="{BB962C8B-B14F-4D97-AF65-F5344CB8AC3E}">
        <p14:creationId xmlns:p14="http://schemas.microsoft.com/office/powerpoint/2010/main" val="1301549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desenho&#10;&#10;Descrição gerada automaticamente">
            <a:extLst>
              <a:ext uri="{FF2B5EF4-FFF2-40B4-BE49-F238E27FC236}">
                <a16:creationId xmlns:a16="http://schemas.microsoft.com/office/drawing/2014/main" id="{561E6AFF-945A-4CBA-9836-085104C4F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37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41D23-8A06-4A5E-948F-03B32898F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-647516"/>
            <a:ext cx="8574622" cy="2616199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rial Black" panose="020B0A04020102020204" pitchFamily="34" charset="0"/>
                <a:cs typeface="Aharoni" panose="020B0604020202020204" pitchFamily="2" charset="-79"/>
              </a:rPr>
              <a:t>A falta de interesse pelo empreendedorismo.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127C63-6629-452C-9A07-DC0F6692069D}"/>
              </a:ext>
            </a:extLst>
          </p:cNvPr>
          <p:cNvSpPr txBox="1"/>
          <p:nvPr/>
        </p:nvSpPr>
        <p:spPr>
          <a:xfrm>
            <a:off x="2252870" y="2570925"/>
            <a:ext cx="993912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20" dirty="0">
                <a:latin typeface="Arial" panose="020B0604020202020204" pitchFamily="34" charset="0"/>
                <a:cs typeface="Arial" panose="020B0604020202020204" pitchFamily="34" charset="0"/>
              </a:rPr>
              <a:t>Foco: Incentivar os alunos a se interessarem pelo</a:t>
            </a:r>
          </a:p>
          <a:p>
            <a:pPr algn="ctr"/>
            <a:endParaRPr lang="pt-BR" sz="2800" spc="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spc="20" dirty="0">
                <a:latin typeface="Arial" panose="020B0604020202020204" pitchFamily="34" charset="0"/>
                <a:cs typeface="Arial" panose="020B0604020202020204" pitchFamily="34" charset="0"/>
              </a:rPr>
              <a:t> empreendedorismo, e participarem das reuniões, eventos e</a:t>
            </a:r>
          </a:p>
          <a:p>
            <a:pPr algn="ctr"/>
            <a:endParaRPr lang="pt-BR" sz="2800" spc="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spc="20" dirty="0">
                <a:latin typeface="Arial" panose="020B0604020202020204" pitchFamily="34" charset="0"/>
                <a:cs typeface="Arial" panose="020B0604020202020204" pitchFamily="34" charset="0"/>
              </a:rPr>
              <a:t> networkings realizados pelo CEM.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3566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46AE1-164E-4BB1-940F-095F4B24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81" y="-798442"/>
            <a:ext cx="10018713" cy="4628322"/>
          </a:xfrm>
        </p:spPr>
        <p:txBody>
          <a:bodyPr>
            <a:normAutofit/>
          </a:bodyPr>
          <a:lstStyle/>
          <a:p>
            <a:pPr algn="r"/>
            <a:r>
              <a:rPr lang="pt-BR" sz="4800" b="1" dirty="0">
                <a:latin typeface="Arial Black" panose="020B0A04020102020204" pitchFamily="34" charset="0"/>
              </a:rPr>
              <a:t>Solução tecnológica para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dirty="0">
                <a:latin typeface="Arial Black" panose="020B0A04020102020204" pitchFamily="34" charset="0"/>
              </a:rPr>
              <a:t> a resolução do problema. 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5221B7-6F28-4A8F-B18F-545B810B4E3E}"/>
              </a:ext>
            </a:extLst>
          </p:cNvPr>
          <p:cNvSpPr txBox="1"/>
          <p:nvPr/>
        </p:nvSpPr>
        <p:spPr>
          <a:xfrm>
            <a:off x="1484243" y="3008239"/>
            <a:ext cx="101380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20" dirty="0">
                <a:latin typeface="Arial" panose="020B0604020202020204" pitchFamily="34" charset="0"/>
                <a:cs typeface="Arial" panose="020B0604020202020204" pitchFamily="34" charset="0"/>
              </a:rPr>
              <a:t>Criação de uma plataforma para divulgação de noticias</a:t>
            </a:r>
          </a:p>
          <a:p>
            <a:pPr algn="ctr"/>
            <a:endParaRPr lang="pt-BR" sz="2800" spc="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spc="20" dirty="0">
                <a:latin typeface="Arial" panose="020B0604020202020204" pitchFamily="34" charset="0"/>
                <a:cs typeface="Arial" panose="020B0604020202020204" pitchFamily="34" charset="0"/>
              </a:rPr>
              <a:t> sobre empreendedorismo ligadas à um aplicativo de mídia</a:t>
            </a:r>
          </a:p>
          <a:p>
            <a:pPr algn="ctr"/>
            <a:endParaRPr lang="pt-BR" sz="2800" spc="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spc="20" dirty="0">
                <a:latin typeface="Arial" panose="020B0604020202020204" pitchFamily="34" charset="0"/>
                <a:cs typeface="Arial" panose="020B0604020202020204" pitchFamily="34" charset="0"/>
              </a:rPr>
              <a:t> social, relacionado ao CEM.</a:t>
            </a:r>
          </a:p>
        </p:txBody>
      </p:sp>
    </p:spTree>
    <p:extLst>
      <p:ext uri="{BB962C8B-B14F-4D97-AF65-F5344CB8AC3E}">
        <p14:creationId xmlns:p14="http://schemas.microsoft.com/office/powerpoint/2010/main" val="157818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92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Corbel</vt:lpstr>
      <vt:lpstr>Paralaxe</vt:lpstr>
      <vt:lpstr>Equipe Rocket</vt:lpstr>
      <vt:lpstr>Apresentação do PowerPoint</vt:lpstr>
      <vt:lpstr>A falta de interesse pelo empreendedorismo.</vt:lpstr>
      <vt:lpstr>Solução tecnológica para  a resolução do problema.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Carrasco de Carvalho</dc:creator>
  <cp:lastModifiedBy>Mariana Carrasco de Carvalho</cp:lastModifiedBy>
  <cp:revision>9</cp:revision>
  <dcterms:created xsi:type="dcterms:W3CDTF">2019-11-06T22:21:53Z</dcterms:created>
  <dcterms:modified xsi:type="dcterms:W3CDTF">2019-11-06T23:13:18Z</dcterms:modified>
</cp:coreProperties>
</file>