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4"/>
  </p:notesMasterIdLst>
  <p:handoutMasterIdLst>
    <p:handoutMasterId r:id="rId15"/>
  </p:handoutMasterIdLst>
  <p:sldIdLst>
    <p:sldId id="386" r:id="rId3"/>
    <p:sldId id="384" r:id="rId4"/>
    <p:sldId id="395" r:id="rId5"/>
    <p:sldId id="405" r:id="rId6"/>
    <p:sldId id="402" r:id="rId7"/>
    <p:sldId id="406" r:id="rId8"/>
    <p:sldId id="403" r:id="rId9"/>
    <p:sldId id="407" r:id="rId10"/>
    <p:sldId id="400" r:id="rId11"/>
    <p:sldId id="404" r:id="rId12"/>
    <p:sldId id="408" r:id="rId13"/>
  </p:sldIdLst>
  <p:sldSz cx="9144000" cy="6858000" type="screen4x3"/>
  <p:notesSz cx="6381750" cy="8686800"/>
  <p:custDataLst>
    <p:tags r:id="rId1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1" autoAdjust="0"/>
    <p:restoredTop sz="95439" autoAdjust="0"/>
  </p:normalViewPr>
  <p:slideViewPr>
    <p:cSldViewPr snapToGrid="0">
      <p:cViewPr varScale="1">
        <p:scale>
          <a:sx n="82" d="100"/>
          <a:sy n="82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06/10/2018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06/10/2018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 dirty="0" err="1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Leoanrdo</a:t>
            </a:r>
            <a:r>
              <a:rPr lang="pt-BR" altLang="pt-BR" sz="2500" b="1" dirty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 César Valentino Costa/ Orientador(a): Tadeus Faria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PROTÓTIPO ARQUITETURA SISLOGIS</a:t>
            </a: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Cenários: Teste de acessibilidade, usabilidade, desempenho 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auditabilidade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Podem ser citadas como limitações a não abordagem de alguns requisitos não funcionais e uma estratégia mais aprimorada de implantação, como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microsserviços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porém nada impede de pode ser implantado posteriormente dada a forma com que a arquitetura está separada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 dirty="0" err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4832F6D-4688-489F-A07D-ACF3C08876FA}"/>
              </a:ext>
            </a:extLst>
          </p:cNvPr>
          <p:cNvSpPr/>
          <p:nvPr/>
        </p:nvSpPr>
        <p:spPr>
          <a:xfrm>
            <a:off x="343337" y="1967061"/>
            <a:ext cx="85001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 ser verificada   importância de uma arquitetura bem construída para o desenvolvimento de uma aplicação, a qual pode ser vista como um todo, e isso faz a diferença na hora de atingir os requisitos, principalmente os funcionais. Entende-se que os objetivos foram alcançados apesar de algumas limitações em alguns requisitos não funcionais não serem abordados, por conta de falta de tempo principalmente, mas que podem ser adicionados posteriormente</a:t>
            </a:r>
            <a:endParaRPr lang="pt-BR" sz="2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dirty="0">
                <a:latin typeface="Calibri" panose="020F0502020204030204" pitchFamily="34" charset="0"/>
                <a:cs typeface="Calibri" panose="020F0502020204030204" pitchFamily="34" charset="0"/>
              </a:rPr>
              <a:t>Este projeto apresenta uma proposta de arquitetura de software para uma aplicação de  controle de logística que acessada via web, que pode ser utilizada em </a:t>
            </a:r>
            <a:r>
              <a:rPr lang="pt-BR" sz="2300" i="1" dirty="0"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  <a:r>
              <a:rPr lang="pt-BR" sz="2300" dirty="0">
                <a:latin typeface="Calibri" panose="020F0502020204030204" pitchFamily="34" charset="0"/>
                <a:cs typeface="Calibri" panose="020F0502020204030204" pitchFamily="34" charset="0"/>
              </a:rPr>
              <a:t> ou dispositivos móveis, que tem o objetivo de apresentar quais os componentes dessa arquitetura e como se dará a sua comunicação.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 dirty="0" err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Diagrama de casos de uso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 dirty="0" err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7DD9B2-8FA0-4380-81C0-0076E4E2D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4" y="1749425"/>
            <a:ext cx="3628782" cy="39582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998AAD-C018-450D-B618-819B6E7A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98" y="1826127"/>
            <a:ext cx="4699390" cy="32057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Usabilidade: o sistema deve prover boa usabilidade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Acessibilidade – o sistema deve suportar ambientes Web responsivos e ambientes móveis e se comportar de forma homogênea nos principais navegadores atuais (Google Chrome, Mozilla Firefox e Microsoft)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Segurança: o sistema deve apresentar altos padrões de segurança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Desempenho: O sistema deve ser rápido, as telas de consulta deverão apresentar dados em no máximo 30 segundos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Auditabilidade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o sistema exibir log de operações de persistência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dirty="0"/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 dirty="0" err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backend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da aplicação deverá ser desenvolvido em Java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frontend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deverá ser desenvolvido em tecnologia que suporte responsividade (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Bootstrap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no caso) e utilizando framework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Javascript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O sistema deve se integrar com o sistema dos correios para disponibilizar informações relativa a endereço;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 integração entre o Front-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End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e Back-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End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da aplicação deverá acontecer por meio de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API’s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REST;</a:t>
            </a: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 dirty="0" err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  <a:p>
            <a:pPr eaLnBrk="1" hangingPunct="1">
              <a:lnSpc>
                <a:spcPts val="2800"/>
              </a:lnSpc>
            </a:pP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 dirty="0" err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FDAC950-0349-4652-A70B-D015B44F3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14157"/>
              </p:ext>
            </p:extLst>
          </p:nvPr>
        </p:nvGraphicFramePr>
        <p:xfrm>
          <a:off x="1374521" y="1765300"/>
          <a:ext cx="5779135" cy="3872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333051236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97172051"/>
                    </a:ext>
                  </a:extLst>
                </a:gridCol>
                <a:gridCol w="1939290">
                  <a:extLst>
                    <a:ext uri="{9D8B030D-6E8A-4147-A177-3AD203B41FA5}">
                      <a16:colId xmlns:a16="http://schemas.microsoft.com/office/drawing/2014/main" val="1886580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 dirty="0">
                          <a:effectLst/>
                        </a:rPr>
                        <a:t>Mecanismo de Análise</a:t>
                      </a:r>
                      <a:endParaRPr lang="pt-B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effectLst/>
                        </a:rPr>
                        <a:t>Mecanismo de Design</a:t>
                      </a:r>
                      <a:endParaRPr lang="pt-B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 dirty="0">
                          <a:effectLst/>
                        </a:rPr>
                        <a:t>Mecanismo de Implementação</a:t>
                      </a:r>
                      <a:endParaRPr lang="pt-B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9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Integração com sistemas legados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Interface utilizando JSON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WebServices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63413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Persistência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Framework ORM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JPA/Hibernate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007662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Log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Framework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Log4j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8599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Deploy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Plugin de deploy para maven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Maven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14260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Build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Ferramenta para build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Maven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251000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Front-End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Interface gráfica que interage com o usuário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HTML5, Bootstrap e AngularJS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52022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Controle de versão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Versionamento do código fonte e documentação da aplicação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Git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868065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Comunicação entre Front-End e Back-End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Interface utilizando JSON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JAX-RS, REST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4477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 dirty="0" err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3EBD23-2819-4303-B286-18486243C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" y="1895648"/>
            <a:ext cx="7520473" cy="34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 dirty="0" err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8CDEF4-2008-4F70-8441-037709FAE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2" y="1765300"/>
            <a:ext cx="6041442" cy="40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Arquitetural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Screencast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itchFamily="34" charset="0"/>
                <a:ea typeface="Calibri" charset="0"/>
                <a:cs typeface="Calibri" pitchFamily="34" charset="0"/>
              </a:rPr>
              <a:t>Protótipo Arquitetura </a:t>
            </a:r>
            <a:r>
              <a:rPr lang="pt-BR" altLang="pt-BR" sz="2800" b="1" dirty="0" err="1">
                <a:latin typeface="Calibri" pitchFamily="34" charset="0"/>
                <a:ea typeface="Calibri" charset="0"/>
                <a:cs typeface="Calibri" pitchFamily="34" charset="0"/>
              </a:rPr>
              <a:t>Sislogis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477</Words>
  <Application>Microsoft Office PowerPoint</Application>
  <PresentationFormat>Apresentação na tela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EurostileT</vt:lpstr>
      <vt:lpstr>Futura Hv BT</vt:lpstr>
      <vt:lpstr>Times New Roman</vt:lpstr>
      <vt:lpstr>Trebuchet MS</vt:lpstr>
      <vt:lpstr>Wingdings 3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PUC Minas Virtual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dc:description/>
  <cp:lastModifiedBy>leonardo cesar</cp:lastModifiedBy>
  <cp:revision>26</cp:revision>
  <cp:lastPrinted>2012-09-25T11:26:21Z</cp:lastPrinted>
  <dcterms:created xsi:type="dcterms:W3CDTF">2015-09-11T18:04:53Z</dcterms:created>
  <dcterms:modified xsi:type="dcterms:W3CDTF">2018-10-06T18:16:52Z</dcterms:modified>
  <cp:category>Educação</cp:category>
</cp:coreProperties>
</file>