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7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68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2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03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8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28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2A02-3971-4909-8412-0A9CAE7B719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AB10-DF8E-4CCE-A579-5AB33C78D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74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9308" y="4235884"/>
            <a:ext cx="9144000" cy="1655762"/>
          </a:xfrm>
        </p:spPr>
        <p:txBody>
          <a:bodyPr/>
          <a:lstStyle/>
          <a:p>
            <a:r>
              <a:rPr lang="pt-BR" dirty="0" smtClean="0"/>
              <a:t>Gerenciamento de Repúblicas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05" y="-566484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Número de alunos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Disponibilidade de repúblicas</a:t>
            </a:r>
            <a:endParaRPr lang="pt-BR" dirty="0" smtClean="0"/>
          </a:p>
          <a:p>
            <a:endParaRPr lang="pt-BR" dirty="0"/>
          </a:p>
          <a:p>
            <a:r>
              <a:rPr lang="pt-BR"/>
              <a:t>D</a:t>
            </a:r>
            <a:r>
              <a:rPr lang="pt-BR" smtClean="0"/>
              <a:t>ificuldade </a:t>
            </a:r>
            <a:r>
              <a:rPr lang="pt-BR" dirty="0" smtClean="0"/>
              <a:t>encontradas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4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64" y="1378816"/>
            <a:ext cx="6289293" cy="5042766"/>
          </a:xfrm>
        </p:spPr>
      </p:pic>
    </p:spTree>
    <p:extLst>
      <p:ext uri="{BB962C8B-B14F-4D97-AF65-F5344CB8AC3E}">
        <p14:creationId xmlns:p14="http://schemas.microsoft.com/office/powerpoint/2010/main" val="41936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Cadastro de Alunos</a:t>
            </a:r>
          </a:p>
          <a:p>
            <a:endParaRPr lang="pt-BR" dirty="0"/>
          </a:p>
          <a:p>
            <a:r>
              <a:rPr lang="pt-BR" dirty="0" smtClean="0"/>
              <a:t>Cadastro de Repúblicas</a:t>
            </a:r>
          </a:p>
          <a:p>
            <a:endParaRPr lang="pt-BR" dirty="0"/>
          </a:p>
          <a:p>
            <a:r>
              <a:rPr lang="pt-BR" dirty="0" smtClean="0"/>
              <a:t>Associação de aluno na república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7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Google </a:t>
            </a:r>
            <a:r>
              <a:rPr lang="pt-BR" dirty="0" err="1" smtClean="0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Facilitar visualização usuário</a:t>
            </a:r>
          </a:p>
          <a:p>
            <a:endParaRPr lang="pt-BR" dirty="0"/>
          </a:p>
          <a:p>
            <a:r>
              <a:rPr lang="pt-BR" dirty="0" err="1" smtClean="0"/>
              <a:t>GeoLocalizar</a:t>
            </a:r>
            <a:r>
              <a:rPr lang="pt-BR" dirty="0" smtClean="0"/>
              <a:t> pontos</a:t>
            </a:r>
          </a:p>
          <a:p>
            <a:endParaRPr lang="pt-BR" dirty="0"/>
          </a:p>
          <a:p>
            <a:r>
              <a:rPr lang="pt-BR" dirty="0" smtClean="0"/>
              <a:t>Livre</a:t>
            </a:r>
          </a:p>
          <a:p>
            <a:endParaRPr lang="pt-BR" dirty="0"/>
          </a:p>
          <a:p>
            <a:r>
              <a:rPr lang="pt-BR" dirty="0" smtClean="0"/>
              <a:t>Biblioteca Gmaps.NET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98" y="852055"/>
            <a:ext cx="7193598" cy="519087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8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1491" y="3856472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SISTEMA...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2" y="-32529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515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5" y="1368256"/>
            <a:ext cx="7217343" cy="5208540"/>
          </a:xfrm>
        </p:spPr>
      </p:pic>
    </p:spTree>
    <p:extLst>
      <p:ext uri="{BB962C8B-B14F-4D97-AF65-F5344CB8AC3E}">
        <p14:creationId xmlns:p14="http://schemas.microsoft.com/office/powerpoint/2010/main" val="2629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Problema</vt:lpstr>
      <vt:lpstr>Planejamento</vt:lpstr>
      <vt:lpstr>Sistema</vt:lpstr>
      <vt:lpstr>Google Maps</vt:lpstr>
      <vt:lpstr>Banco de Dados</vt:lpstr>
      <vt:lpstr>SISTEMA...</vt:lpstr>
      <vt:lpstr>Ponto de função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IFSP</dc:creator>
  <cp:lastModifiedBy>IFSP</cp:lastModifiedBy>
  <cp:revision>4</cp:revision>
  <dcterms:created xsi:type="dcterms:W3CDTF">2016-06-15T01:15:24Z</dcterms:created>
  <dcterms:modified xsi:type="dcterms:W3CDTF">2016-06-15T01:53:43Z</dcterms:modified>
</cp:coreProperties>
</file>