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omfortaa" panose="020B0604020202020204" charset="0"/>
      <p:regular r:id="rId8"/>
      <p:bold r:id="rId9"/>
    </p:embeddedFont>
    <p:embeddedFont>
      <p:font typeface="Montserrat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6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6c88568b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6c88568b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a9ee505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a9ee505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3a9ee505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3a9ee505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3a9ee50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3a9ee50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viggo/grafos-locale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886300" y="1687375"/>
            <a:ext cx="33714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>
                <a:solidFill>
                  <a:srgbClr val="BD93F9"/>
                </a:solidFill>
                <a:latin typeface="Comfortaa"/>
                <a:ea typeface="Comfortaa"/>
                <a:cs typeface="Comfortaa"/>
                <a:sym typeface="Comfortaa"/>
              </a:rPr>
              <a:t>LOCALEX</a:t>
            </a:r>
            <a:endParaRPr sz="2400" b="1">
              <a:solidFill>
                <a:srgbClr val="BD93F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16925" y="4443700"/>
            <a:ext cx="1655400" cy="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BD93F9"/>
                </a:solidFill>
                <a:latin typeface="Montserrat"/>
                <a:ea typeface="Montserrat"/>
                <a:cs typeface="Montserrat"/>
                <a:sym typeface="Montserrat"/>
              </a:rPr>
              <a:t>Henrique Andrade</a:t>
            </a:r>
            <a:endParaRPr sz="1200">
              <a:solidFill>
                <a:srgbClr val="BD93F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BD93F9"/>
                </a:solidFill>
                <a:latin typeface="Montserrat"/>
                <a:ea typeface="Montserrat"/>
                <a:cs typeface="Montserrat"/>
                <a:sym typeface="Montserrat"/>
              </a:rPr>
              <a:t>Leonardo Viggiano</a:t>
            </a:r>
            <a:endParaRPr sz="1200">
              <a:solidFill>
                <a:srgbClr val="BD93F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D93F9"/>
                </a:solidFill>
                <a:latin typeface="Comfortaa"/>
                <a:ea typeface="Comfortaa"/>
                <a:cs typeface="Comfortaa"/>
                <a:sym typeface="Comfortaa"/>
              </a:rPr>
              <a:t>Tema</a:t>
            </a:r>
            <a:endParaRPr>
              <a:solidFill>
                <a:srgbClr val="BD93F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8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600"/>
              <a:buFont typeface="Montserrat"/>
              <a:buChar char="-"/>
            </a:pPr>
            <a:r>
              <a:rPr lang="pt-BR" sz="1600" dirty="0">
                <a:solidFill>
                  <a:srgbClr val="F8F8F2"/>
                </a:solidFill>
                <a:latin typeface="Montserrat"/>
                <a:ea typeface="Montserrat"/>
                <a:cs typeface="Montserrat"/>
                <a:sym typeface="Montserrat"/>
              </a:rPr>
              <a:t>Aluguel de carros</a:t>
            </a:r>
            <a:endParaRPr sz="1600" dirty="0">
              <a:solidFill>
                <a:srgbClr val="F8F8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600"/>
              <a:buFont typeface="Montserrat"/>
              <a:buChar char="-"/>
            </a:pPr>
            <a:r>
              <a:rPr lang="pt-BR" sz="1600" dirty="0">
                <a:solidFill>
                  <a:srgbClr val="F8F8F2"/>
                </a:solidFill>
                <a:latin typeface="Montserrat"/>
                <a:ea typeface="Montserrat"/>
                <a:cs typeface="Montserrat"/>
                <a:sym typeface="Montserrat"/>
              </a:rPr>
              <a:t>Recomendação com base interesse</a:t>
            </a:r>
            <a:endParaRPr sz="1600" dirty="0">
              <a:solidFill>
                <a:srgbClr val="F8F8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600"/>
              <a:buFont typeface="Montserrat"/>
              <a:buChar char="-"/>
            </a:pPr>
            <a:r>
              <a:rPr lang="pt-BR" sz="1600" dirty="0">
                <a:solidFill>
                  <a:srgbClr val="F8F8F2"/>
                </a:solidFill>
                <a:latin typeface="Montserrat"/>
                <a:ea typeface="Montserrat"/>
                <a:cs typeface="Montserrat"/>
                <a:sym typeface="Montserrat"/>
              </a:rPr>
              <a:t>Grafo de Usuários </a:t>
            </a:r>
            <a:r>
              <a:rPr lang="pt-BR" sz="1600" dirty="0" err="1">
                <a:solidFill>
                  <a:srgbClr val="F8F8F2"/>
                </a:solidFill>
                <a:latin typeface="Montserrat"/>
                <a:ea typeface="Montserrat"/>
                <a:cs typeface="Montserrat"/>
                <a:sym typeface="Montserrat"/>
              </a:rPr>
              <a:t>vs</a:t>
            </a:r>
            <a:r>
              <a:rPr lang="pt-BR" sz="1600" dirty="0">
                <a:solidFill>
                  <a:srgbClr val="F8F8F2"/>
                </a:solidFill>
                <a:latin typeface="Montserrat"/>
                <a:ea typeface="Montserrat"/>
                <a:cs typeface="Montserrat"/>
                <a:sym typeface="Montserrat"/>
              </a:rPr>
              <a:t> Características dos carros</a:t>
            </a:r>
            <a:endParaRPr sz="1600" dirty="0">
              <a:solidFill>
                <a:srgbClr val="F8F8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600"/>
              <a:buFont typeface="Montserrat"/>
              <a:buChar char="-"/>
            </a:pPr>
            <a:r>
              <a:rPr lang="pt-BR" sz="1600" dirty="0">
                <a:solidFill>
                  <a:srgbClr val="F8F8F2"/>
                </a:solidFill>
                <a:latin typeface="Montserrat"/>
                <a:ea typeface="Montserrat"/>
                <a:cs typeface="Montserrat"/>
                <a:sym typeface="Montserrat"/>
              </a:rPr>
              <a:t>Criação de relatórios</a:t>
            </a:r>
            <a:endParaRPr sz="1600" dirty="0">
              <a:solidFill>
                <a:srgbClr val="F8F8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600"/>
              <a:buFont typeface="Montserrat"/>
              <a:buChar char="-"/>
            </a:pPr>
            <a:r>
              <a:rPr lang="pt-BR" sz="1600" dirty="0">
                <a:solidFill>
                  <a:srgbClr val="F8F8F2"/>
                </a:solidFill>
                <a:latin typeface="Montserrat"/>
                <a:ea typeface="Montserrat"/>
                <a:cs typeface="Montserrat"/>
                <a:sym typeface="Montserrat"/>
              </a:rPr>
              <a:t>Agrupamento de interesses em comum</a:t>
            </a:r>
            <a:endParaRPr sz="1600" dirty="0">
              <a:solidFill>
                <a:srgbClr val="F8F8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600"/>
              <a:buFont typeface="Montserrat"/>
              <a:buChar char="-"/>
            </a:pPr>
            <a:r>
              <a:rPr lang="pt-BR" sz="1600" dirty="0">
                <a:solidFill>
                  <a:srgbClr val="F8F8F2"/>
                </a:solidFill>
                <a:latin typeface="Montserrat"/>
                <a:ea typeface="Montserrat"/>
                <a:cs typeface="Montserrat"/>
                <a:sym typeface="Montserrat"/>
              </a:rPr>
              <a:t>Métrica de carros mais desejados e suas características</a:t>
            </a:r>
            <a:endParaRPr sz="1600" dirty="0">
              <a:solidFill>
                <a:srgbClr val="F8F8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671638"/>
            <a:ext cx="1640948" cy="600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475" y="3183813"/>
            <a:ext cx="1406975" cy="140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7200" y="3541138"/>
            <a:ext cx="1640949" cy="86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4225" y="3646860"/>
            <a:ext cx="1640951" cy="650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61239" y="3714450"/>
            <a:ext cx="1471062" cy="5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D93F9"/>
                </a:solidFill>
                <a:latin typeface="Comfortaa"/>
                <a:ea typeface="Comfortaa"/>
                <a:cs typeface="Comfortaa"/>
                <a:sym typeface="Comfortaa"/>
              </a:rPr>
              <a:t>Objetivo</a:t>
            </a:r>
            <a:endParaRPr>
              <a:solidFill>
                <a:srgbClr val="BD93F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 flipH="1">
            <a:off x="311700" y="1152475"/>
            <a:ext cx="8520600" cy="3416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dist="38100" dir="5400000" fadeDir="5400012" sy="-100000" algn="bl" rotWithShape="0"/>
          </a:effectLst>
        </p:spPr>
        <p:txBody>
          <a:bodyPr spcFirstLastPara="1" wrap="square" lIns="91425" tIns="91425" rIns="90000" bIns="9000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600"/>
              <a:buFont typeface="Montserrat"/>
              <a:buChar char="-"/>
            </a:pPr>
            <a:r>
              <a:rPr lang="pt-BR" sz="1600">
                <a:solidFill>
                  <a:srgbClr val="F8F8F2"/>
                </a:solidFill>
                <a:latin typeface="Montserrat"/>
                <a:ea typeface="Montserrat"/>
                <a:cs typeface="Montserrat"/>
                <a:sym typeface="Montserrat"/>
              </a:rPr>
              <a:t>Desenvolver uma aplicação web que recomenda carros para aluguel com base nos interesses do usuário a partir da teoria de grafos.</a:t>
            </a:r>
            <a:endParaRPr sz="1600">
              <a:solidFill>
                <a:srgbClr val="F8F8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7926" y="2257575"/>
            <a:ext cx="3928150" cy="235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82A36"/>
                </a:solidFill>
                <a:latin typeface="Comfortaa"/>
                <a:ea typeface="Comfortaa"/>
                <a:cs typeface="Comfortaa"/>
                <a:sym typeface="Comfortaa"/>
              </a:rPr>
              <a:t>Tecnologias</a:t>
            </a:r>
            <a:endParaRPr>
              <a:solidFill>
                <a:srgbClr val="282A3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0" name="Google Shape;80;p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891" y="1918684"/>
            <a:ext cx="2055344" cy="2055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267" y="1752558"/>
            <a:ext cx="3376864" cy="2387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BD93F9"/>
                </a:solidFill>
                <a:latin typeface="Comfortaa"/>
                <a:ea typeface="Comfortaa"/>
                <a:cs typeface="Comfortaa"/>
                <a:sym typeface="Comfortaa"/>
              </a:rPr>
              <a:t>Estado de desenvolvimento</a:t>
            </a:r>
            <a:endParaRPr>
              <a:solidFill>
                <a:srgbClr val="BD93F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600"/>
              <a:buFont typeface="Montserrat"/>
              <a:buChar char="-"/>
            </a:pPr>
            <a:r>
              <a:rPr lang="pt-BR" sz="1600" dirty="0">
                <a:solidFill>
                  <a:srgbClr val="F8F8F2"/>
                </a:solidFill>
                <a:latin typeface="Montserrat"/>
                <a:ea typeface="Montserrat"/>
                <a:cs typeface="Montserrat"/>
                <a:sym typeface="Montserrat"/>
              </a:rPr>
              <a:t>✅ Levantamento do tema (interesse de veículos para locação)</a:t>
            </a:r>
            <a:endParaRPr sz="1600" dirty="0">
              <a:solidFill>
                <a:srgbClr val="F8F8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600"/>
              <a:buFont typeface="Montserrat"/>
              <a:buChar char="-"/>
            </a:pPr>
            <a:r>
              <a:rPr lang="pt-BR" sz="1600" dirty="0">
                <a:solidFill>
                  <a:srgbClr val="F8F8F2"/>
                </a:solidFill>
                <a:latin typeface="Montserrat"/>
                <a:ea typeface="Montserrat"/>
                <a:cs typeface="Montserrat"/>
                <a:sym typeface="Montserrat"/>
              </a:rPr>
              <a:t>✅ Apresentação</a:t>
            </a:r>
            <a:endParaRPr sz="1600" dirty="0">
              <a:solidFill>
                <a:srgbClr val="F8F8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600"/>
              <a:buFont typeface="Montserrat"/>
              <a:buChar char="-"/>
            </a:pPr>
            <a:r>
              <a:rPr lang="pt-BR" sz="1600" dirty="0">
                <a:solidFill>
                  <a:srgbClr val="F8F8F2"/>
                </a:solidFill>
                <a:latin typeface="Montserrat"/>
                <a:ea typeface="Montserrat"/>
                <a:cs typeface="Montserrat"/>
                <a:sym typeface="Montserrat"/>
              </a:rPr>
              <a:t>✅ Código</a:t>
            </a:r>
            <a:endParaRPr sz="1600" dirty="0">
              <a:solidFill>
                <a:srgbClr val="F8F8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600"/>
              <a:buFont typeface="Montserrat"/>
              <a:buChar char="-"/>
            </a:pPr>
            <a:r>
              <a:rPr lang="pt-BR" sz="1600" dirty="0">
                <a:solidFill>
                  <a:srgbClr val="F8F8F2"/>
                </a:solidFill>
                <a:latin typeface="Montserrat"/>
                <a:ea typeface="Montserrat"/>
                <a:cs typeface="Montserrat"/>
                <a:sym typeface="Montserrat"/>
              </a:rPr>
              <a:t>✅ Documentação</a:t>
            </a:r>
            <a:endParaRPr sz="1600" dirty="0">
              <a:solidFill>
                <a:srgbClr val="F8F8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256" y="2613675"/>
            <a:ext cx="4596051" cy="252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80</Words>
  <Application>Microsoft Office PowerPoint</Application>
  <PresentationFormat>Apresentação na tela (16:9)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Montserrat</vt:lpstr>
      <vt:lpstr>Comfortaa</vt:lpstr>
      <vt:lpstr>Simple Light</vt:lpstr>
      <vt:lpstr>LOCALEX</vt:lpstr>
      <vt:lpstr>Tema</vt:lpstr>
      <vt:lpstr>Objetivo</vt:lpstr>
      <vt:lpstr>Tecnologias</vt:lpstr>
      <vt:lpstr>Estado de desenvolvimento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LOCALEX</dc:title>
  <cp:lastModifiedBy>Henrique Andrade</cp:lastModifiedBy>
  <cp:revision>2</cp:revision>
  <dcterms:modified xsi:type="dcterms:W3CDTF">2021-06-04T19:50:32Z</dcterms:modified>
</cp:coreProperties>
</file>