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1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5" r:id="rId23"/>
    <p:sldId id="278" r:id="rId24"/>
    <p:sldId id="279" r:id="rId25"/>
    <p:sldId id="289" r:id="rId26"/>
    <p:sldId id="281" r:id="rId27"/>
    <p:sldId id="282" r:id="rId28"/>
    <p:sldId id="283" r:id="rId29"/>
    <p:sldId id="287" r:id="rId30"/>
    <p:sldId id="284" r:id="rId31"/>
    <p:sldId id="286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D07FB423-8DA2-4E60-9C15-BB18EC9B915F}">
          <p14:sldIdLst>
            <p14:sldId id="256"/>
            <p14:sldId id="257"/>
          </p14:sldIdLst>
        </p14:section>
        <p14:section name="Introdução" id="{190C4819-5FBB-4FDA-A28D-6DD5770B73FB}">
          <p14:sldIdLst>
            <p14:sldId id="258"/>
            <p14:sldId id="259"/>
            <p14:sldId id="261"/>
            <p14:sldId id="260"/>
            <p14:sldId id="262"/>
            <p14:sldId id="263"/>
            <p14:sldId id="264"/>
            <p14:sldId id="265"/>
          </p14:sldIdLst>
        </p14:section>
        <p14:section name="Visão da Solução" id="{4D8922C7-1176-402B-8B50-515081E840D8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Descrição dos Usuários" id="{8733C471-DBD4-4F11-A6F6-75106F584788}">
          <p14:sldIdLst>
            <p14:sldId id="276"/>
            <p14:sldId id="277"/>
          </p14:sldIdLst>
        </p14:section>
        <p14:section name="Limites e Restrições da Solução" id="{D59C0B40-B154-4C51-B1C2-ADA8D7FAC5E0}">
          <p14:sldIdLst>
            <p14:sldId id="275"/>
          </p14:sldIdLst>
        </p14:section>
        <p14:section name="Tecnologias e ferramentas utilizadas" id="{A3A2D09E-D748-497A-9E2D-58273D71CC73}">
          <p14:sldIdLst>
            <p14:sldId id="278"/>
          </p14:sldIdLst>
        </p14:section>
        <p14:section name="Metodologia de Desenvolvimento" id="{FAF3ABFB-0094-4C45-B767-9E2BB091FA41}">
          <p14:sldIdLst>
            <p14:sldId id="279"/>
            <p14:sldId id="289"/>
          </p14:sldIdLst>
        </p14:section>
        <p14:section name="Especificação de Funcionalidade" id="{A4CB4EFB-6F37-4AB3-9FDA-4B210EDCA273}">
          <p14:sldIdLst>
            <p14:sldId id="281"/>
            <p14:sldId id="282"/>
            <p14:sldId id="283"/>
            <p14:sldId id="287"/>
          </p14:sldIdLst>
        </p14:section>
        <p14:section name="Cronograma" id="{C4B4E750-598D-40D5-A88C-7DB53191BAC9}">
          <p14:sldIdLst>
            <p14:sldId id="284"/>
            <p14:sldId id="286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5736AC-84AF-4428-A82B-D7494F1DA9F5}" type="doc">
      <dgm:prSet loTypeId="urn:microsoft.com/office/officeart/2005/8/layout/lProcess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547AECCD-B30F-44FA-B516-97D42B9249D6}">
      <dgm:prSet phldrT="[Texto]"/>
      <dgm:spPr/>
      <dgm:t>
        <a:bodyPr/>
        <a:lstStyle/>
        <a:p>
          <a:r>
            <a:rPr lang="pt-BR" dirty="0" smtClean="0"/>
            <a:t>SRO</a:t>
          </a:r>
          <a:endParaRPr lang="pt-BR" dirty="0"/>
        </a:p>
      </dgm:t>
    </dgm:pt>
    <dgm:pt modelId="{885501C5-29C4-4C29-9B4B-3F5FB72771BA}" type="parTrans" cxnId="{F8380FE2-AB4E-44DA-B677-084A1C20AB5F}">
      <dgm:prSet/>
      <dgm:spPr/>
      <dgm:t>
        <a:bodyPr/>
        <a:lstStyle/>
        <a:p>
          <a:endParaRPr lang="pt-BR"/>
        </a:p>
      </dgm:t>
    </dgm:pt>
    <dgm:pt modelId="{71D38D32-DE9C-4E19-B335-EB272495BDF9}" type="sibTrans" cxnId="{F8380FE2-AB4E-44DA-B677-084A1C20AB5F}">
      <dgm:prSet/>
      <dgm:spPr/>
      <dgm:t>
        <a:bodyPr/>
        <a:lstStyle/>
        <a:p>
          <a:endParaRPr lang="pt-BR"/>
        </a:p>
      </dgm:t>
    </dgm:pt>
    <dgm:pt modelId="{C8F5DD52-6FD4-404C-93DA-830A33D3C15F}">
      <dgm:prSet phldrT="[Texto]"/>
      <dgm:spPr/>
      <dgm:t>
        <a:bodyPr/>
        <a:lstStyle/>
        <a:p>
          <a:r>
            <a:rPr lang="pt-BR" dirty="0" err="1" smtClean="0"/>
            <a:t>Movit</a:t>
          </a:r>
          <a:endParaRPr lang="pt-BR" dirty="0"/>
        </a:p>
      </dgm:t>
    </dgm:pt>
    <dgm:pt modelId="{87087F80-5434-454F-909F-D148A6C43D69}" type="parTrans" cxnId="{C1256B7E-16BA-4E0F-8988-21B93D4FD5D5}">
      <dgm:prSet/>
      <dgm:spPr/>
      <dgm:t>
        <a:bodyPr/>
        <a:lstStyle/>
        <a:p>
          <a:endParaRPr lang="pt-BR"/>
        </a:p>
      </dgm:t>
    </dgm:pt>
    <dgm:pt modelId="{AF8C3642-2B2D-4F0A-BA1B-D07A0857BB26}" type="sibTrans" cxnId="{C1256B7E-16BA-4E0F-8988-21B93D4FD5D5}">
      <dgm:prSet/>
      <dgm:spPr/>
      <dgm:t>
        <a:bodyPr/>
        <a:lstStyle/>
        <a:p>
          <a:endParaRPr lang="pt-BR"/>
        </a:p>
      </dgm:t>
    </dgm:pt>
    <dgm:pt modelId="{DBAB1C31-6AF7-4D81-9DD7-A48B0A122E15}">
      <dgm:prSet phldrT="[Texto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pt-BR" dirty="0" smtClean="0"/>
            <a:t>Embarcou</a:t>
          </a:r>
          <a:endParaRPr lang="pt-BR" dirty="0"/>
        </a:p>
      </dgm:t>
    </dgm:pt>
    <dgm:pt modelId="{4F5FEA1C-FDF9-44BD-91D0-29629E21C76D}" type="parTrans" cxnId="{77938674-3337-476C-833E-F22779B092C5}">
      <dgm:prSet/>
      <dgm:spPr/>
      <dgm:t>
        <a:bodyPr/>
        <a:lstStyle/>
        <a:p>
          <a:endParaRPr lang="pt-BR"/>
        </a:p>
      </dgm:t>
    </dgm:pt>
    <dgm:pt modelId="{F7C60A96-CE02-40C7-A6EE-AB2E788F839F}" type="sibTrans" cxnId="{77938674-3337-476C-833E-F22779B092C5}">
      <dgm:prSet/>
      <dgm:spPr/>
      <dgm:t>
        <a:bodyPr/>
        <a:lstStyle/>
        <a:p>
          <a:endParaRPr lang="pt-BR"/>
        </a:p>
      </dgm:t>
    </dgm:pt>
    <dgm:pt modelId="{E72083F1-1AB8-42F7-A6E2-CDAABEB6932B}">
      <dgm:prSet phldrT="[Texto]"/>
      <dgm:spPr>
        <a:solidFill>
          <a:srgbClr val="00B0F0"/>
        </a:solidFill>
      </dgm:spPr>
      <dgm:t>
        <a:bodyPr/>
        <a:lstStyle/>
        <a:p>
          <a:endParaRPr lang="pt-BR" dirty="0"/>
        </a:p>
      </dgm:t>
    </dgm:pt>
    <dgm:pt modelId="{4E8D1271-1CBA-4AC8-BE19-EAA5F617BB72}" type="parTrans" cxnId="{61ECFA3A-A4F0-4D13-9651-63E876AE4FB7}">
      <dgm:prSet/>
      <dgm:spPr/>
      <dgm:t>
        <a:bodyPr/>
        <a:lstStyle/>
        <a:p>
          <a:endParaRPr lang="pt-BR"/>
        </a:p>
      </dgm:t>
    </dgm:pt>
    <dgm:pt modelId="{35410D23-A011-4DCE-A4B2-17677A1393FD}" type="sibTrans" cxnId="{61ECFA3A-A4F0-4D13-9651-63E876AE4FB7}">
      <dgm:prSet/>
      <dgm:spPr/>
      <dgm:t>
        <a:bodyPr/>
        <a:lstStyle/>
        <a:p>
          <a:endParaRPr lang="pt-BR"/>
        </a:p>
      </dgm:t>
    </dgm:pt>
    <dgm:pt modelId="{D8D9B2F5-0685-4333-82A2-3E5100D8C0A7}">
      <dgm:prSet phldrT="[Texto]"/>
      <dgm:spPr/>
      <dgm:t>
        <a:bodyPr/>
        <a:lstStyle/>
        <a:p>
          <a:r>
            <a:rPr lang="pt-BR" dirty="0" err="1" smtClean="0"/>
            <a:t>Omnibus</a:t>
          </a:r>
          <a:endParaRPr lang="pt-BR" dirty="0"/>
        </a:p>
      </dgm:t>
    </dgm:pt>
    <dgm:pt modelId="{93BF6031-B9AC-42DB-8E4F-309F8FB9C5E6}" type="parTrans" cxnId="{AF48CB4F-2992-4A85-933E-A76B0DFE520C}">
      <dgm:prSet/>
      <dgm:spPr/>
      <dgm:t>
        <a:bodyPr/>
        <a:lstStyle/>
        <a:p>
          <a:endParaRPr lang="pt-BR"/>
        </a:p>
      </dgm:t>
    </dgm:pt>
    <dgm:pt modelId="{3171C935-7205-4750-A72E-12D72EE394D7}" type="sibTrans" cxnId="{AF48CB4F-2992-4A85-933E-A76B0DFE520C}">
      <dgm:prSet/>
      <dgm:spPr/>
      <dgm:t>
        <a:bodyPr/>
        <a:lstStyle/>
        <a:p>
          <a:endParaRPr lang="pt-BR"/>
        </a:p>
      </dgm:t>
    </dgm:pt>
    <dgm:pt modelId="{6A911E3A-B235-4835-A6B4-E9470503F14B}">
      <dgm:prSet phldrT="[Texto]"/>
      <dgm:spPr/>
      <dgm:t>
        <a:bodyPr/>
        <a:lstStyle/>
        <a:p>
          <a:r>
            <a:rPr lang="pt-BR" dirty="0" smtClean="0"/>
            <a:t>Cadê o Bus?</a:t>
          </a:r>
          <a:endParaRPr lang="pt-BR" dirty="0"/>
        </a:p>
      </dgm:t>
    </dgm:pt>
    <dgm:pt modelId="{49FB9641-D0BD-4B11-8D54-365D6D3AC7DC}" type="parTrans" cxnId="{81345476-A0C0-4A2C-8D1A-5247D488F3A0}">
      <dgm:prSet/>
      <dgm:spPr/>
      <dgm:t>
        <a:bodyPr/>
        <a:lstStyle/>
        <a:p>
          <a:endParaRPr lang="pt-BR"/>
        </a:p>
      </dgm:t>
    </dgm:pt>
    <dgm:pt modelId="{7074D8BA-35BB-4B6B-BBE1-FBB7A4516369}" type="sibTrans" cxnId="{81345476-A0C0-4A2C-8D1A-5247D488F3A0}">
      <dgm:prSet/>
      <dgm:spPr/>
      <dgm:t>
        <a:bodyPr/>
        <a:lstStyle/>
        <a:p>
          <a:endParaRPr lang="pt-BR"/>
        </a:p>
      </dgm:t>
    </dgm:pt>
    <dgm:pt modelId="{29167365-FB49-4635-A3E3-12F696CFEED4}">
      <dgm:prSet phldrT="[Texto]"/>
      <dgm:spPr/>
      <dgm:t>
        <a:bodyPr/>
        <a:lstStyle/>
        <a:p>
          <a:r>
            <a:rPr lang="pt-BR" dirty="0" smtClean="0"/>
            <a:t>Bases Integradas</a:t>
          </a:r>
          <a:endParaRPr lang="pt-BR" dirty="0"/>
        </a:p>
      </dgm:t>
    </dgm:pt>
    <dgm:pt modelId="{2E94BB3F-4591-4CE4-B87C-0EBEBC320280}" type="parTrans" cxnId="{F50083F9-0E17-44B8-8F4A-495AA6E94CD9}">
      <dgm:prSet/>
      <dgm:spPr/>
      <dgm:t>
        <a:bodyPr/>
        <a:lstStyle/>
        <a:p>
          <a:endParaRPr lang="pt-BR"/>
        </a:p>
      </dgm:t>
    </dgm:pt>
    <dgm:pt modelId="{B8502B1E-8240-4F6A-9633-30C0263A5E54}" type="sibTrans" cxnId="{F50083F9-0E17-44B8-8F4A-495AA6E94CD9}">
      <dgm:prSet/>
      <dgm:spPr/>
      <dgm:t>
        <a:bodyPr/>
        <a:lstStyle/>
        <a:p>
          <a:endParaRPr lang="pt-BR"/>
        </a:p>
      </dgm:t>
    </dgm:pt>
    <dgm:pt modelId="{079630EC-BE13-4920-8536-C952561A485D}">
      <dgm:prSet phldrT="[Texto]"/>
      <dgm:spPr/>
      <dgm:t>
        <a:bodyPr/>
        <a:lstStyle/>
        <a:p>
          <a:endParaRPr lang="pt-BR" dirty="0"/>
        </a:p>
      </dgm:t>
    </dgm:pt>
    <dgm:pt modelId="{FA89A774-D113-450D-9E2C-6B15B3D580F2}" type="parTrans" cxnId="{7A7B62A3-30B2-446D-AA55-9ED948565809}">
      <dgm:prSet/>
      <dgm:spPr/>
      <dgm:t>
        <a:bodyPr/>
        <a:lstStyle/>
        <a:p>
          <a:endParaRPr lang="pt-BR"/>
        </a:p>
      </dgm:t>
    </dgm:pt>
    <dgm:pt modelId="{4E403F7D-0980-4D6A-9AD0-C304CF12A9FE}" type="sibTrans" cxnId="{7A7B62A3-30B2-446D-AA55-9ED948565809}">
      <dgm:prSet/>
      <dgm:spPr/>
      <dgm:t>
        <a:bodyPr/>
        <a:lstStyle/>
        <a:p>
          <a:endParaRPr lang="pt-BR"/>
        </a:p>
      </dgm:t>
    </dgm:pt>
    <dgm:pt modelId="{C3CB94B0-8165-4B59-996D-B1291CBEF538}">
      <dgm:prSet phldrT="[Texto]"/>
      <dgm:spPr/>
      <dgm:t>
        <a:bodyPr/>
        <a:lstStyle/>
        <a:p>
          <a:r>
            <a:rPr lang="pt-BR" dirty="0" smtClean="0"/>
            <a:t>Disponibilidade Restrita</a:t>
          </a:r>
        </a:p>
      </dgm:t>
    </dgm:pt>
    <dgm:pt modelId="{CCF3B370-85D6-404A-A6A1-72C41D36F8BC}" type="parTrans" cxnId="{790F189F-053C-4D9C-B8D2-A28CF4294B0C}">
      <dgm:prSet/>
      <dgm:spPr/>
      <dgm:t>
        <a:bodyPr/>
        <a:lstStyle/>
        <a:p>
          <a:endParaRPr lang="pt-BR"/>
        </a:p>
      </dgm:t>
    </dgm:pt>
    <dgm:pt modelId="{AE04F816-1A52-4F0C-8EA2-3BA8FECDE8D5}" type="sibTrans" cxnId="{790F189F-053C-4D9C-B8D2-A28CF4294B0C}">
      <dgm:prSet/>
      <dgm:spPr/>
      <dgm:t>
        <a:bodyPr/>
        <a:lstStyle/>
        <a:p>
          <a:endParaRPr lang="pt-BR"/>
        </a:p>
      </dgm:t>
    </dgm:pt>
    <dgm:pt modelId="{7E44A481-BF66-4364-8E88-A250E95713F9}">
      <dgm:prSet phldrT="[Texto]"/>
      <dgm:spPr/>
      <dgm:t>
        <a:bodyPr/>
        <a:lstStyle/>
        <a:p>
          <a:r>
            <a:rPr lang="pt-BR" dirty="0" smtClean="0"/>
            <a:t>Busca por várias rotas</a:t>
          </a:r>
        </a:p>
      </dgm:t>
    </dgm:pt>
    <dgm:pt modelId="{C36184C6-7F7B-47C6-B53F-08A8D9049132}" type="parTrans" cxnId="{B7B71C8C-D1CA-4576-92E9-A577469FA905}">
      <dgm:prSet/>
      <dgm:spPr/>
      <dgm:t>
        <a:bodyPr/>
        <a:lstStyle/>
        <a:p>
          <a:endParaRPr lang="pt-BR"/>
        </a:p>
      </dgm:t>
    </dgm:pt>
    <dgm:pt modelId="{15C2EA45-8DCB-4B58-9A21-A0AB6A86642B}" type="sibTrans" cxnId="{B7B71C8C-D1CA-4576-92E9-A577469FA905}">
      <dgm:prSet/>
      <dgm:spPr/>
      <dgm:t>
        <a:bodyPr/>
        <a:lstStyle/>
        <a:p>
          <a:endParaRPr lang="pt-BR"/>
        </a:p>
      </dgm:t>
    </dgm:pt>
    <dgm:pt modelId="{767B6285-8BBF-4B36-AD54-D5D85725B053}">
      <dgm:prSet phldrT="[Texto]"/>
      <dgm:spPr/>
      <dgm:t>
        <a:bodyPr/>
        <a:lstStyle/>
        <a:p>
          <a:r>
            <a:rPr lang="pt-BR" dirty="0" smtClean="0"/>
            <a:t>Plataforma </a:t>
          </a:r>
          <a:r>
            <a:rPr lang="pt-BR" dirty="0" err="1" smtClean="0"/>
            <a:t>Android</a:t>
          </a:r>
          <a:endParaRPr lang="pt-BR" dirty="0" smtClean="0"/>
        </a:p>
      </dgm:t>
    </dgm:pt>
    <dgm:pt modelId="{BEE6397D-A071-4FA4-BA9B-5AE21A3F408C}" type="parTrans" cxnId="{B550DC8E-1417-46E3-8EEB-2A05CEA90CA9}">
      <dgm:prSet/>
      <dgm:spPr/>
      <dgm:t>
        <a:bodyPr/>
        <a:lstStyle/>
        <a:p>
          <a:endParaRPr lang="pt-BR"/>
        </a:p>
      </dgm:t>
    </dgm:pt>
    <dgm:pt modelId="{69F78AA8-B357-4732-BB7F-5D333D01EE1E}" type="sibTrans" cxnId="{B550DC8E-1417-46E3-8EEB-2A05CEA90CA9}">
      <dgm:prSet/>
      <dgm:spPr/>
      <dgm:t>
        <a:bodyPr/>
        <a:lstStyle/>
        <a:p>
          <a:endParaRPr lang="pt-BR"/>
        </a:p>
      </dgm:t>
    </dgm:pt>
    <dgm:pt modelId="{A5397F68-9536-4BAF-B5C4-233C1D87FD51}">
      <dgm:prSet phldrT="[Texto]"/>
      <dgm:spPr>
        <a:solidFill>
          <a:srgbClr val="00B0F0"/>
        </a:solidFill>
      </dgm:spPr>
      <dgm:t>
        <a:bodyPr/>
        <a:lstStyle/>
        <a:p>
          <a:endParaRPr lang="pt-BR" dirty="0"/>
        </a:p>
      </dgm:t>
    </dgm:pt>
    <dgm:pt modelId="{9F9B678D-F11C-4D19-AC40-F056EFB0F032}" type="parTrans" cxnId="{ED351DCD-4BB0-44A2-95FE-1C14249E0A09}">
      <dgm:prSet/>
      <dgm:spPr/>
      <dgm:t>
        <a:bodyPr/>
        <a:lstStyle/>
        <a:p>
          <a:endParaRPr lang="pt-BR"/>
        </a:p>
      </dgm:t>
    </dgm:pt>
    <dgm:pt modelId="{6BBBC5D2-92C4-4B63-9417-63CC44D3E427}" type="sibTrans" cxnId="{ED351DCD-4BB0-44A2-95FE-1C14249E0A09}">
      <dgm:prSet/>
      <dgm:spPr/>
      <dgm:t>
        <a:bodyPr/>
        <a:lstStyle/>
        <a:p>
          <a:endParaRPr lang="pt-BR"/>
        </a:p>
      </dgm:t>
    </dgm:pt>
    <dgm:pt modelId="{A1E87AFD-73EC-4EDD-9E20-170EE7EE4331}">
      <dgm:prSet phldrT="[Texto]"/>
      <dgm:spPr>
        <a:solidFill>
          <a:srgbClr val="00B0F0"/>
        </a:solidFill>
      </dgm:spPr>
      <dgm:t>
        <a:bodyPr/>
        <a:lstStyle/>
        <a:p>
          <a:endParaRPr lang="pt-BR" dirty="0"/>
        </a:p>
      </dgm:t>
    </dgm:pt>
    <dgm:pt modelId="{F06C39C2-30F7-4FBE-914C-5244222043F7}" type="parTrans" cxnId="{C5485BC5-C238-45D9-8B03-9F2DD2C42432}">
      <dgm:prSet/>
      <dgm:spPr/>
      <dgm:t>
        <a:bodyPr/>
        <a:lstStyle/>
        <a:p>
          <a:endParaRPr lang="pt-BR"/>
        </a:p>
      </dgm:t>
    </dgm:pt>
    <dgm:pt modelId="{A344417E-E05B-444D-8539-31834E04B3C2}" type="sibTrans" cxnId="{C5485BC5-C238-45D9-8B03-9F2DD2C42432}">
      <dgm:prSet/>
      <dgm:spPr/>
      <dgm:t>
        <a:bodyPr/>
        <a:lstStyle/>
        <a:p>
          <a:endParaRPr lang="pt-BR"/>
        </a:p>
      </dgm:t>
    </dgm:pt>
    <dgm:pt modelId="{5EC63639-4E69-41C3-8E7F-42566D61B41F}">
      <dgm:prSet phldrT="[Texto]"/>
      <dgm:spPr>
        <a:solidFill>
          <a:srgbClr val="FF0000"/>
        </a:solidFill>
      </dgm:spPr>
      <dgm:t>
        <a:bodyPr/>
        <a:lstStyle/>
        <a:p>
          <a:endParaRPr lang="pt-BR" dirty="0"/>
        </a:p>
      </dgm:t>
    </dgm:pt>
    <dgm:pt modelId="{548FD7B2-C8FC-42AF-A890-7F576B67A86D}" type="parTrans" cxnId="{C2A88F6C-5E30-486E-A35E-D9B42D572E99}">
      <dgm:prSet/>
      <dgm:spPr/>
      <dgm:t>
        <a:bodyPr/>
        <a:lstStyle/>
        <a:p>
          <a:endParaRPr lang="pt-BR"/>
        </a:p>
      </dgm:t>
    </dgm:pt>
    <dgm:pt modelId="{04BDBD17-4CED-4865-8F24-55DA27FBC7A9}" type="sibTrans" cxnId="{C2A88F6C-5E30-486E-A35E-D9B42D572E99}">
      <dgm:prSet/>
      <dgm:spPr/>
      <dgm:t>
        <a:bodyPr/>
        <a:lstStyle/>
        <a:p>
          <a:endParaRPr lang="pt-BR"/>
        </a:p>
      </dgm:t>
    </dgm:pt>
    <dgm:pt modelId="{BCDD320E-D116-4073-A24D-56C1F8D2EACE}">
      <dgm:prSet phldrT="[Texto]"/>
      <dgm:spPr>
        <a:solidFill>
          <a:srgbClr val="00B0F0"/>
        </a:solidFill>
      </dgm:spPr>
      <dgm:t>
        <a:bodyPr/>
        <a:lstStyle/>
        <a:p>
          <a:endParaRPr lang="pt-BR" dirty="0"/>
        </a:p>
      </dgm:t>
    </dgm:pt>
    <dgm:pt modelId="{118C1611-05FA-4224-92DF-059C976C9D15}" type="parTrans" cxnId="{0D87E978-F03F-4612-8472-3F916102C3C7}">
      <dgm:prSet/>
      <dgm:spPr/>
      <dgm:t>
        <a:bodyPr/>
        <a:lstStyle/>
        <a:p>
          <a:endParaRPr lang="pt-BR"/>
        </a:p>
      </dgm:t>
    </dgm:pt>
    <dgm:pt modelId="{106CCFA4-7839-47D6-B66A-8634641C18E2}" type="sibTrans" cxnId="{0D87E978-F03F-4612-8472-3F916102C3C7}">
      <dgm:prSet/>
      <dgm:spPr/>
      <dgm:t>
        <a:bodyPr/>
        <a:lstStyle/>
        <a:p>
          <a:endParaRPr lang="pt-BR"/>
        </a:p>
      </dgm:t>
    </dgm:pt>
    <dgm:pt modelId="{48DB7A4D-0CDC-4006-86DC-0F8425484FFA}">
      <dgm:prSet phldrT="[Texto]"/>
      <dgm:spPr>
        <a:solidFill>
          <a:srgbClr val="00B0F0"/>
        </a:solidFill>
      </dgm:spPr>
      <dgm:t>
        <a:bodyPr/>
        <a:lstStyle/>
        <a:p>
          <a:endParaRPr lang="pt-BR" dirty="0"/>
        </a:p>
      </dgm:t>
    </dgm:pt>
    <dgm:pt modelId="{70054BA5-84A0-49A4-8876-78B4069AC36B}" type="parTrans" cxnId="{CC713974-F410-4D7B-918C-CB3A6BC5352B}">
      <dgm:prSet/>
      <dgm:spPr/>
      <dgm:t>
        <a:bodyPr/>
        <a:lstStyle/>
        <a:p>
          <a:endParaRPr lang="pt-BR"/>
        </a:p>
      </dgm:t>
    </dgm:pt>
    <dgm:pt modelId="{620E0016-6A00-45D7-9D1F-A58936257CAE}" type="sibTrans" cxnId="{CC713974-F410-4D7B-918C-CB3A6BC5352B}">
      <dgm:prSet/>
      <dgm:spPr/>
      <dgm:t>
        <a:bodyPr/>
        <a:lstStyle/>
        <a:p>
          <a:endParaRPr lang="pt-BR"/>
        </a:p>
      </dgm:t>
    </dgm:pt>
    <dgm:pt modelId="{78A214F1-A2E1-44D5-A67E-C896EB144A66}">
      <dgm:prSet phldrT="[Texto]"/>
      <dgm:spPr>
        <a:solidFill>
          <a:srgbClr val="00B0F0"/>
        </a:solidFill>
      </dgm:spPr>
      <dgm:t>
        <a:bodyPr/>
        <a:lstStyle/>
        <a:p>
          <a:endParaRPr lang="pt-BR" dirty="0"/>
        </a:p>
      </dgm:t>
    </dgm:pt>
    <dgm:pt modelId="{DCB22CC3-2BEC-4647-954C-F72F44D333EF}" type="parTrans" cxnId="{C19A8CD6-4255-4946-B0BA-5478C6860F69}">
      <dgm:prSet/>
      <dgm:spPr/>
      <dgm:t>
        <a:bodyPr/>
        <a:lstStyle/>
        <a:p>
          <a:endParaRPr lang="pt-BR"/>
        </a:p>
      </dgm:t>
    </dgm:pt>
    <dgm:pt modelId="{8ED24E13-478A-46A0-BBE0-C54F72D32585}" type="sibTrans" cxnId="{C19A8CD6-4255-4946-B0BA-5478C6860F69}">
      <dgm:prSet/>
      <dgm:spPr/>
      <dgm:t>
        <a:bodyPr/>
        <a:lstStyle/>
        <a:p>
          <a:endParaRPr lang="pt-BR"/>
        </a:p>
      </dgm:t>
    </dgm:pt>
    <dgm:pt modelId="{B351D72C-A9DE-4CD9-8132-6C73B439670E}">
      <dgm:prSet phldrT="[Texto]"/>
      <dgm:spPr>
        <a:solidFill>
          <a:srgbClr val="FF0000"/>
        </a:solidFill>
      </dgm:spPr>
      <dgm:t>
        <a:bodyPr/>
        <a:lstStyle/>
        <a:p>
          <a:endParaRPr lang="pt-BR" dirty="0"/>
        </a:p>
      </dgm:t>
    </dgm:pt>
    <dgm:pt modelId="{3E1587FD-3319-40DF-BACB-9AB71B787B89}" type="parTrans" cxnId="{B6B5FB44-1688-43C8-A32E-00CA12C3F5A9}">
      <dgm:prSet/>
      <dgm:spPr/>
      <dgm:t>
        <a:bodyPr/>
        <a:lstStyle/>
        <a:p>
          <a:endParaRPr lang="pt-BR"/>
        </a:p>
      </dgm:t>
    </dgm:pt>
    <dgm:pt modelId="{D6A440A3-C34E-4E0B-8AD6-9A8355E2BC7F}" type="sibTrans" cxnId="{B6B5FB44-1688-43C8-A32E-00CA12C3F5A9}">
      <dgm:prSet/>
      <dgm:spPr/>
      <dgm:t>
        <a:bodyPr/>
        <a:lstStyle/>
        <a:p>
          <a:endParaRPr lang="pt-BR"/>
        </a:p>
      </dgm:t>
    </dgm:pt>
    <dgm:pt modelId="{6566ADFA-B342-4EAB-9928-3BE26AC77299}">
      <dgm:prSet phldrT="[Texto]"/>
      <dgm:spPr>
        <a:solidFill>
          <a:srgbClr val="FF0000"/>
        </a:solidFill>
      </dgm:spPr>
      <dgm:t>
        <a:bodyPr/>
        <a:lstStyle/>
        <a:p>
          <a:endParaRPr lang="pt-BR" dirty="0"/>
        </a:p>
      </dgm:t>
    </dgm:pt>
    <dgm:pt modelId="{6DD49F64-7B11-4428-B25B-C3C1C1976779}" type="parTrans" cxnId="{0AF5AC29-9E63-4C68-A6CD-71B55A334995}">
      <dgm:prSet/>
      <dgm:spPr/>
      <dgm:t>
        <a:bodyPr/>
        <a:lstStyle/>
        <a:p>
          <a:endParaRPr lang="pt-BR"/>
        </a:p>
      </dgm:t>
    </dgm:pt>
    <dgm:pt modelId="{6B4C53C0-EC4F-4BE6-A65A-B8A468DCE11F}" type="sibTrans" cxnId="{0AF5AC29-9E63-4C68-A6CD-71B55A334995}">
      <dgm:prSet/>
      <dgm:spPr/>
      <dgm:t>
        <a:bodyPr/>
        <a:lstStyle/>
        <a:p>
          <a:endParaRPr lang="pt-BR"/>
        </a:p>
      </dgm:t>
    </dgm:pt>
    <dgm:pt modelId="{92CEACE7-7F61-49CF-B264-3940A4268761}">
      <dgm:prSet phldrT="[Texto]"/>
      <dgm:spPr>
        <a:solidFill>
          <a:srgbClr val="FF0000"/>
        </a:solidFill>
      </dgm:spPr>
      <dgm:t>
        <a:bodyPr/>
        <a:lstStyle/>
        <a:p>
          <a:endParaRPr lang="pt-BR" dirty="0"/>
        </a:p>
      </dgm:t>
    </dgm:pt>
    <dgm:pt modelId="{E02F4880-F092-4DF6-89A0-A4FCC9BC10E0}" type="parTrans" cxnId="{744A1142-CE28-40D6-93D1-5472FF212D13}">
      <dgm:prSet/>
      <dgm:spPr/>
      <dgm:t>
        <a:bodyPr/>
        <a:lstStyle/>
        <a:p>
          <a:endParaRPr lang="pt-BR"/>
        </a:p>
      </dgm:t>
    </dgm:pt>
    <dgm:pt modelId="{D9A25EEB-7A06-4450-9B98-CCA9CD0E869A}" type="sibTrans" cxnId="{744A1142-CE28-40D6-93D1-5472FF212D13}">
      <dgm:prSet/>
      <dgm:spPr/>
      <dgm:t>
        <a:bodyPr/>
        <a:lstStyle/>
        <a:p>
          <a:endParaRPr lang="pt-BR"/>
        </a:p>
      </dgm:t>
    </dgm:pt>
    <dgm:pt modelId="{DC80A654-0C43-46BA-BA80-FCA3F848B2B3}">
      <dgm:prSet phldrT="[Texto]"/>
      <dgm:spPr>
        <a:solidFill>
          <a:srgbClr val="FF0000"/>
        </a:solidFill>
      </dgm:spPr>
      <dgm:t>
        <a:bodyPr/>
        <a:lstStyle/>
        <a:p>
          <a:endParaRPr lang="pt-BR" dirty="0"/>
        </a:p>
      </dgm:t>
    </dgm:pt>
    <dgm:pt modelId="{C5A020B8-4A68-44B4-AB48-65C4A06955AD}" type="parTrans" cxnId="{7E3B4B9E-152E-4E3E-83F8-E5BABBEF1D47}">
      <dgm:prSet/>
      <dgm:spPr/>
      <dgm:t>
        <a:bodyPr/>
        <a:lstStyle/>
        <a:p>
          <a:endParaRPr lang="pt-BR"/>
        </a:p>
      </dgm:t>
    </dgm:pt>
    <dgm:pt modelId="{3A156566-82CC-459C-A97A-55AA0D69855E}" type="sibTrans" cxnId="{7E3B4B9E-152E-4E3E-83F8-E5BABBEF1D47}">
      <dgm:prSet/>
      <dgm:spPr/>
      <dgm:t>
        <a:bodyPr/>
        <a:lstStyle/>
        <a:p>
          <a:endParaRPr lang="pt-BR"/>
        </a:p>
      </dgm:t>
    </dgm:pt>
    <dgm:pt modelId="{64C6CF25-8549-41BA-9B26-F4E340721ACC}">
      <dgm:prSet phldrT="[Texto]"/>
      <dgm:spPr>
        <a:solidFill>
          <a:srgbClr val="00B0F0"/>
        </a:solidFill>
      </dgm:spPr>
      <dgm:t>
        <a:bodyPr/>
        <a:lstStyle/>
        <a:p>
          <a:endParaRPr lang="pt-BR" dirty="0"/>
        </a:p>
      </dgm:t>
    </dgm:pt>
    <dgm:pt modelId="{CD7C9578-9215-4E05-BDD5-B49E0238E050}" type="parTrans" cxnId="{38D33CE5-B270-4F10-8113-453BD01C6AAD}">
      <dgm:prSet/>
      <dgm:spPr/>
      <dgm:t>
        <a:bodyPr/>
        <a:lstStyle/>
        <a:p>
          <a:endParaRPr lang="pt-BR"/>
        </a:p>
      </dgm:t>
    </dgm:pt>
    <dgm:pt modelId="{53DBD939-2F6B-42E1-AA86-4B8A4BFA2DE0}" type="sibTrans" cxnId="{38D33CE5-B270-4F10-8113-453BD01C6AAD}">
      <dgm:prSet/>
      <dgm:spPr/>
      <dgm:t>
        <a:bodyPr/>
        <a:lstStyle/>
        <a:p>
          <a:endParaRPr lang="pt-BR"/>
        </a:p>
      </dgm:t>
    </dgm:pt>
    <dgm:pt modelId="{740CE06C-C36A-4CE9-AFE1-AA006B6D85B6}">
      <dgm:prSet phldrT="[Texto]"/>
      <dgm:spPr>
        <a:solidFill>
          <a:srgbClr val="00B0F0"/>
        </a:solidFill>
      </dgm:spPr>
      <dgm:t>
        <a:bodyPr/>
        <a:lstStyle/>
        <a:p>
          <a:endParaRPr lang="pt-BR" dirty="0"/>
        </a:p>
      </dgm:t>
    </dgm:pt>
    <dgm:pt modelId="{DF80D411-12AE-4097-8E50-9AEDBFA18668}" type="parTrans" cxnId="{2E649E86-1129-4F2C-A65D-CAA696C36600}">
      <dgm:prSet/>
      <dgm:spPr/>
      <dgm:t>
        <a:bodyPr/>
        <a:lstStyle/>
        <a:p>
          <a:endParaRPr lang="pt-BR"/>
        </a:p>
      </dgm:t>
    </dgm:pt>
    <dgm:pt modelId="{195C2D82-9399-48F0-8366-827806E13279}" type="sibTrans" cxnId="{2E649E86-1129-4F2C-A65D-CAA696C36600}">
      <dgm:prSet/>
      <dgm:spPr/>
      <dgm:t>
        <a:bodyPr/>
        <a:lstStyle/>
        <a:p>
          <a:endParaRPr lang="pt-BR"/>
        </a:p>
      </dgm:t>
    </dgm:pt>
    <dgm:pt modelId="{AFC25C3F-222C-484D-877B-F97EB9B304C2}">
      <dgm:prSet phldrT="[Texto]"/>
      <dgm:spPr>
        <a:solidFill>
          <a:srgbClr val="FF0000"/>
        </a:solidFill>
      </dgm:spPr>
      <dgm:t>
        <a:bodyPr/>
        <a:lstStyle/>
        <a:p>
          <a:endParaRPr lang="pt-BR" dirty="0"/>
        </a:p>
      </dgm:t>
    </dgm:pt>
    <dgm:pt modelId="{E05FCC51-A3FD-4CA1-939B-87CBB6C0839F}" type="parTrans" cxnId="{2DB43991-286E-45EE-AAC8-0F1D15BA9E82}">
      <dgm:prSet/>
      <dgm:spPr/>
      <dgm:t>
        <a:bodyPr/>
        <a:lstStyle/>
        <a:p>
          <a:endParaRPr lang="pt-BR"/>
        </a:p>
      </dgm:t>
    </dgm:pt>
    <dgm:pt modelId="{0E7DE911-6B77-4E1F-BD38-4533FF65B463}" type="sibTrans" cxnId="{2DB43991-286E-45EE-AAC8-0F1D15BA9E82}">
      <dgm:prSet/>
      <dgm:spPr/>
      <dgm:t>
        <a:bodyPr/>
        <a:lstStyle/>
        <a:p>
          <a:endParaRPr lang="pt-BR"/>
        </a:p>
      </dgm:t>
    </dgm:pt>
    <dgm:pt modelId="{CFD23FF3-028E-4465-AB8B-74E73B527D24}">
      <dgm:prSet phldrT="[Texto]"/>
      <dgm:spPr>
        <a:solidFill>
          <a:srgbClr val="FF0000"/>
        </a:solidFill>
      </dgm:spPr>
      <dgm:t>
        <a:bodyPr/>
        <a:lstStyle/>
        <a:p>
          <a:endParaRPr lang="pt-BR" dirty="0"/>
        </a:p>
      </dgm:t>
    </dgm:pt>
    <dgm:pt modelId="{1A9FCD6C-A159-4FA5-9CF9-793D8987EE24}" type="parTrans" cxnId="{0E9784D1-90B4-4B03-8044-FF3CCA7FF5FE}">
      <dgm:prSet/>
      <dgm:spPr/>
      <dgm:t>
        <a:bodyPr/>
        <a:lstStyle/>
        <a:p>
          <a:endParaRPr lang="pt-BR"/>
        </a:p>
      </dgm:t>
    </dgm:pt>
    <dgm:pt modelId="{6AF11DBB-9BB0-4F1A-B0C1-059EEAA4541F}" type="sibTrans" cxnId="{0E9784D1-90B4-4B03-8044-FF3CCA7FF5FE}">
      <dgm:prSet/>
      <dgm:spPr/>
      <dgm:t>
        <a:bodyPr/>
        <a:lstStyle/>
        <a:p>
          <a:endParaRPr lang="pt-BR"/>
        </a:p>
      </dgm:t>
    </dgm:pt>
    <dgm:pt modelId="{7ABB5832-B505-4098-9DB6-40626EDF02A2}">
      <dgm:prSet phldrT="[Texto]"/>
      <dgm:spPr>
        <a:solidFill>
          <a:srgbClr val="00B0F0"/>
        </a:solidFill>
      </dgm:spPr>
      <dgm:t>
        <a:bodyPr/>
        <a:lstStyle/>
        <a:p>
          <a:endParaRPr lang="pt-BR" dirty="0"/>
        </a:p>
      </dgm:t>
    </dgm:pt>
    <dgm:pt modelId="{A6029EE7-952A-4A59-9624-1B96C72388CA}" type="parTrans" cxnId="{E172DCCF-A9FC-497D-9C65-01302C9E2C9C}">
      <dgm:prSet/>
      <dgm:spPr/>
      <dgm:t>
        <a:bodyPr/>
        <a:lstStyle/>
        <a:p>
          <a:endParaRPr lang="pt-BR"/>
        </a:p>
      </dgm:t>
    </dgm:pt>
    <dgm:pt modelId="{69A9B4D5-D325-4064-8C3A-3A9AAB4BC58C}" type="sibTrans" cxnId="{E172DCCF-A9FC-497D-9C65-01302C9E2C9C}">
      <dgm:prSet/>
      <dgm:spPr/>
      <dgm:t>
        <a:bodyPr/>
        <a:lstStyle/>
        <a:p>
          <a:endParaRPr lang="pt-BR"/>
        </a:p>
      </dgm:t>
    </dgm:pt>
    <dgm:pt modelId="{BDBD27E8-9F23-457E-A7FE-DA15EEDE88B2}">
      <dgm:prSet phldrT="[Texto]"/>
      <dgm:spPr>
        <a:solidFill>
          <a:srgbClr val="00B0F0"/>
        </a:solidFill>
      </dgm:spPr>
      <dgm:t>
        <a:bodyPr/>
        <a:lstStyle/>
        <a:p>
          <a:endParaRPr lang="pt-BR" dirty="0"/>
        </a:p>
      </dgm:t>
    </dgm:pt>
    <dgm:pt modelId="{D8A3A9F6-D8C1-4439-956A-9CE6BAEB68B0}" type="parTrans" cxnId="{3E8387DC-BD92-4609-A76C-C14CD84573D7}">
      <dgm:prSet/>
      <dgm:spPr/>
      <dgm:t>
        <a:bodyPr/>
        <a:lstStyle/>
        <a:p>
          <a:endParaRPr lang="pt-BR"/>
        </a:p>
      </dgm:t>
    </dgm:pt>
    <dgm:pt modelId="{E083D32D-B879-47BB-826E-88D64930797E}" type="sibTrans" cxnId="{3E8387DC-BD92-4609-A76C-C14CD84573D7}">
      <dgm:prSet/>
      <dgm:spPr/>
      <dgm:t>
        <a:bodyPr/>
        <a:lstStyle/>
        <a:p>
          <a:endParaRPr lang="pt-BR"/>
        </a:p>
      </dgm:t>
    </dgm:pt>
    <dgm:pt modelId="{6CE22435-F569-4BA0-82D4-BBDEA462B876}">
      <dgm:prSet phldrT="[Texto]"/>
      <dgm:spPr>
        <a:solidFill>
          <a:srgbClr val="FF0000"/>
        </a:solidFill>
      </dgm:spPr>
      <dgm:t>
        <a:bodyPr/>
        <a:lstStyle/>
        <a:p>
          <a:endParaRPr lang="pt-BR" dirty="0"/>
        </a:p>
      </dgm:t>
    </dgm:pt>
    <dgm:pt modelId="{B6967117-7290-4291-962F-4043FF0E0BA4}" type="parTrans" cxnId="{48DE8CED-A733-490A-85F4-F9DB3A0D009A}">
      <dgm:prSet/>
      <dgm:spPr/>
      <dgm:t>
        <a:bodyPr/>
        <a:lstStyle/>
        <a:p>
          <a:endParaRPr lang="pt-BR"/>
        </a:p>
      </dgm:t>
    </dgm:pt>
    <dgm:pt modelId="{7980844B-A68E-4C2B-AD6A-2EF437351D16}" type="sibTrans" cxnId="{48DE8CED-A733-490A-85F4-F9DB3A0D009A}">
      <dgm:prSet/>
      <dgm:spPr/>
      <dgm:t>
        <a:bodyPr/>
        <a:lstStyle/>
        <a:p>
          <a:endParaRPr lang="pt-BR"/>
        </a:p>
      </dgm:t>
    </dgm:pt>
    <dgm:pt modelId="{044B1EFC-769A-43D2-BD62-3ECE7FA84E05}">
      <dgm:prSet phldrT="[Texto]"/>
      <dgm:spPr>
        <a:solidFill>
          <a:srgbClr val="FF0000"/>
        </a:solidFill>
      </dgm:spPr>
      <dgm:t>
        <a:bodyPr/>
        <a:lstStyle/>
        <a:p>
          <a:endParaRPr lang="pt-BR" dirty="0"/>
        </a:p>
      </dgm:t>
    </dgm:pt>
    <dgm:pt modelId="{C94669D1-C503-494A-B434-CF693ABB30D0}" type="parTrans" cxnId="{19603B5C-7065-4040-8326-B5AABFC6183D}">
      <dgm:prSet/>
      <dgm:spPr/>
      <dgm:t>
        <a:bodyPr/>
        <a:lstStyle/>
        <a:p>
          <a:endParaRPr lang="pt-BR"/>
        </a:p>
      </dgm:t>
    </dgm:pt>
    <dgm:pt modelId="{3A50DFA0-18AC-4BAC-91B0-777F02AE127E}" type="sibTrans" cxnId="{19603B5C-7065-4040-8326-B5AABFC6183D}">
      <dgm:prSet/>
      <dgm:spPr/>
      <dgm:t>
        <a:bodyPr/>
        <a:lstStyle/>
        <a:p>
          <a:endParaRPr lang="pt-BR"/>
        </a:p>
      </dgm:t>
    </dgm:pt>
    <dgm:pt modelId="{8848D62C-C194-47BD-BD73-3591EAB90F57}">
      <dgm:prSet phldrT="[Texto]"/>
      <dgm:spPr>
        <a:solidFill>
          <a:srgbClr val="00B0F0"/>
        </a:solidFill>
      </dgm:spPr>
      <dgm:t>
        <a:bodyPr/>
        <a:lstStyle/>
        <a:p>
          <a:endParaRPr lang="pt-BR" dirty="0"/>
        </a:p>
      </dgm:t>
    </dgm:pt>
    <dgm:pt modelId="{4F652564-D1C5-4212-A51D-114E83895D01}" type="parTrans" cxnId="{7D52369D-7AFC-4C9A-8425-31E1C76562A0}">
      <dgm:prSet/>
      <dgm:spPr/>
      <dgm:t>
        <a:bodyPr/>
        <a:lstStyle/>
        <a:p>
          <a:endParaRPr lang="pt-BR"/>
        </a:p>
      </dgm:t>
    </dgm:pt>
    <dgm:pt modelId="{557A9903-8670-4151-8C60-C6D3A22A4683}" type="sibTrans" cxnId="{7D52369D-7AFC-4C9A-8425-31E1C76562A0}">
      <dgm:prSet/>
      <dgm:spPr/>
      <dgm:t>
        <a:bodyPr/>
        <a:lstStyle/>
        <a:p>
          <a:endParaRPr lang="pt-BR"/>
        </a:p>
      </dgm:t>
    </dgm:pt>
    <dgm:pt modelId="{5319284A-C47A-4A44-A7A9-614EF3D18E5A}" type="pres">
      <dgm:prSet presAssocID="{DA5736AC-84AF-4428-A82B-D7494F1DA9F5}" presName="theList" presStyleCnt="0">
        <dgm:presLayoutVars>
          <dgm:dir/>
          <dgm:animLvl val="lvl"/>
          <dgm:resizeHandles val="exact"/>
        </dgm:presLayoutVars>
      </dgm:prSet>
      <dgm:spPr/>
    </dgm:pt>
    <dgm:pt modelId="{AEA79493-807F-4A55-A27D-FD9588383705}" type="pres">
      <dgm:prSet presAssocID="{079630EC-BE13-4920-8536-C952561A485D}" presName="compNode" presStyleCnt="0"/>
      <dgm:spPr/>
    </dgm:pt>
    <dgm:pt modelId="{CAB13189-4AFF-4735-82AB-763B56EA291F}" type="pres">
      <dgm:prSet presAssocID="{079630EC-BE13-4920-8536-C952561A485D}" presName="aNode" presStyleLbl="bgShp" presStyleIdx="0" presStyleCnt="6"/>
      <dgm:spPr/>
    </dgm:pt>
    <dgm:pt modelId="{AC1576CC-9033-4BAA-91A9-93DFA3520F90}" type="pres">
      <dgm:prSet presAssocID="{079630EC-BE13-4920-8536-C952561A485D}" presName="textNode" presStyleLbl="bgShp" presStyleIdx="0" presStyleCnt="6"/>
      <dgm:spPr/>
    </dgm:pt>
    <dgm:pt modelId="{4EB708FD-8ED7-482E-9F0D-CE75EC0DC5E4}" type="pres">
      <dgm:prSet presAssocID="{079630EC-BE13-4920-8536-C952561A485D}" presName="compChildNode" presStyleCnt="0"/>
      <dgm:spPr/>
    </dgm:pt>
    <dgm:pt modelId="{5D5E2BBE-D9E8-4D27-807B-936111FE2124}" type="pres">
      <dgm:prSet presAssocID="{079630EC-BE13-4920-8536-C952561A485D}" presName="theInnerList" presStyleCnt="0"/>
      <dgm:spPr/>
    </dgm:pt>
    <dgm:pt modelId="{463192AF-C461-4FAD-9D42-AACF9A0A7183}" type="pres">
      <dgm:prSet presAssocID="{29167365-FB49-4635-A3E3-12F696CFEED4}" presName="childNode" presStyleLbl="node1" presStyleIdx="0" presStyleCnt="2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ECDF62-1381-46ED-A8C1-25AD47C65E42}" type="pres">
      <dgm:prSet presAssocID="{29167365-FB49-4635-A3E3-12F696CFEED4}" presName="aSpace2" presStyleCnt="0"/>
      <dgm:spPr/>
    </dgm:pt>
    <dgm:pt modelId="{ACFFCC56-EFE9-4BC4-9104-F3A753962866}" type="pres">
      <dgm:prSet presAssocID="{C3CB94B0-8165-4B59-996D-B1291CBEF538}" presName="childNode" presStyleLbl="node1" presStyleIdx="1" presStyleCnt="2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0995874-AAA9-469C-9015-7EF9BCB746A1}" type="pres">
      <dgm:prSet presAssocID="{C3CB94B0-8165-4B59-996D-B1291CBEF538}" presName="aSpace2" presStyleCnt="0"/>
      <dgm:spPr/>
    </dgm:pt>
    <dgm:pt modelId="{784D43B3-FF23-4470-8AC1-0E2330968957}" type="pres">
      <dgm:prSet presAssocID="{7E44A481-BF66-4364-8E88-A250E95713F9}" presName="childNode" presStyleLbl="node1" presStyleIdx="2" presStyleCnt="24">
        <dgm:presLayoutVars>
          <dgm:bulletEnabled val="1"/>
        </dgm:presLayoutVars>
      </dgm:prSet>
      <dgm:spPr/>
    </dgm:pt>
    <dgm:pt modelId="{D16F8046-B4DC-448A-806F-1D545D2D21EA}" type="pres">
      <dgm:prSet presAssocID="{7E44A481-BF66-4364-8E88-A250E95713F9}" presName="aSpace2" presStyleCnt="0"/>
      <dgm:spPr/>
    </dgm:pt>
    <dgm:pt modelId="{C435A518-88F5-4C8E-98B6-3F0367894175}" type="pres">
      <dgm:prSet presAssocID="{767B6285-8BBF-4B36-AD54-D5D85725B053}" presName="childNode" presStyleLbl="node1" presStyleIdx="3" presStyleCnt="24">
        <dgm:presLayoutVars>
          <dgm:bulletEnabled val="1"/>
        </dgm:presLayoutVars>
      </dgm:prSet>
      <dgm:spPr/>
    </dgm:pt>
    <dgm:pt modelId="{58A4BC51-F32E-4643-ABF7-7D95BD15EB21}" type="pres">
      <dgm:prSet presAssocID="{079630EC-BE13-4920-8536-C952561A485D}" presName="aSpace" presStyleCnt="0"/>
      <dgm:spPr/>
    </dgm:pt>
    <dgm:pt modelId="{51712A86-FCFB-4BA3-A4E7-91D4823DCE0B}" type="pres">
      <dgm:prSet presAssocID="{547AECCD-B30F-44FA-B516-97D42B9249D6}" presName="compNode" presStyleCnt="0"/>
      <dgm:spPr/>
    </dgm:pt>
    <dgm:pt modelId="{BB684241-A40A-4B68-9F85-42BCEB9615B2}" type="pres">
      <dgm:prSet presAssocID="{547AECCD-B30F-44FA-B516-97D42B9249D6}" presName="aNode" presStyleLbl="bgShp" presStyleIdx="1" presStyleCnt="6"/>
      <dgm:spPr/>
      <dgm:t>
        <a:bodyPr/>
        <a:lstStyle/>
        <a:p>
          <a:endParaRPr lang="pt-BR"/>
        </a:p>
      </dgm:t>
    </dgm:pt>
    <dgm:pt modelId="{F1EA3E16-94EA-48A7-84EF-3AF2018579E5}" type="pres">
      <dgm:prSet presAssocID="{547AECCD-B30F-44FA-B516-97D42B9249D6}" presName="textNode" presStyleLbl="bgShp" presStyleIdx="1" presStyleCnt="6"/>
      <dgm:spPr/>
      <dgm:t>
        <a:bodyPr/>
        <a:lstStyle/>
        <a:p>
          <a:endParaRPr lang="pt-BR"/>
        </a:p>
      </dgm:t>
    </dgm:pt>
    <dgm:pt modelId="{1A3896A6-08D1-4535-848B-7F08EDA202B5}" type="pres">
      <dgm:prSet presAssocID="{547AECCD-B30F-44FA-B516-97D42B9249D6}" presName="compChildNode" presStyleCnt="0"/>
      <dgm:spPr/>
    </dgm:pt>
    <dgm:pt modelId="{2CEDDBA6-4FE6-475E-AE0C-12E3CACB5EF2}" type="pres">
      <dgm:prSet presAssocID="{547AECCD-B30F-44FA-B516-97D42B9249D6}" presName="theInnerList" presStyleCnt="0"/>
      <dgm:spPr/>
    </dgm:pt>
    <dgm:pt modelId="{8AFEAF51-5A06-4CAC-B7BA-577D883F4C41}" type="pres">
      <dgm:prSet presAssocID="{5EC63639-4E69-41C3-8E7F-42566D61B41F}" presName="childNode" presStyleLbl="node1" presStyleIdx="4" presStyleCnt="24">
        <dgm:presLayoutVars>
          <dgm:bulletEnabled val="1"/>
        </dgm:presLayoutVars>
      </dgm:prSet>
      <dgm:spPr/>
    </dgm:pt>
    <dgm:pt modelId="{2DA1B134-1D93-4629-A5B7-B7DB7003A306}" type="pres">
      <dgm:prSet presAssocID="{5EC63639-4E69-41C3-8E7F-42566D61B41F}" presName="aSpace2" presStyleCnt="0"/>
      <dgm:spPr/>
    </dgm:pt>
    <dgm:pt modelId="{B7A4EFB2-DFEA-42FC-839A-4FBFCEF9220F}" type="pres">
      <dgm:prSet presAssocID="{A1E87AFD-73EC-4EDD-9E20-170EE7EE4331}" presName="childNode" presStyleLbl="node1" presStyleIdx="5" presStyleCnt="24">
        <dgm:presLayoutVars>
          <dgm:bulletEnabled val="1"/>
        </dgm:presLayoutVars>
      </dgm:prSet>
      <dgm:spPr/>
    </dgm:pt>
    <dgm:pt modelId="{9E9D1749-B153-4113-ACF5-4FE977FEEB9C}" type="pres">
      <dgm:prSet presAssocID="{A1E87AFD-73EC-4EDD-9E20-170EE7EE4331}" presName="aSpace2" presStyleCnt="0"/>
      <dgm:spPr/>
    </dgm:pt>
    <dgm:pt modelId="{D973A83B-08FF-41B9-B30F-0E1EE15E1720}" type="pres">
      <dgm:prSet presAssocID="{A5397F68-9536-4BAF-B5C4-233C1D87FD51}" presName="childNode" presStyleLbl="node1" presStyleIdx="6" presStyleCnt="24">
        <dgm:presLayoutVars>
          <dgm:bulletEnabled val="1"/>
        </dgm:presLayoutVars>
      </dgm:prSet>
      <dgm:spPr/>
    </dgm:pt>
    <dgm:pt modelId="{87484AB7-AD21-41B5-8E5C-9AA5E8EC225B}" type="pres">
      <dgm:prSet presAssocID="{A5397F68-9536-4BAF-B5C4-233C1D87FD51}" presName="aSpace2" presStyleCnt="0"/>
      <dgm:spPr/>
    </dgm:pt>
    <dgm:pt modelId="{5ED31277-DB82-44F7-B69C-33E678DE4636}" type="pres">
      <dgm:prSet presAssocID="{BCDD320E-D116-4073-A24D-56C1F8D2EACE}" presName="childNode" presStyleLbl="node1" presStyleIdx="7" presStyleCnt="24">
        <dgm:presLayoutVars>
          <dgm:bulletEnabled val="1"/>
        </dgm:presLayoutVars>
      </dgm:prSet>
      <dgm:spPr/>
    </dgm:pt>
    <dgm:pt modelId="{655F6BD8-BD98-447A-9986-0BDD5F260B99}" type="pres">
      <dgm:prSet presAssocID="{547AECCD-B30F-44FA-B516-97D42B9249D6}" presName="aSpace" presStyleCnt="0"/>
      <dgm:spPr/>
    </dgm:pt>
    <dgm:pt modelId="{359255AD-1016-4694-BF21-FA8870260C40}" type="pres">
      <dgm:prSet presAssocID="{C8F5DD52-6FD4-404C-93DA-830A33D3C15F}" presName="compNode" presStyleCnt="0"/>
      <dgm:spPr/>
    </dgm:pt>
    <dgm:pt modelId="{8818910E-73B2-45FF-8C23-36C728394288}" type="pres">
      <dgm:prSet presAssocID="{C8F5DD52-6FD4-404C-93DA-830A33D3C15F}" presName="aNode" presStyleLbl="bgShp" presStyleIdx="2" presStyleCnt="6"/>
      <dgm:spPr/>
    </dgm:pt>
    <dgm:pt modelId="{863C7255-5602-4D8C-9DF3-04B5C1782618}" type="pres">
      <dgm:prSet presAssocID="{C8F5DD52-6FD4-404C-93DA-830A33D3C15F}" presName="textNode" presStyleLbl="bgShp" presStyleIdx="2" presStyleCnt="6"/>
      <dgm:spPr/>
    </dgm:pt>
    <dgm:pt modelId="{1958F743-9893-4325-931A-5F97DB0774D8}" type="pres">
      <dgm:prSet presAssocID="{C8F5DD52-6FD4-404C-93DA-830A33D3C15F}" presName="compChildNode" presStyleCnt="0"/>
      <dgm:spPr/>
    </dgm:pt>
    <dgm:pt modelId="{EE1E03D8-34E6-46D9-B518-A386DFE8E2CB}" type="pres">
      <dgm:prSet presAssocID="{C8F5DD52-6FD4-404C-93DA-830A33D3C15F}" presName="theInnerList" presStyleCnt="0"/>
      <dgm:spPr/>
    </dgm:pt>
    <dgm:pt modelId="{E3A1E9FD-4ABC-46C2-9488-47DE2701D7BB}" type="pres">
      <dgm:prSet presAssocID="{78A214F1-A2E1-44D5-A67E-C896EB144A66}" presName="childNode" presStyleLbl="node1" presStyleIdx="8" presStyleCnt="24">
        <dgm:presLayoutVars>
          <dgm:bulletEnabled val="1"/>
        </dgm:presLayoutVars>
      </dgm:prSet>
      <dgm:spPr/>
    </dgm:pt>
    <dgm:pt modelId="{B301E5D0-0FE5-4A8A-B793-C21ABABE9F2C}" type="pres">
      <dgm:prSet presAssocID="{78A214F1-A2E1-44D5-A67E-C896EB144A66}" presName="aSpace2" presStyleCnt="0"/>
      <dgm:spPr/>
    </dgm:pt>
    <dgm:pt modelId="{3C756DFC-2984-4F54-88EB-A94E87645339}" type="pres">
      <dgm:prSet presAssocID="{B351D72C-A9DE-4CD9-8132-6C73B439670E}" presName="childNode" presStyleLbl="node1" presStyleIdx="9" presStyleCnt="24">
        <dgm:presLayoutVars>
          <dgm:bulletEnabled val="1"/>
        </dgm:presLayoutVars>
      </dgm:prSet>
      <dgm:spPr/>
    </dgm:pt>
    <dgm:pt modelId="{84556089-18E2-4359-95ED-1DD6BA33DD63}" type="pres">
      <dgm:prSet presAssocID="{B351D72C-A9DE-4CD9-8132-6C73B439670E}" presName="aSpace2" presStyleCnt="0"/>
      <dgm:spPr/>
    </dgm:pt>
    <dgm:pt modelId="{86A030EC-EB2E-4250-A6B9-56CE47D2A9BD}" type="pres">
      <dgm:prSet presAssocID="{6566ADFA-B342-4EAB-9928-3BE26AC77299}" presName="childNode" presStyleLbl="node1" presStyleIdx="10" presStyleCnt="24">
        <dgm:presLayoutVars>
          <dgm:bulletEnabled val="1"/>
        </dgm:presLayoutVars>
      </dgm:prSet>
      <dgm:spPr/>
    </dgm:pt>
    <dgm:pt modelId="{31E1F075-46DB-4760-A362-5612D80706ED}" type="pres">
      <dgm:prSet presAssocID="{6566ADFA-B342-4EAB-9928-3BE26AC77299}" presName="aSpace2" presStyleCnt="0"/>
      <dgm:spPr/>
    </dgm:pt>
    <dgm:pt modelId="{5BFAA996-D79E-4036-A932-F2818BD7FF60}" type="pres">
      <dgm:prSet presAssocID="{48DB7A4D-0CDC-4006-86DC-0F8425484FFA}" presName="childNode" presStyleLbl="node1" presStyleIdx="11" presStyleCnt="24">
        <dgm:presLayoutVars>
          <dgm:bulletEnabled val="1"/>
        </dgm:presLayoutVars>
      </dgm:prSet>
      <dgm:spPr/>
    </dgm:pt>
    <dgm:pt modelId="{E273A852-CCF2-4919-B9A5-7B8DF4427419}" type="pres">
      <dgm:prSet presAssocID="{C8F5DD52-6FD4-404C-93DA-830A33D3C15F}" presName="aSpace" presStyleCnt="0"/>
      <dgm:spPr/>
    </dgm:pt>
    <dgm:pt modelId="{1D4A95A6-FA40-4C40-AFAA-1ED40CA50B77}" type="pres">
      <dgm:prSet presAssocID="{DBAB1C31-6AF7-4D81-9DD7-A48B0A122E15}" presName="compNode" presStyleCnt="0"/>
      <dgm:spPr/>
    </dgm:pt>
    <dgm:pt modelId="{BEFE5B4B-418B-42D9-9970-1CEAEA07C8B5}" type="pres">
      <dgm:prSet presAssocID="{DBAB1C31-6AF7-4D81-9DD7-A48B0A122E15}" presName="aNode" presStyleLbl="bgShp" presStyleIdx="3" presStyleCnt="6"/>
      <dgm:spPr/>
    </dgm:pt>
    <dgm:pt modelId="{D6A20F55-E1CF-47BD-96DF-CBAA3B9DB993}" type="pres">
      <dgm:prSet presAssocID="{DBAB1C31-6AF7-4D81-9DD7-A48B0A122E15}" presName="textNode" presStyleLbl="bgShp" presStyleIdx="3" presStyleCnt="6"/>
      <dgm:spPr/>
    </dgm:pt>
    <dgm:pt modelId="{9D8358C2-16DF-48EA-A066-526283DBB661}" type="pres">
      <dgm:prSet presAssocID="{DBAB1C31-6AF7-4D81-9DD7-A48B0A122E15}" presName="compChildNode" presStyleCnt="0"/>
      <dgm:spPr/>
    </dgm:pt>
    <dgm:pt modelId="{99500A8F-56C1-46CE-89D9-6D71BA4F3371}" type="pres">
      <dgm:prSet presAssocID="{DBAB1C31-6AF7-4D81-9DD7-A48B0A122E15}" presName="theInnerList" presStyleCnt="0"/>
      <dgm:spPr/>
    </dgm:pt>
    <dgm:pt modelId="{B37F36DC-BFCB-4C82-8B0D-5FA0C43E5BFA}" type="pres">
      <dgm:prSet presAssocID="{E72083F1-1AB8-42F7-A6E2-CDAABEB6932B}" presName="childNode" presStyleLbl="node1" presStyleIdx="12" presStyleCnt="2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241312B-E3EB-41C7-B0E9-B07DCEC9CEE0}" type="pres">
      <dgm:prSet presAssocID="{E72083F1-1AB8-42F7-A6E2-CDAABEB6932B}" presName="aSpace2" presStyleCnt="0"/>
      <dgm:spPr/>
    </dgm:pt>
    <dgm:pt modelId="{04D65F39-66BD-49F2-9CAD-56D08F3F6928}" type="pres">
      <dgm:prSet presAssocID="{8848D62C-C194-47BD-BD73-3591EAB90F57}" presName="childNode" presStyleLbl="node1" presStyleIdx="13" presStyleCnt="24">
        <dgm:presLayoutVars>
          <dgm:bulletEnabled val="1"/>
        </dgm:presLayoutVars>
      </dgm:prSet>
      <dgm:spPr/>
    </dgm:pt>
    <dgm:pt modelId="{856EDF3D-BDD5-41BC-9309-814AB0F4FD74}" type="pres">
      <dgm:prSet presAssocID="{8848D62C-C194-47BD-BD73-3591EAB90F57}" presName="aSpace2" presStyleCnt="0"/>
      <dgm:spPr/>
    </dgm:pt>
    <dgm:pt modelId="{E304D221-7917-4622-B14A-A4E6EF6CDB85}" type="pres">
      <dgm:prSet presAssocID="{DC80A654-0C43-46BA-BA80-FCA3F848B2B3}" presName="childNode" presStyleLbl="node1" presStyleIdx="14" presStyleCnt="24">
        <dgm:presLayoutVars>
          <dgm:bulletEnabled val="1"/>
        </dgm:presLayoutVars>
      </dgm:prSet>
      <dgm:spPr/>
    </dgm:pt>
    <dgm:pt modelId="{B661DEC4-62C7-46B8-8FD3-86CCBC5C0237}" type="pres">
      <dgm:prSet presAssocID="{DC80A654-0C43-46BA-BA80-FCA3F848B2B3}" presName="aSpace2" presStyleCnt="0"/>
      <dgm:spPr/>
    </dgm:pt>
    <dgm:pt modelId="{3A9BB0BD-3884-4DD1-A7CA-C1B7F0430389}" type="pres">
      <dgm:prSet presAssocID="{92CEACE7-7F61-49CF-B264-3940A4268761}" presName="childNode" presStyleLbl="node1" presStyleIdx="15" presStyleCnt="24">
        <dgm:presLayoutVars>
          <dgm:bulletEnabled val="1"/>
        </dgm:presLayoutVars>
      </dgm:prSet>
      <dgm:spPr/>
    </dgm:pt>
    <dgm:pt modelId="{B46AFC36-60F5-4B6F-8860-29A34C276633}" type="pres">
      <dgm:prSet presAssocID="{DBAB1C31-6AF7-4D81-9DD7-A48B0A122E15}" presName="aSpace" presStyleCnt="0"/>
      <dgm:spPr/>
    </dgm:pt>
    <dgm:pt modelId="{7FDED6C0-A828-4231-9E8E-6BD331B9CBC8}" type="pres">
      <dgm:prSet presAssocID="{D8D9B2F5-0685-4333-82A2-3E5100D8C0A7}" presName="compNode" presStyleCnt="0"/>
      <dgm:spPr/>
    </dgm:pt>
    <dgm:pt modelId="{A70BF52C-822C-4006-9E60-41E5E447F45F}" type="pres">
      <dgm:prSet presAssocID="{D8D9B2F5-0685-4333-82A2-3E5100D8C0A7}" presName="aNode" presStyleLbl="bgShp" presStyleIdx="4" presStyleCnt="6"/>
      <dgm:spPr/>
      <dgm:t>
        <a:bodyPr/>
        <a:lstStyle/>
        <a:p>
          <a:endParaRPr lang="pt-BR"/>
        </a:p>
      </dgm:t>
    </dgm:pt>
    <dgm:pt modelId="{F52E51FA-3FB9-4BEF-BD41-ABE326D7E45E}" type="pres">
      <dgm:prSet presAssocID="{D8D9B2F5-0685-4333-82A2-3E5100D8C0A7}" presName="textNode" presStyleLbl="bgShp" presStyleIdx="4" presStyleCnt="6"/>
      <dgm:spPr/>
      <dgm:t>
        <a:bodyPr/>
        <a:lstStyle/>
        <a:p>
          <a:endParaRPr lang="pt-BR"/>
        </a:p>
      </dgm:t>
    </dgm:pt>
    <dgm:pt modelId="{D5E5443E-29D3-4DFC-9BC7-10A7FB775B8B}" type="pres">
      <dgm:prSet presAssocID="{D8D9B2F5-0685-4333-82A2-3E5100D8C0A7}" presName="compChildNode" presStyleCnt="0"/>
      <dgm:spPr/>
    </dgm:pt>
    <dgm:pt modelId="{AC1FBFCE-B77D-482D-9C30-E515B683DA0C}" type="pres">
      <dgm:prSet presAssocID="{D8D9B2F5-0685-4333-82A2-3E5100D8C0A7}" presName="theInnerList" presStyleCnt="0"/>
      <dgm:spPr/>
    </dgm:pt>
    <dgm:pt modelId="{F29201AB-6847-4208-A189-EC59E3553589}" type="pres">
      <dgm:prSet presAssocID="{740CE06C-C36A-4CE9-AFE1-AA006B6D85B6}" presName="childNode" presStyleLbl="node1" presStyleIdx="16" presStyleCnt="24">
        <dgm:presLayoutVars>
          <dgm:bulletEnabled val="1"/>
        </dgm:presLayoutVars>
      </dgm:prSet>
      <dgm:spPr/>
    </dgm:pt>
    <dgm:pt modelId="{2A48CB7D-028D-465F-8079-9FBE570D09E4}" type="pres">
      <dgm:prSet presAssocID="{740CE06C-C36A-4CE9-AFE1-AA006B6D85B6}" presName="aSpace2" presStyleCnt="0"/>
      <dgm:spPr/>
    </dgm:pt>
    <dgm:pt modelId="{FFF4BDED-36FF-46FE-B1AC-5F48C5104A76}" type="pres">
      <dgm:prSet presAssocID="{AFC25C3F-222C-484D-877B-F97EB9B304C2}" presName="childNode" presStyleLbl="node1" presStyleIdx="17" presStyleCnt="24">
        <dgm:presLayoutVars>
          <dgm:bulletEnabled val="1"/>
        </dgm:presLayoutVars>
      </dgm:prSet>
      <dgm:spPr/>
    </dgm:pt>
    <dgm:pt modelId="{9F6636DE-9D90-46EF-ABED-C04241F033AD}" type="pres">
      <dgm:prSet presAssocID="{AFC25C3F-222C-484D-877B-F97EB9B304C2}" presName="aSpace2" presStyleCnt="0"/>
      <dgm:spPr/>
    </dgm:pt>
    <dgm:pt modelId="{48F98EB4-09B7-4F9E-8123-67037F81BA19}" type="pres">
      <dgm:prSet presAssocID="{CFD23FF3-028E-4465-AB8B-74E73B527D24}" presName="childNode" presStyleLbl="node1" presStyleIdx="18" presStyleCnt="24">
        <dgm:presLayoutVars>
          <dgm:bulletEnabled val="1"/>
        </dgm:presLayoutVars>
      </dgm:prSet>
      <dgm:spPr/>
    </dgm:pt>
    <dgm:pt modelId="{00167853-45EB-480D-8947-9C4387F3DB59}" type="pres">
      <dgm:prSet presAssocID="{CFD23FF3-028E-4465-AB8B-74E73B527D24}" presName="aSpace2" presStyleCnt="0"/>
      <dgm:spPr/>
    </dgm:pt>
    <dgm:pt modelId="{ECEC0CE6-1A20-4AF7-B50C-1D529EB22B38}" type="pres">
      <dgm:prSet presAssocID="{64C6CF25-8549-41BA-9B26-F4E340721ACC}" presName="childNode" presStyleLbl="node1" presStyleIdx="19" presStyleCnt="24">
        <dgm:presLayoutVars>
          <dgm:bulletEnabled val="1"/>
        </dgm:presLayoutVars>
      </dgm:prSet>
      <dgm:spPr/>
    </dgm:pt>
    <dgm:pt modelId="{BC776A41-DC0F-442C-96DF-1730C354BEDB}" type="pres">
      <dgm:prSet presAssocID="{D8D9B2F5-0685-4333-82A2-3E5100D8C0A7}" presName="aSpace" presStyleCnt="0"/>
      <dgm:spPr/>
    </dgm:pt>
    <dgm:pt modelId="{6A2F682D-CB4E-4EE3-8093-233ECD75D116}" type="pres">
      <dgm:prSet presAssocID="{6A911E3A-B235-4835-A6B4-E9470503F14B}" presName="compNode" presStyleCnt="0"/>
      <dgm:spPr/>
    </dgm:pt>
    <dgm:pt modelId="{298DC7DD-7FCE-42A6-83DF-A85BEFACD892}" type="pres">
      <dgm:prSet presAssocID="{6A911E3A-B235-4835-A6B4-E9470503F14B}" presName="aNode" presStyleLbl="bgShp" presStyleIdx="5" presStyleCnt="6"/>
      <dgm:spPr/>
      <dgm:t>
        <a:bodyPr/>
        <a:lstStyle/>
        <a:p>
          <a:endParaRPr lang="pt-BR"/>
        </a:p>
      </dgm:t>
    </dgm:pt>
    <dgm:pt modelId="{4F9B8228-6014-4886-BB8F-1EBBE61DEE4A}" type="pres">
      <dgm:prSet presAssocID="{6A911E3A-B235-4835-A6B4-E9470503F14B}" presName="textNode" presStyleLbl="bgShp" presStyleIdx="5" presStyleCnt="6"/>
      <dgm:spPr/>
      <dgm:t>
        <a:bodyPr/>
        <a:lstStyle/>
        <a:p>
          <a:endParaRPr lang="pt-BR"/>
        </a:p>
      </dgm:t>
    </dgm:pt>
    <dgm:pt modelId="{0B559E34-DCFB-491C-9C5B-91FB75CF7579}" type="pres">
      <dgm:prSet presAssocID="{6A911E3A-B235-4835-A6B4-E9470503F14B}" presName="compChildNode" presStyleCnt="0"/>
      <dgm:spPr/>
    </dgm:pt>
    <dgm:pt modelId="{9F4131EC-56F0-4EBA-9521-B8731AE1F336}" type="pres">
      <dgm:prSet presAssocID="{6A911E3A-B235-4835-A6B4-E9470503F14B}" presName="theInnerList" presStyleCnt="0"/>
      <dgm:spPr/>
    </dgm:pt>
    <dgm:pt modelId="{02751F3A-C305-4C41-9990-F31733489CB0}" type="pres">
      <dgm:prSet presAssocID="{BDBD27E8-9F23-457E-A7FE-DA15EEDE88B2}" presName="childNode" presStyleLbl="node1" presStyleIdx="20" presStyleCnt="24">
        <dgm:presLayoutVars>
          <dgm:bulletEnabled val="1"/>
        </dgm:presLayoutVars>
      </dgm:prSet>
      <dgm:spPr/>
    </dgm:pt>
    <dgm:pt modelId="{56F185D7-9B05-4630-AED5-61C5C1200A3F}" type="pres">
      <dgm:prSet presAssocID="{BDBD27E8-9F23-457E-A7FE-DA15EEDE88B2}" presName="aSpace2" presStyleCnt="0"/>
      <dgm:spPr/>
    </dgm:pt>
    <dgm:pt modelId="{C690363F-1CE3-4C74-81A4-A8AD668B2029}" type="pres">
      <dgm:prSet presAssocID="{6CE22435-F569-4BA0-82D4-BBDEA462B876}" presName="childNode" presStyleLbl="node1" presStyleIdx="21" presStyleCnt="24">
        <dgm:presLayoutVars>
          <dgm:bulletEnabled val="1"/>
        </dgm:presLayoutVars>
      </dgm:prSet>
      <dgm:spPr/>
    </dgm:pt>
    <dgm:pt modelId="{05AF42FB-0D70-49B4-AF91-7A851B26B908}" type="pres">
      <dgm:prSet presAssocID="{6CE22435-F569-4BA0-82D4-BBDEA462B876}" presName="aSpace2" presStyleCnt="0"/>
      <dgm:spPr/>
    </dgm:pt>
    <dgm:pt modelId="{D1378469-F39B-41FB-9593-A6F9C3A48C0B}" type="pres">
      <dgm:prSet presAssocID="{044B1EFC-769A-43D2-BD62-3ECE7FA84E05}" presName="childNode" presStyleLbl="node1" presStyleIdx="22" presStyleCnt="24">
        <dgm:presLayoutVars>
          <dgm:bulletEnabled val="1"/>
        </dgm:presLayoutVars>
      </dgm:prSet>
      <dgm:spPr/>
    </dgm:pt>
    <dgm:pt modelId="{CB4A7AAB-42A8-449A-BA1D-0F0E8FBDC67E}" type="pres">
      <dgm:prSet presAssocID="{044B1EFC-769A-43D2-BD62-3ECE7FA84E05}" presName="aSpace2" presStyleCnt="0"/>
      <dgm:spPr/>
    </dgm:pt>
    <dgm:pt modelId="{D5C2A07B-D70F-482F-B379-D9D3E3888600}" type="pres">
      <dgm:prSet presAssocID="{7ABB5832-B505-4098-9DB6-40626EDF02A2}" presName="childNode" presStyleLbl="node1" presStyleIdx="23" presStyleCnt="24">
        <dgm:presLayoutVars>
          <dgm:bulletEnabled val="1"/>
        </dgm:presLayoutVars>
      </dgm:prSet>
      <dgm:spPr/>
    </dgm:pt>
  </dgm:ptLst>
  <dgm:cxnLst>
    <dgm:cxn modelId="{02C07110-610E-4A06-9466-3FD1A8283E68}" type="presOf" srcId="{BDBD27E8-9F23-457E-A7FE-DA15EEDE88B2}" destId="{02751F3A-C305-4C41-9990-F31733489CB0}" srcOrd="0" destOrd="0" presId="urn:microsoft.com/office/officeart/2005/8/layout/lProcess2"/>
    <dgm:cxn modelId="{AF48CB4F-2992-4A85-933E-A76B0DFE520C}" srcId="{DA5736AC-84AF-4428-A82B-D7494F1DA9F5}" destId="{D8D9B2F5-0685-4333-82A2-3E5100D8C0A7}" srcOrd="4" destOrd="0" parTransId="{93BF6031-B9AC-42DB-8E4F-309F8FB9C5E6}" sibTransId="{3171C935-7205-4750-A72E-12D72EE394D7}"/>
    <dgm:cxn modelId="{74594844-7B6E-4C3C-9782-5FE236090CA1}" type="presOf" srcId="{6566ADFA-B342-4EAB-9928-3BE26AC77299}" destId="{86A030EC-EB2E-4250-A6B9-56CE47D2A9BD}" srcOrd="0" destOrd="0" presId="urn:microsoft.com/office/officeart/2005/8/layout/lProcess2"/>
    <dgm:cxn modelId="{A15236E0-F3AB-419C-A059-D613AE1933DB}" type="presOf" srcId="{C3CB94B0-8165-4B59-996D-B1291CBEF538}" destId="{ACFFCC56-EFE9-4BC4-9104-F3A753962866}" srcOrd="0" destOrd="0" presId="urn:microsoft.com/office/officeart/2005/8/layout/lProcess2"/>
    <dgm:cxn modelId="{0AF5AC29-9E63-4C68-A6CD-71B55A334995}" srcId="{C8F5DD52-6FD4-404C-93DA-830A33D3C15F}" destId="{6566ADFA-B342-4EAB-9928-3BE26AC77299}" srcOrd="2" destOrd="0" parTransId="{6DD49F64-7B11-4428-B25B-C3C1C1976779}" sibTransId="{6B4C53C0-EC4F-4BE6-A65A-B8A468DCE11F}"/>
    <dgm:cxn modelId="{413FC7D7-09D5-4584-87A1-A6A648A07A21}" type="presOf" srcId="{6A911E3A-B235-4835-A6B4-E9470503F14B}" destId="{4F9B8228-6014-4886-BB8F-1EBBE61DEE4A}" srcOrd="1" destOrd="0" presId="urn:microsoft.com/office/officeart/2005/8/layout/lProcess2"/>
    <dgm:cxn modelId="{2E649E86-1129-4F2C-A65D-CAA696C36600}" srcId="{D8D9B2F5-0685-4333-82A2-3E5100D8C0A7}" destId="{740CE06C-C36A-4CE9-AFE1-AA006B6D85B6}" srcOrd="0" destOrd="0" parTransId="{DF80D411-12AE-4097-8E50-9AEDBFA18668}" sibTransId="{195C2D82-9399-48F0-8366-827806E13279}"/>
    <dgm:cxn modelId="{22115C59-8EB3-4FEE-9D90-5A8AA79E707F}" type="presOf" srcId="{92CEACE7-7F61-49CF-B264-3940A4268761}" destId="{3A9BB0BD-3884-4DD1-A7CA-C1B7F0430389}" srcOrd="0" destOrd="0" presId="urn:microsoft.com/office/officeart/2005/8/layout/lProcess2"/>
    <dgm:cxn modelId="{C1256B7E-16BA-4E0F-8988-21B93D4FD5D5}" srcId="{DA5736AC-84AF-4428-A82B-D7494F1DA9F5}" destId="{C8F5DD52-6FD4-404C-93DA-830A33D3C15F}" srcOrd="2" destOrd="0" parTransId="{87087F80-5434-454F-909F-D148A6C43D69}" sibTransId="{AF8C3642-2B2D-4F0A-BA1B-D07A0857BB26}"/>
    <dgm:cxn modelId="{408A7F01-BBA7-46A2-80E8-65F0B6433EB2}" type="presOf" srcId="{740CE06C-C36A-4CE9-AFE1-AA006B6D85B6}" destId="{F29201AB-6847-4208-A189-EC59E3553589}" srcOrd="0" destOrd="0" presId="urn:microsoft.com/office/officeart/2005/8/layout/lProcess2"/>
    <dgm:cxn modelId="{F524EBE9-E82A-46BE-B5B8-6C71B4C443A6}" type="presOf" srcId="{6CE22435-F569-4BA0-82D4-BBDEA462B876}" destId="{C690363F-1CE3-4C74-81A4-A8AD668B2029}" srcOrd="0" destOrd="0" presId="urn:microsoft.com/office/officeart/2005/8/layout/lProcess2"/>
    <dgm:cxn modelId="{01E09B9C-BC05-4F59-BED7-F046C21E65FC}" type="presOf" srcId="{7E44A481-BF66-4364-8E88-A250E95713F9}" destId="{784D43B3-FF23-4470-8AC1-0E2330968957}" srcOrd="0" destOrd="0" presId="urn:microsoft.com/office/officeart/2005/8/layout/lProcess2"/>
    <dgm:cxn modelId="{C2A88F6C-5E30-486E-A35E-D9B42D572E99}" srcId="{547AECCD-B30F-44FA-B516-97D42B9249D6}" destId="{5EC63639-4E69-41C3-8E7F-42566D61B41F}" srcOrd="0" destOrd="0" parTransId="{548FD7B2-C8FC-42AF-A890-7F576B67A86D}" sibTransId="{04BDBD17-4CED-4865-8F24-55DA27FBC7A9}"/>
    <dgm:cxn modelId="{52BB6E1D-175C-42B5-92E9-B1D9668BC96A}" type="presOf" srcId="{547AECCD-B30F-44FA-B516-97D42B9249D6}" destId="{BB684241-A40A-4B68-9F85-42BCEB9615B2}" srcOrd="0" destOrd="0" presId="urn:microsoft.com/office/officeart/2005/8/layout/lProcess2"/>
    <dgm:cxn modelId="{DDF9991A-03C0-4995-AC94-1E7F3FE09FBE}" type="presOf" srcId="{48DB7A4D-0CDC-4006-86DC-0F8425484FFA}" destId="{5BFAA996-D79E-4036-A932-F2818BD7FF60}" srcOrd="0" destOrd="0" presId="urn:microsoft.com/office/officeart/2005/8/layout/lProcess2"/>
    <dgm:cxn modelId="{7E3B4B9E-152E-4E3E-83F8-E5BABBEF1D47}" srcId="{DBAB1C31-6AF7-4D81-9DD7-A48B0A122E15}" destId="{DC80A654-0C43-46BA-BA80-FCA3F848B2B3}" srcOrd="2" destOrd="0" parTransId="{C5A020B8-4A68-44B4-AB48-65C4A06955AD}" sibTransId="{3A156566-82CC-459C-A97A-55AA0D69855E}"/>
    <dgm:cxn modelId="{790F189F-053C-4D9C-B8D2-A28CF4294B0C}" srcId="{079630EC-BE13-4920-8536-C952561A485D}" destId="{C3CB94B0-8165-4B59-996D-B1291CBEF538}" srcOrd="1" destOrd="0" parTransId="{CCF3B370-85D6-404A-A6A1-72C41D36F8BC}" sibTransId="{AE04F816-1A52-4F0C-8EA2-3BA8FECDE8D5}"/>
    <dgm:cxn modelId="{C19A8CD6-4255-4946-B0BA-5478C6860F69}" srcId="{C8F5DD52-6FD4-404C-93DA-830A33D3C15F}" destId="{78A214F1-A2E1-44D5-A67E-C896EB144A66}" srcOrd="0" destOrd="0" parTransId="{DCB22CC3-2BEC-4647-954C-F72F44D333EF}" sibTransId="{8ED24E13-478A-46A0-BBE0-C54F72D32585}"/>
    <dgm:cxn modelId="{A4F3D99C-22A7-46EA-80DE-46454A60BE58}" type="presOf" srcId="{044B1EFC-769A-43D2-BD62-3ECE7FA84E05}" destId="{D1378469-F39B-41FB-9593-A6F9C3A48C0B}" srcOrd="0" destOrd="0" presId="urn:microsoft.com/office/officeart/2005/8/layout/lProcess2"/>
    <dgm:cxn modelId="{E6EFB2D7-6E79-4057-B729-73AE00E3199E}" type="presOf" srcId="{78A214F1-A2E1-44D5-A67E-C896EB144A66}" destId="{E3A1E9FD-4ABC-46C2-9488-47DE2701D7BB}" srcOrd="0" destOrd="0" presId="urn:microsoft.com/office/officeart/2005/8/layout/lProcess2"/>
    <dgm:cxn modelId="{325D9D2C-29CB-4552-89BA-CEA97A16649C}" type="presOf" srcId="{64C6CF25-8549-41BA-9B26-F4E340721ACC}" destId="{ECEC0CE6-1A20-4AF7-B50C-1D529EB22B38}" srcOrd="0" destOrd="0" presId="urn:microsoft.com/office/officeart/2005/8/layout/lProcess2"/>
    <dgm:cxn modelId="{61ECFA3A-A4F0-4D13-9651-63E876AE4FB7}" srcId="{DBAB1C31-6AF7-4D81-9DD7-A48B0A122E15}" destId="{E72083F1-1AB8-42F7-A6E2-CDAABEB6932B}" srcOrd="0" destOrd="0" parTransId="{4E8D1271-1CBA-4AC8-BE19-EAA5F617BB72}" sibTransId="{35410D23-A011-4DCE-A4B2-17677A1393FD}"/>
    <dgm:cxn modelId="{81345476-A0C0-4A2C-8D1A-5247D488F3A0}" srcId="{DA5736AC-84AF-4428-A82B-D7494F1DA9F5}" destId="{6A911E3A-B235-4835-A6B4-E9470503F14B}" srcOrd="5" destOrd="0" parTransId="{49FB9641-D0BD-4B11-8D54-365D6D3AC7DC}" sibTransId="{7074D8BA-35BB-4B6B-BBE1-FBB7A4516369}"/>
    <dgm:cxn modelId="{3E8387DC-BD92-4609-A76C-C14CD84573D7}" srcId="{6A911E3A-B235-4835-A6B4-E9470503F14B}" destId="{BDBD27E8-9F23-457E-A7FE-DA15EEDE88B2}" srcOrd="0" destOrd="0" parTransId="{D8A3A9F6-D8C1-4439-956A-9CE6BAEB68B0}" sibTransId="{E083D32D-B879-47BB-826E-88D64930797E}"/>
    <dgm:cxn modelId="{B7B71C8C-D1CA-4576-92E9-A577469FA905}" srcId="{079630EC-BE13-4920-8536-C952561A485D}" destId="{7E44A481-BF66-4364-8E88-A250E95713F9}" srcOrd="2" destOrd="0" parTransId="{C36184C6-7F7B-47C6-B53F-08A8D9049132}" sibTransId="{15C2EA45-8DCB-4B58-9A21-A0AB6A86642B}"/>
    <dgm:cxn modelId="{CB345E91-13F1-4A05-ACAA-4B16157E8A36}" type="presOf" srcId="{B351D72C-A9DE-4CD9-8132-6C73B439670E}" destId="{3C756DFC-2984-4F54-88EB-A94E87645339}" srcOrd="0" destOrd="0" presId="urn:microsoft.com/office/officeart/2005/8/layout/lProcess2"/>
    <dgm:cxn modelId="{65493764-F362-427C-857D-E02C0BCD99A9}" type="presOf" srcId="{D8D9B2F5-0685-4333-82A2-3E5100D8C0A7}" destId="{A70BF52C-822C-4006-9E60-41E5E447F45F}" srcOrd="0" destOrd="0" presId="urn:microsoft.com/office/officeart/2005/8/layout/lProcess2"/>
    <dgm:cxn modelId="{D45A956D-6699-47D2-888B-968C75C9066C}" type="presOf" srcId="{AFC25C3F-222C-484D-877B-F97EB9B304C2}" destId="{FFF4BDED-36FF-46FE-B1AC-5F48C5104A76}" srcOrd="0" destOrd="0" presId="urn:microsoft.com/office/officeart/2005/8/layout/lProcess2"/>
    <dgm:cxn modelId="{77938674-3337-476C-833E-F22779B092C5}" srcId="{DA5736AC-84AF-4428-A82B-D7494F1DA9F5}" destId="{DBAB1C31-6AF7-4D81-9DD7-A48B0A122E15}" srcOrd="3" destOrd="0" parTransId="{4F5FEA1C-FDF9-44BD-91D0-29629E21C76D}" sibTransId="{F7C60A96-CE02-40C7-A6EE-AB2E788F839F}"/>
    <dgm:cxn modelId="{57855B3D-2C92-4BFB-84D7-E27A8B9A8657}" type="presOf" srcId="{DBAB1C31-6AF7-4D81-9DD7-A48B0A122E15}" destId="{D6A20F55-E1CF-47BD-96DF-CBAA3B9DB993}" srcOrd="1" destOrd="0" presId="urn:microsoft.com/office/officeart/2005/8/layout/lProcess2"/>
    <dgm:cxn modelId="{D473C21C-F561-4528-ABF9-1C448D954F59}" type="presOf" srcId="{767B6285-8BBF-4B36-AD54-D5D85725B053}" destId="{C435A518-88F5-4C8E-98B6-3F0367894175}" srcOrd="0" destOrd="0" presId="urn:microsoft.com/office/officeart/2005/8/layout/lProcess2"/>
    <dgm:cxn modelId="{F50083F9-0E17-44B8-8F4A-495AA6E94CD9}" srcId="{079630EC-BE13-4920-8536-C952561A485D}" destId="{29167365-FB49-4635-A3E3-12F696CFEED4}" srcOrd="0" destOrd="0" parTransId="{2E94BB3F-4591-4CE4-B87C-0EBEBC320280}" sibTransId="{B8502B1E-8240-4F6A-9633-30C0263A5E54}"/>
    <dgm:cxn modelId="{B6B5FB44-1688-43C8-A32E-00CA12C3F5A9}" srcId="{C8F5DD52-6FD4-404C-93DA-830A33D3C15F}" destId="{B351D72C-A9DE-4CD9-8132-6C73B439670E}" srcOrd="1" destOrd="0" parTransId="{3E1587FD-3319-40DF-BACB-9AB71B787B89}" sibTransId="{D6A440A3-C34E-4E0B-8AD6-9A8355E2BC7F}"/>
    <dgm:cxn modelId="{C5485BC5-C238-45D9-8B03-9F2DD2C42432}" srcId="{547AECCD-B30F-44FA-B516-97D42B9249D6}" destId="{A1E87AFD-73EC-4EDD-9E20-170EE7EE4331}" srcOrd="1" destOrd="0" parTransId="{F06C39C2-30F7-4FBE-914C-5244222043F7}" sibTransId="{A344417E-E05B-444D-8539-31834E04B3C2}"/>
    <dgm:cxn modelId="{C0EA1284-CBB1-42BC-9278-CE609B386A1A}" type="presOf" srcId="{D8D9B2F5-0685-4333-82A2-3E5100D8C0A7}" destId="{F52E51FA-3FB9-4BEF-BD41-ABE326D7E45E}" srcOrd="1" destOrd="0" presId="urn:microsoft.com/office/officeart/2005/8/layout/lProcess2"/>
    <dgm:cxn modelId="{7D52369D-7AFC-4C9A-8425-31E1C76562A0}" srcId="{DBAB1C31-6AF7-4D81-9DD7-A48B0A122E15}" destId="{8848D62C-C194-47BD-BD73-3591EAB90F57}" srcOrd="1" destOrd="0" parTransId="{4F652564-D1C5-4212-A51D-114E83895D01}" sibTransId="{557A9903-8670-4151-8C60-C6D3A22A4683}"/>
    <dgm:cxn modelId="{7A7B62A3-30B2-446D-AA55-9ED948565809}" srcId="{DA5736AC-84AF-4428-A82B-D7494F1DA9F5}" destId="{079630EC-BE13-4920-8536-C952561A485D}" srcOrd="0" destOrd="0" parTransId="{FA89A774-D113-450D-9E2C-6B15B3D580F2}" sibTransId="{4E403F7D-0980-4D6A-9AD0-C304CF12A9FE}"/>
    <dgm:cxn modelId="{9B9F49A5-1161-4BE6-A0F4-2396B1F5D9E3}" type="presOf" srcId="{BCDD320E-D116-4073-A24D-56C1F8D2EACE}" destId="{5ED31277-DB82-44F7-B69C-33E678DE4636}" srcOrd="0" destOrd="0" presId="urn:microsoft.com/office/officeart/2005/8/layout/lProcess2"/>
    <dgm:cxn modelId="{744A1142-CE28-40D6-93D1-5472FF212D13}" srcId="{DBAB1C31-6AF7-4D81-9DD7-A48B0A122E15}" destId="{92CEACE7-7F61-49CF-B264-3940A4268761}" srcOrd="3" destOrd="0" parTransId="{E02F4880-F092-4DF6-89A0-A4FCC9BC10E0}" sibTransId="{D9A25EEB-7A06-4450-9B98-CCA9CD0E869A}"/>
    <dgm:cxn modelId="{2DB43991-286E-45EE-AAC8-0F1D15BA9E82}" srcId="{D8D9B2F5-0685-4333-82A2-3E5100D8C0A7}" destId="{AFC25C3F-222C-484D-877B-F97EB9B304C2}" srcOrd="1" destOrd="0" parTransId="{E05FCC51-A3FD-4CA1-939B-87CBB6C0839F}" sibTransId="{0E7DE911-6B77-4E1F-BD38-4533FF65B463}"/>
    <dgm:cxn modelId="{F8380FE2-AB4E-44DA-B677-084A1C20AB5F}" srcId="{DA5736AC-84AF-4428-A82B-D7494F1DA9F5}" destId="{547AECCD-B30F-44FA-B516-97D42B9249D6}" srcOrd="1" destOrd="0" parTransId="{885501C5-29C4-4C29-9B4B-3F5FB72771BA}" sibTransId="{71D38D32-DE9C-4E19-B335-EB272495BDF9}"/>
    <dgm:cxn modelId="{4AC3FDB0-9FCE-4824-B5A4-FB35AC5807F1}" type="presOf" srcId="{DBAB1C31-6AF7-4D81-9DD7-A48B0A122E15}" destId="{BEFE5B4B-418B-42D9-9970-1CEAEA07C8B5}" srcOrd="0" destOrd="0" presId="urn:microsoft.com/office/officeart/2005/8/layout/lProcess2"/>
    <dgm:cxn modelId="{CC713974-F410-4D7B-918C-CB3A6BC5352B}" srcId="{C8F5DD52-6FD4-404C-93DA-830A33D3C15F}" destId="{48DB7A4D-0CDC-4006-86DC-0F8425484FFA}" srcOrd="3" destOrd="0" parTransId="{70054BA5-84A0-49A4-8876-78B4069AC36B}" sibTransId="{620E0016-6A00-45D7-9D1F-A58936257CAE}"/>
    <dgm:cxn modelId="{ECA57F89-9524-46A3-B47A-EF1A1A435792}" type="presOf" srcId="{079630EC-BE13-4920-8536-C952561A485D}" destId="{CAB13189-4AFF-4735-82AB-763B56EA291F}" srcOrd="0" destOrd="0" presId="urn:microsoft.com/office/officeart/2005/8/layout/lProcess2"/>
    <dgm:cxn modelId="{70FA52E9-05A8-410A-A2A3-86520989B31B}" type="presOf" srcId="{E72083F1-1AB8-42F7-A6E2-CDAABEB6932B}" destId="{B37F36DC-BFCB-4C82-8B0D-5FA0C43E5BFA}" srcOrd="0" destOrd="0" presId="urn:microsoft.com/office/officeart/2005/8/layout/lProcess2"/>
    <dgm:cxn modelId="{0E9784D1-90B4-4B03-8044-FF3CCA7FF5FE}" srcId="{D8D9B2F5-0685-4333-82A2-3E5100D8C0A7}" destId="{CFD23FF3-028E-4465-AB8B-74E73B527D24}" srcOrd="2" destOrd="0" parTransId="{1A9FCD6C-A159-4FA5-9CF9-793D8987EE24}" sibTransId="{6AF11DBB-9BB0-4F1A-B0C1-059EEAA4541F}"/>
    <dgm:cxn modelId="{19603B5C-7065-4040-8326-B5AABFC6183D}" srcId="{6A911E3A-B235-4835-A6B4-E9470503F14B}" destId="{044B1EFC-769A-43D2-BD62-3ECE7FA84E05}" srcOrd="2" destOrd="0" parTransId="{C94669D1-C503-494A-B434-CF693ABB30D0}" sibTransId="{3A50DFA0-18AC-4BAC-91B0-777F02AE127E}"/>
    <dgm:cxn modelId="{0D87E978-F03F-4612-8472-3F916102C3C7}" srcId="{547AECCD-B30F-44FA-B516-97D42B9249D6}" destId="{BCDD320E-D116-4073-A24D-56C1F8D2EACE}" srcOrd="3" destOrd="0" parTransId="{118C1611-05FA-4224-92DF-059C976C9D15}" sibTransId="{106CCFA4-7839-47D6-B66A-8634641C18E2}"/>
    <dgm:cxn modelId="{98045644-4E3A-40A3-B3ED-375C1813024C}" type="presOf" srcId="{5EC63639-4E69-41C3-8E7F-42566D61B41F}" destId="{8AFEAF51-5A06-4CAC-B7BA-577D883F4C41}" srcOrd="0" destOrd="0" presId="urn:microsoft.com/office/officeart/2005/8/layout/lProcess2"/>
    <dgm:cxn modelId="{B550DC8E-1417-46E3-8EEB-2A05CEA90CA9}" srcId="{079630EC-BE13-4920-8536-C952561A485D}" destId="{767B6285-8BBF-4B36-AD54-D5D85725B053}" srcOrd="3" destOrd="0" parTransId="{BEE6397D-A071-4FA4-BA9B-5AE21A3F408C}" sibTransId="{69F78AA8-B357-4732-BB7F-5D333D01EE1E}"/>
    <dgm:cxn modelId="{53ED2C54-ADE0-486C-9D3B-A2C31FD2C0BB}" type="presOf" srcId="{8848D62C-C194-47BD-BD73-3591EAB90F57}" destId="{04D65F39-66BD-49F2-9CAD-56D08F3F6928}" srcOrd="0" destOrd="0" presId="urn:microsoft.com/office/officeart/2005/8/layout/lProcess2"/>
    <dgm:cxn modelId="{F684F8D7-2F6A-435B-B25E-973F19A37528}" type="presOf" srcId="{079630EC-BE13-4920-8536-C952561A485D}" destId="{AC1576CC-9033-4BAA-91A9-93DFA3520F90}" srcOrd="1" destOrd="0" presId="urn:microsoft.com/office/officeart/2005/8/layout/lProcess2"/>
    <dgm:cxn modelId="{BF55E280-A625-4FB9-8D80-F3C328565B71}" type="presOf" srcId="{547AECCD-B30F-44FA-B516-97D42B9249D6}" destId="{F1EA3E16-94EA-48A7-84EF-3AF2018579E5}" srcOrd="1" destOrd="0" presId="urn:microsoft.com/office/officeart/2005/8/layout/lProcess2"/>
    <dgm:cxn modelId="{E172DCCF-A9FC-497D-9C65-01302C9E2C9C}" srcId="{6A911E3A-B235-4835-A6B4-E9470503F14B}" destId="{7ABB5832-B505-4098-9DB6-40626EDF02A2}" srcOrd="3" destOrd="0" parTransId="{A6029EE7-952A-4A59-9624-1B96C72388CA}" sibTransId="{69A9B4D5-D325-4064-8C3A-3A9AAB4BC58C}"/>
    <dgm:cxn modelId="{E4C788E1-8440-401A-8DA9-033A8AC6E9A3}" type="presOf" srcId="{A1E87AFD-73EC-4EDD-9E20-170EE7EE4331}" destId="{B7A4EFB2-DFEA-42FC-839A-4FBFCEF9220F}" srcOrd="0" destOrd="0" presId="urn:microsoft.com/office/officeart/2005/8/layout/lProcess2"/>
    <dgm:cxn modelId="{55EEDF35-CDDB-4E9A-8BCA-4C60AA489F94}" type="presOf" srcId="{CFD23FF3-028E-4465-AB8B-74E73B527D24}" destId="{48F98EB4-09B7-4F9E-8123-67037F81BA19}" srcOrd="0" destOrd="0" presId="urn:microsoft.com/office/officeart/2005/8/layout/lProcess2"/>
    <dgm:cxn modelId="{8EC7150A-39AB-49BA-9EE1-5D4852754E75}" type="presOf" srcId="{C8F5DD52-6FD4-404C-93DA-830A33D3C15F}" destId="{8818910E-73B2-45FF-8C23-36C728394288}" srcOrd="0" destOrd="0" presId="urn:microsoft.com/office/officeart/2005/8/layout/lProcess2"/>
    <dgm:cxn modelId="{E8AB280E-3A7B-4AB4-B0B0-955770261096}" type="presOf" srcId="{DA5736AC-84AF-4428-A82B-D7494F1DA9F5}" destId="{5319284A-C47A-4A44-A7A9-614EF3D18E5A}" srcOrd="0" destOrd="0" presId="urn:microsoft.com/office/officeart/2005/8/layout/lProcess2"/>
    <dgm:cxn modelId="{ED351DCD-4BB0-44A2-95FE-1C14249E0A09}" srcId="{547AECCD-B30F-44FA-B516-97D42B9249D6}" destId="{A5397F68-9536-4BAF-B5C4-233C1D87FD51}" srcOrd="2" destOrd="0" parTransId="{9F9B678D-F11C-4D19-AC40-F056EFB0F032}" sibTransId="{6BBBC5D2-92C4-4B63-9417-63CC44D3E427}"/>
    <dgm:cxn modelId="{DCB424E1-3C16-4ECB-A381-F9F9377D53A1}" type="presOf" srcId="{A5397F68-9536-4BAF-B5C4-233C1D87FD51}" destId="{D973A83B-08FF-41B9-B30F-0E1EE15E1720}" srcOrd="0" destOrd="0" presId="urn:microsoft.com/office/officeart/2005/8/layout/lProcess2"/>
    <dgm:cxn modelId="{7906385B-24C3-444B-8724-EF0C5484F3BB}" type="presOf" srcId="{DC80A654-0C43-46BA-BA80-FCA3F848B2B3}" destId="{E304D221-7917-4622-B14A-A4E6EF6CDB85}" srcOrd="0" destOrd="0" presId="urn:microsoft.com/office/officeart/2005/8/layout/lProcess2"/>
    <dgm:cxn modelId="{5A4979F6-7521-498E-B79A-8BA814C49952}" type="presOf" srcId="{7ABB5832-B505-4098-9DB6-40626EDF02A2}" destId="{D5C2A07B-D70F-482F-B379-D9D3E3888600}" srcOrd="0" destOrd="0" presId="urn:microsoft.com/office/officeart/2005/8/layout/lProcess2"/>
    <dgm:cxn modelId="{38D33CE5-B270-4F10-8113-453BD01C6AAD}" srcId="{D8D9B2F5-0685-4333-82A2-3E5100D8C0A7}" destId="{64C6CF25-8549-41BA-9B26-F4E340721ACC}" srcOrd="3" destOrd="0" parTransId="{CD7C9578-9215-4E05-BDD5-B49E0238E050}" sibTransId="{53DBD939-2F6B-42E1-AA86-4B8A4BFA2DE0}"/>
    <dgm:cxn modelId="{AE9B7A07-21D4-4119-9EB1-30470069F469}" type="presOf" srcId="{6A911E3A-B235-4835-A6B4-E9470503F14B}" destId="{298DC7DD-7FCE-42A6-83DF-A85BEFACD892}" srcOrd="0" destOrd="0" presId="urn:microsoft.com/office/officeart/2005/8/layout/lProcess2"/>
    <dgm:cxn modelId="{DCAB9CBA-799E-4311-8F3A-9D3D70910DE2}" type="presOf" srcId="{29167365-FB49-4635-A3E3-12F696CFEED4}" destId="{463192AF-C461-4FAD-9D42-AACF9A0A7183}" srcOrd="0" destOrd="0" presId="urn:microsoft.com/office/officeart/2005/8/layout/lProcess2"/>
    <dgm:cxn modelId="{F83E5058-FC59-46F7-AF0B-405E7F34559F}" type="presOf" srcId="{C8F5DD52-6FD4-404C-93DA-830A33D3C15F}" destId="{863C7255-5602-4D8C-9DF3-04B5C1782618}" srcOrd="1" destOrd="0" presId="urn:microsoft.com/office/officeart/2005/8/layout/lProcess2"/>
    <dgm:cxn modelId="{48DE8CED-A733-490A-85F4-F9DB3A0D009A}" srcId="{6A911E3A-B235-4835-A6B4-E9470503F14B}" destId="{6CE22435-F569-4BA0-82D4-BBDEA462B876}" srcOrd="1" destOrd="0" parTransId="{B6967117-7290-4291-962F-4043FF0E0BA4}" sibTransId="{7980844B-A68E-4C2B-AD6A-2EF437351D16}"/>
    <dgm:cxn modelId="{500E7A55-3C84-465B-982A-931202FCA8D6}" type="presParOf" srcId="{5319284A-C47A-4A44-A7A9-614EF3D18E5A}" destId="{AEA79493-807F-4A55-A27D-FD9588383705}" srcOrd="0" destOrd="0" presId="urn:microsoft.com/office/officeart/2005/8/layout/lProcess2"/>
    <dgm:cxn modelId="{683FB1B5-D8D9-4136-9807-A689F02369A5}" type="presParOf" srcId="{AEA79493-807F-4A55-A27D-FD9588383705}" destId="{CAB13189-4AFF-4735-82AB-763B56EA291F}" srcOrd="0" destOrd="0" presId="urn:microsoft.com/office/officeart/2005/8/layout/lProcess2"/>
    <dgm:cxn modelId="{4D5FAE80-60BC-41C5-83AD-E226A08D0F3D}" type="presParOf" srcId="{AEA79493-807F-4A55-A27D-FD9588383705}" destId="{AC1576CC-9033-4BAA-91A9-93DFA3520F90}" srcOrd="1" destOrd="0" presId="urn:microsoft.com/office/officeart/2005/8/layout/lProcess2"/>
    <dgm:cxn modelId="{F2C1FD7C-C74F-4838-923D-4A563D51D787}" type="presParOf" srcId="{AEA79493-807F-4A55-A27D-FD9588383705}" destId="{4EB708FD-8ED7-482E-9F0D-CE75EC0DC5E4}" srcOrd="2" destOrd="0" presId="urn:microsoft.com/office/officeart/2005/8/layout/lProcess2"/>
    <dgm:cxn modelId="{5DE70501-72B3-4280-B787-1F5285B73525}" type="presParOf" srcId="{4EB708FD-8ED7-482E-9F0D-CE75EC0DC5E4}" destId="{5D5E2BBE-D9E8-4D27-807B-936111FE2124}" srcOrd="0" destOrd="0" presId="urn:microsoft.com/office/officeart/2005/8/layout/lProcess2"/>
    <dgm:cxn modelId="{091EACB0-5070-4784-BE9A-8399ED8CC145}" type="presParOf" srcId="{5D5E2BBE-D9E8-4D27-807B-936111FE2124}" destId="{463192AF-C461-4FAD-9D42-AACF9A0A7183}" srcOrd="0" destOrd="0" presId="urn:microsoft.com/office/officeart/2005/8/layout/lProcess2"/>
    <dgm:cxn modelId="{4A9D8F5D-E37E-4FB6-BE38-C6E8055318FD}" type="presParOf" srcId="{5D5E2BBE-D9E8-4D27-807B-936111FE2124}" destId="{95ECDF62-1381-46ED-A8C1-25AD47C65E42}" srcOrd="1" destOrd="0" presId="urn:microsoft.com/office/officeart/2005/8/layout/lProcess2"/>
    <dgm:cxn modelId="{7511DD35-2E74-4DB0-89C1-7F69E14DD457}" type="presParOf" srcId="{5D5E2BBE-D9E8-4D27-807B-936111FE2124}" destId="{ACFFCC56-EFE9-4BC4-9104-F3A753962866}" srcOrd="2" destOrd="0" presId="urn:microsoft.com/office/officeart/2005/8/layout/lProcess2"/>
    <dgm:cxn modelId="{F42B8DE7-C82A-4A5B-ABC4-3F0FE118690A}" type="presParOf" srcId="{5D5E2BBE-D9E8-4D27-807B-936111FE2124}" destId="{00995874-AAA9-469C-9015-7EF9BCB746A1}" srcOrd="3" destOrd="0" presId="urn:microsoft.com/office/officeart/2005/8/layout/lProcess2"/>
    <dgm:cxn modelId="{0675D934-108A-41D0-A0BC-5189D8EF1E1E}" type="presParOf" srcId="{5D5E2BBE-D9E8-4D27-807B-936111FE2124}" destId="{784D43B3-FF23-4470-8AC1-0E2330968957}" srcOrd="4" destOrd="0" presId="urn:microsoft.com/office/officeart/2005/8/layout/lProcess2"/>
    <dgm:cxn modelId="{21BE0D5D-99AC-402C-AD25-33FA0EE729E4}" type="presParOf" srcId="{5D5E2BBE-D9E8-4D27-807B-936111FE2124}" destId="{D16F8046-B4DC-448A-806F-1D545D2D21EA}" srcOrd="5" destOrd="0" presId="urn:microsoft.com/office/officeart/2005/8/layout/lProcess2"/>
    <dgm:cxn modelId="{725A2FE4-2621-476A-89DA-8D6F7A3C4766}" type="presParOf" srcId="{5D5E2BBE-D9E8-4D27-807B-936111FE2124}" destId="{C435A518-88F5-4C8E-98B6-3F0367894175}" srcOrd="6" destOrd="0" presId="urn:microsoft.com/office/officeart/2005/8/layout/lProcess2"/>
    <dgm:cxn modelId="{1B41E68C-B9BD-4D8A-BF3A-9FE9A5BA1964}" type="presParOf" srcId="{5319284A-C47A-4A44-A7A9-614EF3D18E5A}" destId="{58A4BC51-F32E-4643-ABF7-7D95BD15EB21}" srcOrd="1" destOrd="0" presId="urn:microsoft.com/office/officeart/2005/8/layout/lProcess2"/>
    <dgm:cxn modelId="{5C2857C2-36F4-4129-90F2-3CDF5F4F60CF}" type="presParOf" srcId="{5319284A-C47A-4A44-A7A9-614EF3D18E5A}" destId="{51712A86-FCFB-4BA3-A4E7-91D4823DCE0B}" srcOrd="2" destOrd="0" presId="urn:microsoft.com/office/officeart/2005/8/layout/lProcess2"/>
    <dgm:cxn modelId="{8A9E101B-4FF5-463D-9083-69F9ABB70BF8}" type="presParOf" srcId="{51712A86-FCFB-4BA3-A4E7-91D4823DCE0B}" destId="{BB684241-A40A-4B68-9F85-42BCEB9615B2}" srcOrd="0" destOrd="0" presId="urn:microsoft.com/office/officeart/2005/8/layout/lProcess2"/>
    <dgm:cxn modelId="{A55EFF42-AAEB-4031-9AC9-5CDA83F07442}" type="presParOf" srcId="{51712A86-FCFB-4BA3-A4E7-91D4823DCE0B}" destId="{F1EA3E16-94EA-48A7-84EF-3AF2018579E5}" srcOrd="1" destOrd="0" presId="urn:microsoft.com/office/officeart/2005/8/layout/lProcess2"/>
    <dgm:cxn modelId="{663A78A3-C724-4747-9DBF-6D50CABF6B0E}" type="presParOf" srcId="{51712A86-FCFB-4BA3-A4E7-91D4823DCE0B}" destId="{1A3896A6-08D1-4535-848B-7F08EDA202B5}" srcOrd="2" destOrd="0" presId="urn:microsoft.com/office/officeart/2005/8/layout/lProcess2"/>
    <dgm:cxn modelId="{9C5630EE-16E4-452B-A71D-3DD7B4ABB379}" type="presParOf" srcId="{1A3896A6-08D1-4535-848B-7F08EDA202B5}" destId="{2CEDDBA6-4FE6-475E-AE0C-12E3CACB5EF2}" srcOrd="0" destOrd="0" presId="urn:microsoft.com/office/officeart/2005/8/layout/lProcess2"/>
    <dgm:cxn modelId="{5684FA86-8B83-498D-856B-298CDAA2D7B8}" type="presParOf" srcId="{2CEDDBA6-4FE6-475E-AE0C-12E3CACB5EF2}" destId="{8AFEAF51-5A06-4CAC-B7BA-577D883F4C41}" srcOrd="0" destOrd="0" presId="urn:microsoft.com/office/officeart/2005/8/layout/lProcess2"/>
    <dgm:cxn modelId="{56457BB7-4F80-4DC2-A901-2E6827980312}" type="presParOf" srcId="{2CEDDBA6-4FE6-475E-AE0C-12E3CACB5EF2}" destId="{2DA1B134-1D93-4629-A5B7-B7DB7003A306}" srcOrd="1" destOrd="0" presId="urn:microsoft.com/office/officeart/2005/8/layout/lProcess2"/>
    <dgm:cxn modelId="{5E8CBB8E-914D-477C-A61E-33530821B462}" type="presParOf" srcId="{2CEDDBA6-4FE6-475E-AE0C-12E3CACB5EF2}" destId="{B7A4EFB2-DFEA-42FC-839A-4FBFCEF9220F}" srcOrd="2" destOrd="0" presId="urn:microsoft.com/office/officeart/2005/8/layout/lProcess2"/>
    <dgm:cxn modelId="{67F1CF92-5AA2-454B-B2CE-332905B07266}" type="presParOf" srcId="{2CEDDBA6-4FE6-475E-AE0C-12E3CACB5EF2}" destId="{9E9D1749-B153-4113-ACF5-4FE977FEEB9C}" srcOrd="3" destOrd="0" presId="urn:microsoft.com/office/officeart/2005/8/layout/lProcess2"/>
    <dgm:cxn modelId="{529B3A4E-137B-406F-A147-A4A0AF627E68}" type="presParOf" srcId="{2CEDDBA6-4FE6-475E-AE0C-12E3CACB5EF2}" destId="{D973A83B-08FF-41B9-B30F-0E1EE15E1720}" srcOrd="4" destOrd="0" presId="urn:microsoft.com/office/officeart/2005/8/layout/lProcess2"/>
    <dgm:cxn modelId="{6252E1F3-BA06-4EF8-884F-1D8D7822143E}" type="presParOf" srcId="{2CEDDBA6-4FE6-475E-AE0C-12E3CACB5EF2}" destId="{87484AB7-AD21-41B5-8E5C-9AA5E8EC225B}" srcOrd="5" destOrd="0" presId="urn:microsoft.com/office/officeart/2005/8/layout/lProcess2"/>
    <dgm:cxn modelId="{5FE11AB2-69B2-4CAC-B6DB-BBFC2F67A23C}" type="presParOf" srcId="{2CEDDBA6-4FE6-475E-AE0C-12E3CACB5EF2}" destId="{5ED31277-DB82-44F7-B69C-33E678DE4636}" srcOrd="6" destOrd="0" presId="urn:microsoft.com/office/officeart/2005/8/layout/lProcess2"/>
    <dgm:cxn modelId="{0AA2DD24-7CB2-4E45-882D-1C251D9EF0B4}" type="presParOf" srcId="{5319284A-C47A-4A44-A7A9-614EF3D18E5A}" destId="{655F6BD8-BD98-447A-9986-0BDD5F260B99}" srcOrd="3" destOrd="0" presId="urn:microsoft.com/office/officeart/2005/8/layout/lProcess2"/>
    <dgm:cxn modelId="{5D89297A-9D07-4E09-8EDA-B395A8A62818}" type="presParOf" srcId="{5319284A-C47A-4A44-A7A9-614EF3D18E5A}" destId="{359255AD-1016-4694-BF21-FA8870260C40}" srcOrd="4" destOrd="0" presId="urn:microsoft.com/office/officeart/2005/8/layout/lProcess2"/>
    <dgm:cxn modelId="{96DD0B1B-13A3-4C93-B35B-A018263A846A}" type="presParOf" srcId="{359255AD-1016-4694-BF21-FA8870260C40}" destId="{8818910E-73B2-45FF-8C23-36C728394288}" srcOrd="0" destOrd="0" presId="urn:microsoft.com/office/officeart/2005/8/layout/lProcess2"/>
    <dgm:cxn modelId="{7EB427EB-A413-4EFB-B3CE-03796297A843}" type="presParOf" srcId="{359255AD-1016-4694-BF21-FA8870260C40}" destId="{863C7255-5602-4D8C-9DF3-04B5C1782618}" srcOrd="1" destOrd="0" presId="urn:microsoft.com/office/officeart/2005/8/layout/lProcess2"/>
    <dgm:cxn modelId="{AB132AD5-5FD4-453B-97F9-702EEADF85E7}" type="presParOf" srcId="{359255AD-1016-4694-BF21-FA8870260C40}" destId="{1958F743-9893-4325-931A-5F97DB0774D8}" srcOrd="2" destOrd="0" presId="urn:microsoft.com/office/officeart/2005/8/layout/lProcess2"/>
    <dgm:cxn modelId="{53ACC468-D603-4C6C-A906-E26809564CF6}" type="presParOf" srcId="{1958F743-9893-4325-931A-5F97DB0774D8}" destId="{EE1E03D8-34E6-46D9-B518-A386DFE8E2CB}" srcOrd="0" destOrd="0" presId="urn:microsoft.com/office/officeart/2005/8/layout/lProcess2"/>
    <dgm:cxn modelId="{201F5C08-C666-4481-8DAF-700427D9ED9D}" type="presParOf" srcId="{EE1E03D8-34E6-46D9-B518-A386DFE8E2CB}" destId="{E3A1E9FD-4ABC-46C2-9488-47DE2701D7BB}" srcOrd="0" destOrd="0" presId="urn:microsoft.com/office/officeart/2005/8/layout/lProcess2"/>
    <dgm:cxn modelId="{73AE2233-D049-47BB-BA47-805C201791DA}" type="presParOf" srcId="{EE1E03D8-34E6-46D9-B518-A386DFE8E2CB}" destId="{B301E5D0-0FE5-4A8A-B793-C21ABABE9F2C}" srcOrd="1" destOrd="0" presId="urn:microsoft.com/office/officeart/2005/8/layout/lProcess2"/>
    <dgm:cxn modelId="{4BF2566C-E747-4856-9160-A9E87B5E440A}" type="presParOf" srcId="{EE1E03D8-34E6-46D9-B518-A386DFE8E2CB}" destId="{3C756DFC-2984-4F54-88EB-A94E87645339}" srcOrd="2" destOrd="0" presId="urn:microsoft.com/office/officeart/2005/8/layout/lProcess2"/>
    <dgm:cxn modelId="{4863044B-4F20-4190-A53B-A08CC4674C65}" type="presParOf" srcId="{EE1E03D8-34E6-46D9-B518-A386DFE8E2CB}" destId="{84556089-18E2-4359-95ED-1DD6BA33DD63}" srcOrd="3" destOrd="0" presId="urn:microsoft.com/office/officeart/2005/8/layout/lProcess2"/>
    <dgm:cxn modelId="{EEE21A79-5D3F-4819-AA7A-403637CF31F4}" type="presParOf" srcId="{EE1E03D8-34E6-46D9-B518-A386DFE8E2CB}" destId="{86A030EC-EB2E-4250-A6B9-56CE47D2A9BD}" srcOrd="4" destOrd="0" presId="urn:microsoft.com/office/officeart/2005/8/layout/lProcess2"/>
    <dgm:cxn modelId="{1282D4C2-41D3-48AF-A0AA-8F173837E74A}" type="presParOf" srcId="{EE1E03D8-34E6-46D9-B518-A386DFE8E2CB}" destId="{31E1F075-46DB-4760-A362-5612D80706ED}" srcOrd="5" destOrd="0" presId="urn:microsoft.com/office/officeart/2005/8/layout/lProcess2"/>
    <dgm:cxn modelId="{2B67A83C-DB29-448C-B8F7-B5040A0EDA62}" type="presParOf" srcId="{EE1E03D8-34E6-46D9-B518-A386DFE8E2CB}" destId="{5BFAA996-D79E-4036-A932-F2818BD7FF60}" srcOrd="6" destOrd="0" presId="urn:microsoft.com/office/officeart/2005/8/layout/lProcess2"/>
    <dgm:cxn modelId="{FBCF6562-1A32-4D4A-9A9E-75D4260F871B}" type="presParOf" srcId="{5319284A-C47A-4A44-A7A9-614EF3D18E5A}" destId="{E273A852-CCF2-4919-B9A5-7B8DF4427419}" srcOrd="5" destOrd="0" presId="urn:microsoft.com/office/officeart/2005/8/layout/lProcess2"/>
    <dgm:cxn modelId="{EC54A2F3-F28E-4AA5-B93D-189A2D16A530}" type="presParOf" srcId="{5319284A-C47A-4A44-A7A9-614EF3D18E5A}" destId="{1D4A95A6-FA40-4C40-AFAA-1ED40CA50B77}" srcOrd="6" destOrd="0" presId="urn:microsoft.com/office/officeart/2005/8/layout/lProcess2"/>
    <dgm:cxn modelId="{86FA5141-47E1-402E-85D3-9C26B9F9E5F3}" type="presParOf" srcId="{1D4A95A6-FA40-4C40-AFAA-1ED40CA50B77}" destId="{BEFE5B4B-418B-42D9-9970-1CEAEA07C8B5}" srcOrd="0" destOrd="0" presId="urn:microsoft.com/office/officeart/2005/8/layout/lProcess2"/>
    <dgm:cxn modelId="{29486D90-0700-461A-8699-935444C9BA58}" type="presParOf" srcId="{1D4A95A6-FA40-4C40-AFAA-1ED40CA50B77}" destId="{D6A20F55-E1CF-47BD-96DF-CBAA3B9DB993}" srcOrd="1" destOrd="0" presId="urn:microsoft.com/office/officeart/2005/8/layout/lProcess2"/>
    <dgm:cxn modelId="{1B013D99-406E-4467-A62D-B6762249A1FB}" type="presParOf" srcId="{1D4A95A6-FA40-4C40-AFAA-1ED40CA50B77}" destId="{9D8358C2-16DF-48EA-A066-526283DBB661}" srcOrd="2" destOrd="0" presId="urn:microsoft.com/office/officeart/2005/8/layout/lProcess2"/>
    <dgm:cxn modelId="{9549B204-9F35-47BA-9BDB-F1CAFEF9B6C5}" type="presParOf" srcId="{9D8358C2-16DF-48EA-A066-526283DBB661}" destId="{99500A8F-56C1-46CE-89D9-6D71BA4F3371}" srcOrd="0" destOrd="0" presId="urn:microsoft.com/office/officeart/2005/8/layout/lProcess2"/>
    <dgm:cxn modelId="{6A5EC587-A88C-42EA-948A-A9FC473F1F56}" type="presParOf" srcId="{99500A8F-56C1-46CE-89D9-6D71BA4F3371}" destId="{B37F36DC-BFCB-4C82-8B0D-5FA0C43E5BFA}" srcOrd="0" destOrd="0" presId="urn:microsoft.com/office/officeart/2005/8/layout/lProcess2"/>
    <dgm:cxn modelId="{1ADD0DD6-4BED-4FF2-A50B-0E0502558605}" type="presParOf" srcId="{99500A8F-56C1-46CE-89D9-6D71BA4F3371}" destId="{7241312B-E3EB-41C7-B0E9-B07DCEC9CEE0}" srcOrd="1" destOrd="0" presId="urn:microsoft.com/office/officeart/2005/8/layout/lProcess2"/>
    <dgm:cxn modelId="{06C2F25E-96EC-4FCE-80EA-51A94CE1E064}" type="presParOf" srcId="{99500A8F-56C1-46CE-89D9-6D71BA4F3371}" destId="{04D65F39-66BD-49F2-9CAD-56D08F3F6928}" srcOrd="2" destOrd="0" presId="urn:microsoft.com/office/officeart/2005/8/layout/lProcess2"/>
    <dgm:cxn modelId="{A0CCAA65-BA65-4127-845A-F2BD04D225C5}" type="presParOf" srcId="{99500A8F-56C1-46CE-89D9-6D71BA4F3371}" destId="{856EDF3D-BDD5-41BC-9309-814AB0F4FD74}" srcOrd="3" destOrd="0" presId="urn:microsoft.com/office/officeart/2005/8/layout/lProcess2"/>
    <dgm:cxn modelId="{5D90CE0F-D48B-4F7B-A53E-95305B737302}" type="presParOf" srcId="{99500A8F-56C1-46CE-89D9-6D71BA4F3371}" destId="{E304D221-7917-4622-B14A-A4E6EF6CDB85}" srcOrd="4" destOrd="0" presId="urn:microsoft.com/office/officeart/2005/8/layout/lProcess2"/>
    <dgm:cxn modelId="{3A47B6FE-1912-4908-A295-927E94BA2D9A}" type="presParOf" srcId="{99500A8F-56C1-46CE-89D9-6D71BA4F3371}" destId="{B661DEC4-62C7-46B8-8FD3-86CCBC5C0237}" srcOrd="5" destOrd="0" presId="urn:microsoft.com/office/officeart/2005/8/layout/lProcess2"/>
    <dgm:cxn modelId="{E74536A0-43D9-4A81-B74D-16A34D8B15C9}" type="presParOf" srcId="{99500A8F-56C1-46CE-89D9-6D71BA4F3371}" destId="{3A9BB0BD-3884-4DD1-A7CA-C1B7F0430389}" srcOrd="6" destOrd="0" presId="urn:microsoft.com/office/officeart/2005/8/layout/lProcess2"/>
    <dgm:cxn modelId="{40AB1E32-FC41-4E8D-A621-1763FEF5EAB3}" type="presParOf" srcId="{5319284A-C47A-4A44-A7A9-614EF3D18E5A}" destId="{B46AFC36-60F5-4B6F-8860-29A34C276633}" srcOrd="7" destOrd="0" presId="urn:microsoft.com/office/officeart/2005/8/layout/lProcess2"/>
    <dgm:cxn modelId="{B5DEF18C-FE88-469B-A36C-7A83DA22A6D4}" type="presParOf" srcId="{5319284A-C47A-4A44-A7A9-614EF3D18E5A}" destId="{7FDED6C0-A828-4231-9E8E-6BD331B9CBC8}" srcOrd="8" destOrd="0" presId="urn:microsoft.com/office/officeart/2005/8/layout/lProcess2"/>
    <dgm:cxn modelId="{2FCF1E59-F903-415C-8C26-224218877CD5}" type="presParOf" srcId="{7FDED6C0-A828-4231-9E8E-6BD331B9CBC8}" destId="{A70BF52C-822C-4006-9E60-41E5E447F45F}" srcOrd="0" destOrd="0" presId="urn:microsoft.com/office/officeart/2005/8/layout/lProcess2"/>
    <dgm:cxn modelId="{719C06C5-0F3F-4BF9-A85B-39525E080203}" type="presParOf" srcId="{7FDED6C0-A828-4231-9E8E-6BD331B9CBC8}" destId="{F52E51FA-3FB9-4BEF-BD41-ABE326D7E45E}" srcOrd="1" destOrd="0" presId="urn:microsoft.com/office/officeart/2005/8/layout/lProcess2"/>
    <dgm:cxn modelId="{46E9D422-7FE5-42C8-B656-7B148C4EED1F}" type="presParOf" srcId="{7FDED6C0-A828-4231-9E8E-6BD331B9CBC8}" destId="{D5E5443E-29D3-4DFC-9BC7-10A7FB775B8B}" srcOrd="2" destOrd="0" presId="urn:microsoft.com/office/officeart/2005/8/layout/lProcess2"/>
    <dgm:cxn modelId="{981A656D-1E39-46E5-9E1C-52D2299E5A9A}" type="presParOf" srcId="{D5E5443E-29D3-4DFC-9BC7-10A7FB775B8B}" destId="{AC1FBFCE-B77D-482D-9C30-E515B683DA0C}" srcOrd="0" destOrd="0" presId="urn:microsoft.com/office/officeart/2005/8/layout/lProcess2"/>
    <dgm:cxn modelId="{0E15D730-95E6-440F-9045-2953CA7E1FC0}" type="presParOf" srcId="{AC1FBFCE-B77D-482D-9C30-E515B683DA0C}" destId="{F29201AB-6847-4208-A189-EC59E3553589}" srcOrd="0" destOrd="0" presId="urn:microsoft.com/office/officeart/2005/8/layout/lProcess2"/>
    <dgm:cxn modelId="{5DA9B80F-DBD2-4CA3-9F91-C1CBCE8DFAFC}" type="presParOf" srcId="{AC1FBFCE-B77D-482D-9C30-E515B683DA0C}" destId="{2A48CB7D-028D-465F-8079-9FBE570D09E4}" srcOrd="1" destOrd="0" presId="urn:microsoft.com/office/officeart/2005/8/layout/lProcess2"/>
    <dgm:cxn modelId="{6B268B20-E3FA-439C-941B-77C67F4BC9E5}" type="presParOf" srcId="{AC1FBFCE-B77D-482D-9C30-E515B683DA0C}" destId="{FFF4BDED-36FF-46FE-B1AC-5F48C5104A76}" srcOrd="2" destOrd="0" presId="urn:microsoft.com/office/officeart/2005/8/layout/lProcess2"/>
    <dgm:cxn modelId="{AC1D9FAB-F10C-4178-B321-32126ACFB983}" type="presParOf" srcId="{AC1FBFCE-B77D-482D-9C30-E515B683DA0C}" destId="{9F6636DE-9D90-46EF-ABED-C04241F033AD}" srcOrd="3" destOrd="0" presId="urn:microsoft.com/office/officeart/2005/8/layout/lProcess2"/>
    <dgm:cxn modelId="{92F6C286-DF12-49B9-81A9-4616CC071779}" type="presParOf" srcId="{AC1FBFCE-B77D-482D-9C30-E515B683DA0C}" destId="{48F98EB4-09B7-4F9E-8123-67037F81BA19}" srcOrd="4" destOrd="0" presId="urn:microsoft.com/office/officeart/2005/8/layout/lProcess2"/>
    <dgm:cxn modelId="{AB4148E3-3EB6-4B6B-8191-B6764321F7F6}" type="presParOf" srcId="{AC1FBFCE-B77D-482D-9C30-E515B683DA0C}" destId="{00167853-45EB-480D-8947-9C4387F3DB59}" srcOrd="5" destOrd="0" presId="urn:microsoft.com/office/officeart/2005/8/layout/lProcess2"/>
    <dgm:cxn modelId="{1E5361E4-B708-4DC6-80D7-48A3E5E45CBA}" type="presParOf" srcId="{AC1FBFCE-B77D-482D-9C30-E515B683DA0C}" destId="{ECEC0CE6-1A20-4AF7-B50C-1D529EB22B38}" srcOrd="6" destOrd="0" presId="urn:microsoft.com/office/officeart/2005/8/layout/lProcess2"/>
    <dgm:cxn modelId="{1A8926A5-1D09-4A0E-B02B-8EA154B50C87}" type="presParOf" srcId="{5319284A-C47A-4A44-A7A9-614EF3D18E5A}" destId="{BC776A41-DC0F-442C-96DF-1730C354BEDB}" srcOrd="9" destOrd="0" presId="urn:microsoft.com/office/officeart/2005/8/layout/lProcess2"/>
    <dgm:cxn modelId="{3F22D510-A31B-4DF1-916F-5401421CAE97}" type="presParOf" srcId="{5319284A-C47A-4A44-A7A9-614EF3D18E5A}" destId="{6A2F682D-CB4E-4EE3-8093-233ECD75D116}" srcOrd="10" destOrd="0" presId="urn:microsoft.com/office/officeart/2005/8/layout/lProcess2"/>
    <dgm:cxn modelId="{E80F3C3C-51A9-4EEF-AD7F-85F87436E1C5}" type="presParOf" srcId="{6A2F682D-CB4E-4EE3-8093-233ECD75D116}" destId="{298DC7DD-7FCE-42A6-83DF-A85BEFACD892}" srcOrd="0" destOrd="0" presId="urn:microsoft.com/office/officeart/2005/8/layout/lProcess2"/>
    <dgm:cxn modelId="{F6E27F7F-2BDF-4260-A72D-DFC8312BD190}" type="presParOf" srcId="{6A2F682D-CB4E-4EE3-8093-233ECD75D116}" destId="{4F9B8228-6014-4886-BB8F-1EBBE61DEE4A}" srcOrd="1" destOrd="0" presId="urn:microsoft.com/office/officeart/2005/8/layout/lProcess2"/>
    <dgm:cxn modelId="{90B4C8F8-C9B4-436E-8FCF-D8AACC4B5E1D}" type="presParOf" srcId="{6A2F682D-CB4E-4EE3-8093-233ECD75D116}" destId="{0B559E34-DCFB-491C-9C5B-91FB75CF7579}" srcOrd="2" destOrd="0" presId="urn:microsoft.com/office/officeart/2005/8/layout/lProcess2"/>
    <dgm:cxn modelId="{2D30DB78-351F-41A1-A641-4CAE9B92CE9B}" type="presParOf" srcId="{0B559E34-DCFB-491C-9C5B-91FB75CF7579}" destId="{9F4131EC-56F0-4EBA-9521-B8731AE1F336}" srcOrd="0" destOrd="0" presId="urn:microsoft.com/office/officeart/2005/8/layout/lProcess2"/>
    <dgm:cxn modelId="{23DC4EA3-D987-46E5-BAA0-B132DA36A05F}" type="presParOf" srcId="{9F4131EC-56F0-4EBA-9521-B8731AE1F336}" destId="{02751F3A-C305-4C41-9990-F31733489CB0}" srcOrd="0" destOrd="0" presId="urn:microsoft.com/office/officeart/2005/8/layout/lProcess2"/>
    <dgm:cxn modelId="{B03B71E1-87C5-426B-ABED-1C868307F88D}" type="presParOf" srcId="{9F4131EC-56F0-4EBA-9521-B8731AE1F336}" destId="{56F185D7-9B05-4630-AED5-61C5C1200A3F}" srcOrd="1" destOrd="0" presId="urn:microsoft.com/office/officeart/2005/8/layout/lProcess2"/>
    <dgm:cxn modelId="{5775C2FC-8A06-4821-BA72-DFDB45DD9D1B}" type="presParOf" srcId="{9F4131EC-56F0-4EBA-9521-B8731AE1F336}" destId="{C690363F-1CE3-4C74-81A4-A8AD668B2029}" srcOrd="2" destOrd="0" presId="urn:microsoft.com/office/officeart/2005/8/layout/lProcess2"/>
    <dgm:cxn modelId="{152B7790-172F-4E2A-8755-39798A72B2A0}" type="presParOf" srcId="{9F4131EC-56F0-4EBA-9521-B8731AE1F336}" destId="{05AF42FB-0D70-49B4-AF91-7A851B26B908}" srcOrd="3" destOrd="0" presId="urn:microsoft.com/office/officeart/2005/8/layout/lProcess2"/>
    <dgm:cxn modelId="{93FFEE7A-4BA8-4FAA-9AD6-06F16AFC6F47}" type="presParOf" srcId="{9F4131EC-56F0-4EBA-9521-B8731AE1F336}" destId="{D1378469-F39B-41FB-9593-A6F9C3A48C0B}" srcOrd="4" destOrd="0" presId="urn:microsoft.com/office/officeart/2005/8/layout/lProcess2"/>
    <dgm:cxn modelId="{E2C8BB8F-70FF-4FCA-89D9-1424F8143962}" type="presParOf" srcId="{9F4131EC-56F0-4EBA-9521-B8731AE1F336}" destId="{CB4A7AAB-42A8-449A-BA1D-0F0E8FBDC67E}" srcOrd="5" destOrd="0" presId="urn:microsoft.com/office/officeart/2005/8/layout/lProcess2"/>
    <dgm:cxn modelId="{7B60D8D7-21B0-4A38-920E-430A6A5291F9}" type="presParOf" srcId="{9F4131EC-56F0-4EBA-9521-B8731AE1F336}" destId="{D5C2A07B-D70F-482F-B379-D9D3E3888600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B13189-4AFF-4735-82AB-763B56EA291F}">
      <dsp:nvSpPr>
        <dsp:cNvPr id="0" name=""/>
        <dsp:cNvSpPr/>
      </dsp:nvSpPr>
      <dsp:spPr>
        <a:xfrm>
          <a:off x="3856" y="0"/>
          <a:ext cx="1523537" cy="4022725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600" kern="1200" dirty="0"/>
        </a:p>
      </dsp:txBody>
      <dsp:txXfrm>
        <a:off x="3856" y="0"/>
        <a:ext cx="1523537" cy="1206817"/>
      </dsp:txXfrm>
    </dsp:sp>
    <dsp:sp modelId="{463192AF-C461-4FAD-9D42-AACF9A0A7183}">
      <dsp:nvSpPr>
        <dsp:cNvPr id="0" name=""/>
        <dsp:cNvSpPr/>
      </dsp:nvSpPr>
      <dsp:spPr>
        <a:xfrm>
          <a:off x="156210" y="1206915"/>
          <a:ext cx="1218829" cy="5860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Bases Integradas</a:t>
          </a:r>
          <a:endParaRPr lang="pt-BR" sz="1400" kern="1200" dirty="0"/>
        </a:p>
      </dsp:txBody>
      <dsp:txXfrm>
        <a:off x="173374" y="1224079"/>
        <a:ext cx="1184501" cy="551697"/>
      </dsp:txXfrm>
    </dsp:sp>
    <dsp:sp modelId="{ACFFCC56-EFE9-4BC4-9104-F3A753962866}">
      <dsp:nvSpPr>
        <dsp:cNvPr id="0" name=""/>
        <dsp:cNvSpPr/>
      </dsp:nvSpPr>
      <dsp:spPr>
        <a:xfrm>
          <a:off x="156210" y="1883098"/>
          <a:ext cx="1218829" cy="5860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-5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Disponibilidade Restrita</a:t>
          </a:r>
        </a:p>
      </dsp:txBody>
      <dsp:txXfrm>
        <a:off x="173374" y="1900262"/>
        <a:ext cx="1184501" cy="551697"/>
      </dsp:txXfrm>
    </dsp:sp>
    <dsp:sp modelId="{784D43B3-FF23-4470-8AC1-0E2330968957}">
      <dsp:nvSpPr>
        <dsp:cNvPr id="0" name=""/>
        <dsp:cNvSpPr/>
      </dsp:nvSpPr>
      <dsp:spPr>
        <a:xfrm>
          <a:off x="156210" y="2559282"/>
          <a:ext cx="1218829" cy="5860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-112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Busca por várias rotas</a:t>
          </a:r>
        </a:p>
      </dsp:txBody>
      <dsp:txXfrm>
        <a:off x="173374" y="2576446"/>
        <a:ext cx="1184501" cy="551697"/>
      </dsp:txXfrm>
    </dsp:sp>
    <dsp:sp modelId="{C435A518-88F5-4C8E-98B6-3F0367894175}">
      <dsp:nvSpPr>
        <dsp:cNvPr id="0" name=""/>
        <dsp:cNvSpPr/>
      </dsp:nvSpPr>
      <dsp:spPr>
        <a:xfrm>
          <a:off x="156210" y="3235465"/>
          <a:ext cx="1218829" cy="5860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-16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Plataforma </a:t>
          </a:r>
          <a:r>
            <a:rPr lang="pt-BR" sz="1400" kern="1200" dirty="0" err="1" smtClean="0"/>
            <a:t>Android</a:t>
          </a:r>
          <a:endParaRPr lang="pt-BR" sz="1400" kern="1200" dirty="0" smtClean="0"/>
        </a:p>
      </dsp:txBody>
      <dsp:txXfrm>
        <a:off x="173374" y="3252629"/>
        <a:ext cx="1184501" cy="551697"/>
      </dsp:txXfrm>
    </dsp:sp>
    <dsp:sp modelId="{BB684241-A40A-4B68-9F85-42BCEB9615B2}">
      <dsp:nvSpPr>
        <dsp:cNvPr id="0" name=""/>
        <dsp:cNvSpPr/>
      </dsp:nvSpPr>
      <dsp:spPr>
        <a:xfrm>
          <a:off x="1641658" y="0"/>
          <a:ext cx="1523537" cy="4022725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SRO</a:t>
          </a:r>
          <a:endParaRPr lang="pt-BR" sz="2600" kern="1200" dirty="0"/>
        </a:p>
      </dsp:txBody>
      <dsp:txXfrm>
        <a:off x="1641658" y="0"/>
        <a:ext cx="1523537" cy="1206817"/>
      </dsp:txXfrm>
    </dsp:sp>
    <dsp:sp modelId="{8AFEAF51-5A06-4CAC-B7BA-577D883F4C41}">
      <dsp:nvSpPr>
        <dsp:cNvPr id="0" name=""/>
        <dsp:cNvSpPr/>
      </dsp:nvSpPr>
      <dsp:spPr>
        <a:xfrm>
          <a:off x="1794012" y="1206915"/>
          <a:ext cx="1218829" cy="586025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1811176" y="1224079"/>
        <a:ext cx="1184501" cy="551697"/>
      </dsp:txXfrm>
    </dsp:sp>
    <dsp:sp modelId="{B7A4EFB2-DFEA-42FC-839A-4FBFCEF9220F}">
      <dsp:nvSpPr>
        <dsp:cNvPr id="0" name=""/>
        <dsp:cNvSpPr/>
      </dsp:nvSpPr>
      <dsp:spPr>
        <a:xfrm>
          <a:off x="1794012" y="1883098"/>
          <a:ext cx="1218829" cy="586025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1811176" y="1900262"/>
        <a:ext cx="1184501" cy="551697"/>
      </dsp:txXfrm>
    </dsp:sp>
    <dsp:sp modelId="{D973A83B-08FF-41B9-B30F-0E1EE15E1720}">
      <dsp:nvSpPr>
        <dsp:cNvPr id="0" name=""/>
        <dsp:cNvSpPr/>
      </dsp:nvSpPr>
      <dsp:spPr>
        <a:xfrm>
          <a:off x="1794012" y="2559282"/>
          <a:ext cx="1218829" cy="586025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1811176" y="2576446"/>
        <a:ext cx="1184501" cy="551697"/>
      </dsp:txXfrm>
    </dsp:sp>
    <dsp:sp modelId="{5ED31277-DB82-44F7-B69C-33E678DE4636}">
      <dsp:nvSpPr>
        <dsp:cNvPr id="0" name=""/>
        <dsp:cNvSpPr/>
      </dsp:nvSpPr>
      <dsp:spPr>
        <a:xfrm>
          <a:off x="1794012" y="3235465"/>
          <a:ext cx="1218829" cy="586025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1811176" y="3252629"/>
        <a:ext cx="1184501" cy="551697"/>
      </dsp:txXfrm>
    </dsp:sp>
    <dsp:sp modelId="{8818910E-73B2-45FF-8C23-36C728394288}">
      <dsp:nvSpPr>
        <dsp:cNvPr id="0" name=""/>
        <dsp:cNvSpPr/>
      </dsp:nvSpPr>
      <dsp:spPr>
        <a:xfrm>
          <a:off x="3279461" y="0"/>
          <a:ext cx="1523537" cy="4022725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err="1" smtClean="0"/>
            <a:t>Movit</a:t>
          </a:r>
          <a:endParaRPr lang="pt-BR" sz="2600" kern="1200" dirty="0"/>
        </a:p>
      </dsp:txBody>
      <dsp:txXfrm>
        <a:off x="3279461" y="0"/>
        <a:ext cx="1523537" cy="1206817"/>
      </dsp:txXfrm>
    </dsp:sp>
    <dsp:sp modelId="{E3A1E9FD-4ABC-46C2-9488-47DE2701D7BB}">
      <dsp:nvSpPr>
        <dsp:cNvPr id="0" name=""/>
        <dsp:cNvSpPr/>
      </dsp:nvSpPr>
      <dsp:spPr>
        <a:xfrm>
          <a:off x="3431814" y="1206915"/>
          <a:ext cx="1218829" cy="586025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3448978" y="1224079"/>
        <a:ext cx="1184501" cy="551697"/>
      </dsp:txXfrm>
    </dsp:sp>
    <dsp:sp modelId="{3C756DFC-2984-4F54-88EB-A94E87645339}">
      <dsp:nvSpPr>
        <dsp:cNvPr id="0" name=""/>
        <dsp:cNvSpPr/>
      </dsp:nvSpPr>
      <dsp:spPr>
        <a:xfrm>
          <a:off x="3431814" y="1883098"/>
          <a:ext cx="1218829" cy="586025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3448978" y="1900262"/>
        <a:ext cx="1184501" cy="551697"/>
      </dsp:txXfrm>
    </dsp:sp>
    <dsp:sp modelId="{86A030EC-EB2E-4250-A6B9-56CE47D2A9BD}">
      <dsp:nvSpPr>
        <dsp:cNvPr id="0" name=""/>
        <dsp:cNvSpPr/>
      </dsp:nvSpPr>
      <dsp:spPr>
        <a:xfrm>
          <a:off x="3431814" y="2559282"/>
          <a:ext cx="1218829" cy="586025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3448978" y="2576446"/>
        <a:ext cx="1184501" cy="551697"/>
      </dsp:txXfrm>
    </dsp:sp>
    <dsp:sp modelId="{5BFAA996-D79E-4036-A932-F2818BD7FF60}">
      <dsp:nvSpPr>
        <dsp:cNvPr id="0" name=""/>
        <dsp:cNvSpPr/>
      </dsp:nvSpPr>
      <dsp:spPr>
        <a:xfrm>
          <a:off x="3431814" y="3235465"/>
          <a:ext cx="1218829" cy="586025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3448978" y="3252629"/>
        <a:ext cx="1184501" cy="551697"/>
      </dsp:txXfrm>
    </dsp:sp>
    <dsp:sp modelId="{BEFE5B4B-418B-42D9-9970-1CEAEA07C8B5}">
      <dsp:nvSpPr>
        <dsp:cNvPr id="0" name=""/>
        <dsp:cNvSpPr/>
      </dsp:nvSpPr>
      <dsp:spPr>
        <a:xfrm>
          <a:off x="4917263" y="0"/>
          <a:ext cx="1523537" cy="4022725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Embarcou</a:t>
          </a:r>
          <a:endParaRPr lang="pt-BR" sz="2600" kern="1200" dirty="0"/>
        </a:p>
      </dsp:txBody>
      <dsp:txXfrm>
        <a:off x="4917263" y="0"/>
        <a:ext cx="1523537" cy="1206817"/>
      </dsp:txXfrm>
    </dsp:sp>
    <dsp:sp modelId="{B37F36DC-BFCB-4C82-8B0D-5FA0C43E5BFA}">
      <dsp:nvSpPr>
        <dsp:cNvPr id="0" name=""/>
        <dsp:cNvSpPr/>
      </dsp:nvSpPr>
      <dsp:spPr>
        <a:xfrm>
          <a:off x="5069617" y="1206915"/>
          <a:ext cx="1218829" cy="586025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5086781" y="1224079"/>
        <a:ext cx="1184501" cy="551697"/>
      </dsp:txXfrm>
    </dsp:sp>
    <dsp:sp modelId="{04D65F39-66BD-49F2-9CAD-56D08F3F6928}">
      <dsp:nvSpPr>
        <dsp:cNvPr id="0" name=""/>
        <dsp:cNvSpPr/>
      </dsp:nvSpPr>
      <dsp:spPr>
        <a:xfrm>
          <a:off x="5069617" y="1883098"/>
          <a:ext cx="1218829" cy="586025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5086781" y="1900262"/>
        <a:ext cx="1184501" cy="551697"/>
      </dsp:txXfrm>
    </dsp:sp>
    <dsp:sp modelId="{E304D221-7917-4622-B14A-A4E6EF6CDB85}">
      <dsp:nvSpPr>
        <dsp:cNvPr id="0" name=""/>
        <dsp:cNvSpPr/>
      </dsp:nvSpPr>
      <dsp:spPr>
        <a:xfrm>
          <a:off x="5069617" y="2559282"/>
          <a:ext cx="1218829" cy="586025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5086781" y="2576446"/>
        <a:ext cx="1184501" cy="551697"/>
      </dsp:txXfrm>
    </dsp:sp>
    <dsp:sp modelId="{3A9BB0BD-3884-4DD1-A7CA-C1B7F0430389}">
      <dsp:nvSpPr>
        <dsp:cNvPr id="0" name=""/>
        <dsp:cNvSpPr/>
      </dsp:nvSpPr>
      <dsp:spPr>
        <a:xfrm>
          <a:off x="5069617" y="3235465"/>
          <a:ext cx="1218829" cy="586025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5086781" y="3252629"/>
        <a:ext cx="1184501" cy="551697"/>
      </dsp:txXfrm>
    </dsp:sp>
    <dsp:sp modelId="{A70BF52C-822C-4006-9E60-41E5E447F45F}">
      <dsp:nvSpPr>
        <dsp:cNvPr id="0" name=""/>
        <dsp:cNvSpPr/>
      </dsp:nvSpPr>
      <dsp:spPr>
        <a:xfrm>
          <a:off x="6555066" y="0"/>
          <a:ext cx="1523537" cy="4022725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err="1" smtClean="0"/>
            <a:t>Omnibus</a:t>
          </a:r>
          <a:endParaRPr lang="pt-BR" sz="2600" kern="1200" dirty="0"/>
        </a:p>
      </dsp:txBody>
      <dsp:txXfrm>
        <a:off x="6555066" y="0"/>
        <a:ext cx="1523537" cy="1206817"/>
      </dsp:txXfrm>
    </dsp:sp>
    <dsp:sp modelId="{F29201AB-6847-4208-A189-EC59E3553589}">
      <dsp:nvSpPr>
        <dsp:cNvPr id="0" name=""/>
        <dsp:cNvSpPr/>
      </dsp:nvSpPr>
      <dsp:spPr>
        <a:xfrm>
          <a:off x="6707419" y="1206915"/>
          <a:ext cx="1218829" cy="586025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6724583" y="1224079"/>
        <a:ext cx="1184501" cy="551697"/>
      </dsp:txXfrm>
    </dsp:sp>
    <dsp:sp modelId="{FFF4BDED-36FF-46FE-B1AC-5F48C5104A76}">
      <dsp:nvSpPr>
        <dsp:cNvPr id="0" name=""/>
        <dsp:cNvSpPr/>
      </dsp:nvSpPr>
      <dsp:spPr>
        <a:xfrm>
          <a:off x="6707419" y="1883098"/>
          <a:ext cx="1218829" cy="586025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6724583" y="1900262"/>
        <a:ext cx="1184501" cy="551697"/>
      </dsp:txXfrm>
    </dsp:sp>
    <dsp:sp modelId="{48F98EB4-09B7-4F9E-8123-67037F81BA19}">
      <dsp:nvSpPr>
        <dsp:cNvPr id="0" name=""/>
        <dsp:cNvSpPr/>
      </dsp:nvSpPr>
      <dsp:spPr>
        <a:xfrm>
          <a:off x="6707419" y="2559282"/>
          <a:ext cx="1218829" cy="586025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6724583" y="2576446"/>
        <a:ext cx="1184501" cy="551697"/>
      </dsp:txXfrm>
    </dsp:sp>
    <dsp:sp modelId="{ECEC0CE6-1A20-4AF7-B50C-1D529EB22B38}">
      <dsp:nvSpPr>
        <dsp:cNvPr id="0" name=""/>
        <dsp:cNvSpPr/>
      </dsp:nvSpPr>
      <dsp:spPr>
        <a:xfrm>
          <a:off x="6707419" y="3235465"/>
          <a:ext cx="1218829" cy="586025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6724583" y="3252629"/>
        <a:ext cx="1184501" cy="551697"/>
      </dsp:txXfrm>
    </dsp:sp>
    <dsp:sp modelId="{298DC7DD-7FCE-42A6-83DF-A85BEFACD892}">
      <dsp:nvSpPr>
        <dsp:cNvPr id="0" name=""/>
        <dsp:cNvSpPr/>
      </dsp:nvSpPr>
      <dsp:spPr>
        <a:xfrm>
          <a:off x="8192868" y="0"/>
          <a:ext cx="1523537" cy="4022725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Cadê o Bus?</a:t>
          </a:r>
          <a:endParaRPr lang="pt-BR" sz="2600" kern="1200" dirty="0"/>
        </a:p>
      </dsp:txBody>
      <dsp:txXfrm>
        <a:off x="8192868" y="0"/>
        <a:ext cx="1523537" cy="1206817"/>
      </dsp:txXfrm>
    </dsp:sp>
    <dsp:sp modelId="{02751F3A-C305-4C41-9990-F31733489CB0}">
      <dsp:nvSpPr>
        <dsp:cNvPr id="0" name=""/>
        <dsp:cNvSpPr/>
      </dsp:nvSpPr>
      <dsp:spPr>
        <a:xfrm>
          <a:off x="8345222" y="1206915"/>
          <a:ext cx="1218829" cy="586025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8362386" y="1224079"/>
        <a:ext cx="1184501" cy="551697"/>
      </dsp:txXfrm>
    </dsp:sp>
    <dsp:sp modelId="{C690363F-1CE3-4C74-81A4-A8AD668B2029}">
      <dsp:nvSpPr>
        <dsp:cNvPr id="0" name=""/>
        <dsp:cNvSpPr/>
      </dsp:nvSpPr>
      <dsp:spPr>
        <a:xfrm>
          <a:off x="8345222" y="1883098"/>
          <a:ext cx="1218829" cy="586025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8362386" y="1900262"/>
        <a:ext cx="1184501" cy="551697"/>
      </dsp:txXfrm>
    </dsp:sp>
    <dsp:sp modelId="{D1378469-F39B-41FB-9593-A6F9C3A48C0B}">
      <dsp:nvSpPr>
        <dsp:cNvPr id="0" name=""/>
        <dsp:cNvSpPr/>
      </dsp:nvSpPr>
      <dsp:spPr>
        <a:xfrm>
          <a:off x="8345222" y="2559282"/>
          <a:ext cx="1218829" cy="586025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8362386" y="2576446"/>
        <a:ext cx="1184501" cy="551697"/>
      </dsp:txXfrm>
    </dsp:sp>
    <dsp:sp modelId="{D5C2A07B-D70F-482F-B379-D9D3E3888600}">
      <dsp:nvSpPr>
        <dsp:cNvPr id="0" name=""/>
        <dsp:cNvSpPr/>
      </dsp:nvSpPr>
      <dsp:spPr>
        <a:xfrm>
          <a:off x="8345222" y="3235465"/>
          <a:ext cx="1218829" cy="586025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8362386" y="3252629"/>
        <a:ext cx="1184501" cy="551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94408-7702-42C6-A55B-3BB1D2C2B502}" type="datetimeFigureOut">
              <a:rPr lang="pt-BR" smtClean="0"/>
              <a:t>06/02/2014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D50D4-EAC3-4C34-B560-A31881183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156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D50D4-EAC3-4C34-B560-A31881183D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601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A43FB41-C68F-4B1A-9E33-1A5F4DAC7188}" type="datetime1">
              <a:rPr lang="en-US" smtClean="0"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77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DBF8-3888-4AA7-B2EB-9517B5E5CCDA}" type="datetime1">
              <a:rPr lang="en-US" smtClean="0"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9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B506-F81F-4882-B8DE-F9F0C21044E3}" type="datetime1">
              <a:rPr lang="en-US" smtClean="0"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97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0900-B69A-49A6-A1A6-7ACAAD8EEB21}" type="datetime1">
              <a:rPr lang="en-US" smtClean="0"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6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79C6-DAE2-44E3-AEFD-A2A628A61FCA}" type="datetime1">
              <a:rPr lang="en-US" smtClean="0"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18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20B8-6DA4-4358-A739-18762EE8868F}" type="datetime1">
              <a:rPr lang="en-US" smtClean="0"/>
              <a:t>2/6/2014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1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BC98-C9F9-4E2A-B97B-5D16D871B289}" type="datetime1">
              <a:rPr lang="en-US" smtClean="0"/>
              <a:t>2/6/2014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2CA4-009E-4FB9-ACCE-CC87DB8E994E}" type="datetime1">
              <a:rPr lang="en-US" smtClean="0"/>
              <a:t>2/6/2014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1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38F0-DFDB-440D-988A-006101BFA2D9}" type="datetime1">
              <a:rPr lang="en-US" smtClean="0"/>
              <a:t>2/6/2014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27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FECA-DEB9-45BB-82C2-24C236057530}" type="datetime1">
              <a:rPr lang="en-US" smtClean="0"/>
              <a:t>2/6/2014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0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346-4A78-43B5-8DF6-30441F7FF54A}" type="datetime1">
              <a:rPr lang="en-US" smtClean="0"/>
              <a:t>2/6/2014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70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EA0CFAF0-3AF3-4AE9-B860-BC629A0E99BA}" type="datetime1">
              <a:rPr lang="en-US" smtClean="0"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88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30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 para rotas de ônibus </a:t>
            </a:r>
            <a:r>
              <a:rPr lang="pt-BR" sz="4000" dirty="0" smtClean="0"/>
              <a:t>utilizando o Algoritmo de melhor caminho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Leonardo Teixeira </a:t>
            </a:r>
            <a:r>
              <a:rPr lang="pt-BR" dirty="0" smtClean="0"/>
              <a:t>Virgilio</a:t>
            </a:r>
          </a:p>
          <a:p>
            <a:r>
              <a:rPr lang="pt-BR" sz="1600" dirty="0" smtClean="0"/>
              <a:t>Orientador: Danilo Sipoli Sanches</a:t>
            </a:r>
            <a:endParaRPr lang="pt-BR" sz="1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021" y="168812"/>
            <a:ext cx="4276579" cy="427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5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9" y="2286000"/>
            <a:ext cx="5018103" cy="4023360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A escolha da plataforma </a:t>
            </a:r>
            <a:r>
              <a:rPr lang="pt-BR" b="1" dirty="0" smtClean="0"/>
              <a:t>Android </a:t>
            </a:r>
            <a:r>
              <a:rPr lang="pt-BR" dirty="0" smtClean="0"/>
              <a:t>deve-se ao fato que “[...]segundo números divulgado pela </a:t>
            </a:r>
            <a:r>
              <a:rPr lang="pt-BR" b="1" i="1" dirty="0" smtClean="0"/>
              <a:t>Strategy Analytics </a:t>
            </a:r>
            <a:r>
              <a:rPr lang="pt-BR" dirty="0" smtClean="0"/>
              <a:t>mostra que o SO da Google continua crescendo.</a:t>
            </a:r>
          </a:p>
          <a:p>
            <a:r>
              <a:rPr lang="pt-BR" dirty="0"/>
              <a:t>No segundo trimestre de 2013 o </a:t>
            </a:r>
            <a:r>
              <a:rPr lang="pt-BR" dirty="0" err="1"/>
              <a:t>Android</a:t>
            </a:r>
            <a:r>
              <a:rPr lang="pt-BR" dirty="0"/>
              <a:t> detinha 75% dos consumidores internacionais. No terceiro trimestre do ano esse número aumentou para 81,3%. </a:t>
            </a:r>
            <a:r>
              <a:rPr lang="pt-BR" dirty="0" smtClean="0"/>
              <a:t>”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sz="1900" dirty="0"/>
              <a:t>Fonte</a:t>
            </a:r>
            <a:r>
              <a:rPr lang="pt-BR" sz="1900" dirty="0" smtClean="0"/>
              <a:t>: http</a:t>
            </a:r>
            <a:r>
              <a:rPr lang="pt-BR" sz="1900" dirty="0"/>
              <a:t>://www.tecmundo.com.br/android/46544-android-domina-81-3-do-mercado-mundial-de-smartphones.htm </a:t>
            </a:r>
          </a:p>
          <a:p>
            <a:r>
              <a:rPr lang="pt-BR" sz="1900" i="1" dirty="0" smtClean="0"/>
              <a:t>Fonte </a:t>
            </a:r>
            <a:r>
              <a:rPr lang="pt-BR" sz="1900" i="1" dirty="0"/>
              <a:t>da imagem: Divulgação/Strategy Analytics</a:t>
            </a:r>
            <a:endParaRPr lang="pt-BR" sz="1900" dirty="0"/>
          </a:p>
          <a:p>
            <a:endParaRPr lang="pt-BR" dirty="0"/>
          </a:p>
        </p:txBody>
      </p:sp>
      <p:pic>
        <p:nvPicPr>
          <p:cNvPr id="3074" name="Picture 2" descr="Android domina 81,3% do mercado mundial de smartpho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232" y="94738"/>
            <a:ext cx="6048168" cy="621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7013197" y="5515848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81,3%</a:t>
            </a:r>
            <a:endParaRPr lang="pt-BR" sz="1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617780" y="5515848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13,4%</a:t>
            </a:r>
            <a:endParaRPr lang="pt-BR" sz="16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8569844" y="5532596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4,1%</a:t>
            </a:r>
            <a:endParaRPr lang="pt-BR" sz="1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9715714" y="5532596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1,0%</a:t>
            </a:r>
            <a:endParaRPr lang="pt-BR" sz="16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0498087" y="5515848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0,2%</a:t>
            </a:r>
            <a:endParaRPr lang="pt-BR" sz="160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8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da 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9" y="2286000"/>
            <a:ext cx="4067034" cy="4023360"/>
          </a:xfrm>
        </p:spPr>
        <p:txBody>
          <a:bodyPr/>
          <a:lstStyle/>
          <a:p>
            <a:r>
              <a:rPr lang="pt-BR" dirty="0" smtClean="0"/>
              <a:t>Para tentar demonstrar o objetivo principal do </a:t>
            </a:r>
            <a:r>
              <a:rPr lang="pt-BR" b="1" dirty="0" smtClean="0"/>
              <a:t>SRO, </a:t>
            </a:r>
            <a:r>
              <a:rPr lang="pt-BR" dirty="0" smtClean="0"/>
              <a:t>vou tentar exemplificar:</a:t>
            </a:r>
          </a:p>
          <a:p>
            <a:r>
              <a:rPr lang="pt-BR" dirty="0"/>
              <a:t>Uma pessoa que precisa viajar de Cornélio </a:t>
            </a:r>
            <a:r>
              <a:rPr lang="pt-BR" dirty="0" smtClean="0"/>
              <a:t>Procópio para </a:t>
            </a:r>
            <a:r>
              <a:rPr lang="pt-BR" dirty="0"/>
              <a:t>a cidade de Belo Horizonte </a:t>
            </a:r>
            <a:r>
              <a:rPr lang="pt-BR" dirty="0" smtClean="0"/>
              <a:t>a </a:t>
            </a:r>
            <a:r>
              <a:rPr lang="pt-BR" dirty="0"/>
              <a:t>distância entre as duas cidades é de cerca </a:t>
            </a:r>
            <a:r>
              <a:rPr lang="pt-BR" b="1" dirty="0" smtClean="0"/>
              <a:t>921 km,</a:t>
            </a:r>
            <a:r>
              <a:rPr lang="pt-BR" dirty="0" smtClean="0"/>
              <a:t> gasta em média </a:t>
            </a:r>
            <a:r>
              <a:rPr lang="pt-BR" b="1" dirty="0" smtClean="0"/>
              <a:t>R$ 250,00 </a:t>
            </a:r>
            <a:r>
              <a:rPr lang="pt-BR" dirty="0" smtClean="0"/>
              <a:t> com passagens e cerca de </a:t>
            </a:r>
            <a:r>
              <a:rPr lang="pt-BR" b="1" dirty="0" smtClean="0"/>
              <a:t>24h</a:t>
            </a:r>
            <a:r>
              <a:rPr lang="pt-BR" dirty="0" smtClean="0"/>
              <a:t> de ônibus.</a:t>
            </a:r>
            <a:endParaRPr lang="pt-BR" b="1" dirty="0"/>
          </a:p>
        </p:txBody>
      </p:sp>
      <p:pic>
        <p:nvPicPr>
          <p:cNvPr id="4" name="Imagem 3" descr="Google Maps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8" t="25328" r="5746" b="23480"/>
          <a:stretch/>
        </p:blipFill>
        <p:spPr>
          <a:xfrm>
            <a:off x="5091162" y="2084832"/>
            <a:ext cx="6796038" cy="4224528"/>
          </a:xfrm>
          <a:prstGeom prst="rect">
            <a:avLst/>
          </a:prstGeo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77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da 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Suponhamos que não há rotas diretas de CP para BH, então temos fazer conexões em: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 descr="Google Maps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1" t="31073" r="18507" b="19685"/>
          <a:stretch/>
        </p:blipFill>
        <p:spPr>
          <a:xfrm>
            <a:off x="1024127" y="2879678"/>
            <a:ext cx="9720071" cy="36308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719" y="5720521"/>
            <a:ext cx="711028" cy="71102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766" y="5118099"/>
            <a:ext cx="711028" cy="71102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396" y="3332517"/>
            <a:ext cx="711028" cy="71102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10" y="5598332"/>
            <a:ext cx="711028" cy="71102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98" y="2524164"/>
            <a:ext cx="711028" cy="711028"/>
          </a:xfrm>
          <a:prstGeom prst="rect">
            <a:avLst/>
          </a:prstGeo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0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da 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5622878"/>
            <a:ext cx="9720071" cy="686482"/>
          </a:xfrm>
        </p:spPr>
        <p:txBody>
          <a:bodyPr>
            <a:normAutofit fontScale="85000" lnSpcReduction="20000"/>
          </a:bodyPr>
          <a:lstStyle/>
          <a:p>
            <a:endParaRPr lang="pt-BR" dirty="0"/>
          </a:p>
          <a:p>
            <a:r>
              <a:rPr lang="pt-BR" dirty="0"/>
              <a:t>CP – Cornélio Procópio, LD – Londrina, AS – Assis, RP – São José do Rio Preto, BH – Belo Horizonte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285999"/>
            <a:ext cx="9720071" cy="3473355"/>
          </a:xfrm>
          <a:prstGeom prst="rect">
            <a:avLst/>
          </a:prstGeo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2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da 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Conforme os slides anteriores, há </a:t>
            </a:r>
            <a:r>
              <a:rPr lang="pt-BR" b="1" dirty="0"/>
              <a:t>duas</a:t>
            </a:r>
            <a:r>
              <a:rPr lang="pt-BR" dirty="0"/>
              <a:t> possibilidades de rotas para sair de </a:t>
            </a:r>
            <a:r>
              <a:rPr lang="pt-BR" b="1" dirty="0"/>
              <a:t>Cornélio Procópio</a:t>
            </a:r>
            <a:r>
              <a:rPr lang="pt-BR" dirty="0"/>
              <a:t> com destino à </a:t>
            </a:r>
            <a:r>
              <a:rPr lang="pt-BR" b="1" dirty="0"/>
              <a:t>Belo Horizonte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primeira rota tem como ponto de origem a cidade de Cornélio Procópio, passando por Assis, São José do Rio Preto e com destino final.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segunda tem início em Cornélio Procópio, passando por Londrina, São José Rio Preto e termina em Belo Horizonte. </a:t>
            </a:r>
            <a:endParaRPr lang="pt-BR" dirty="0" smtClean="0"/>
          </a:p>
          <a:p>
            <a:r>
              <a:rPr lang="pt-BR" dirty="0" smtClean="0"/>
              <a:t>Ambas </a:t>
            </a:r>
            <a:r>
              <a:rPr lang="pt-BR" dirty="0"/>
              <a:t>as rotas tem como origem e destino a mesma cidade, mas qual delas é </a:t>
            </a:r>
            <a:r>
              <a:rPr lang="pt-BR" b="1" dirty="0"/>
              <a:t>a mais rápida</a:t>
            </a:r>
            <a:r>
              <a:rPr lang="pt-BR" dirty="0"/>
              <a:t> ou a que tem </a:t>
            </a:r>
            <a:r>
              <a:rPr lang="pt-BR" b="1" dirty="0"/>
              <a:t>menos custo </a:t>
            </a:r>
            <a:r>
              <a:rPr lang="pt-BR" dirty="0"/>
              <a:t>para o viajante?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777" y="2576223"/>
            <a:ext cx="1622066" cy="3934305"/>
          </a:xfrm>
          <a:prstGeom prst="rect">
            <a:avLst/>
          </a:prstGeo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2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da 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Abaixo </a:t>
            </a:r>
            <a:r>
              <a:rPr lang="pt-BR" dirty="0"/>
              <a:t>temos as tabelas de preço </a:t>
            </a:r>
            <a:r>
              <a:rPr lang="pt-BR" dirty="0" smtClean="0"/>
              <a:t>e horário: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283511"/>
              </p:ext>
            </p:extLst>
          </p:nvPr>
        </p:nvGraphicFramePr>
        <p:xfrm>
          <a:off x="1214651" y="2934266"/>
          <a:ext cx="9840036" cy="293427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844042"/>
                <a:gridCol w="2360959"/>
                <a:gridCol w="2513878"/>
                <a:gridCol w="2121157"/>
              </a:tblGrid>
              <a:tr h="489045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ORIGEM/DESTINO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SAÍDA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CHEGADA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PREÇO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9045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CP-LD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6:30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8:30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20,00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9045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CP-AS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5:30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7:30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15,00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9045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LD-RP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8:30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14:00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40,00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9045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AS-RP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9:30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14:00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35,00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9045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RP-BH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17:00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23:00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50,00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18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20928" y="744240"/>
            <a:ext cx="9720071" cy="2842260"/>
          </a:xfrm>
        </p:spPr>
        <p:txBody>
          <a:bodyPr/>
          <a:lstStyle/>
          <a:p>
            <a:r>
              <a:rPr lang="pt-BR" dirty="0" smtClean="0"/>
              <a:t>Tabela de tempo gasto em minutos:</a:t>
            </a:r>
          </a:p>
          <a:p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378925"/>
              </p:ext>
            </p:extLst>
          </p:nvPr>
        </p:nvGraphicFramePr>
        <p:xfrm>
          <a:off x="977605" y="1299759"/>
          <a:ext cx="9406716" cy="2286741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876917"/>
                <a:gridCol w="1261607"/>
                <a:gridCol w="1567048"/>
                <a:gridCol w="1567048"/>
                <a:gridCol w="1567048"/>
                <a:gridCol w="1567048"/>
              </a:tblGrid>
              <a:tr h="762247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PONTO INICIAL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CP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CP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LD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AS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RP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62247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ARCO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330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270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360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62247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PONTO FINAL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LD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AS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RP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RP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BH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586501"/>
            <a:ext cx="8394698" cy="3271500"/>
          </a:xfrm>
          <a:prstGeom prst="rect">
            <a:avLst/>
          </a:prstGeom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69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73328" y="774700"/>
            <a:ext cx="9720071" cy="4023360"/>
          </a:xfrm>
        </p:spPr>
        <p:txBody>
          <a:bodyPr/>
          <a:lstStyle/>
          <a:p>
            <a:r>
              <a:rPr lang="pt-BR" dirty="0" smtClean="0"/>
              <a:t>Tabela de preços: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735128"/>
              </p:ext>
            </p:extLst>
          </p:nvPr>
        </p:nvGraphicFramePr>
        <p:xfrm>
          <a:off x="1130005" y="1261659"/>
          <a:ext cx="9406716" cy="169744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876917"/>
                <a:gridCol w="1261607"/>
                <a:gridCol w="1567048"/>
                <a:gridCol w="1567048"/>
                <a:gridCol w="1567048"/>
                <a:gridCol w="1567048"/>
              </a:tblGrid>
              <a:tr h="565814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PONTO INICIAL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CP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CP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LD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AS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RP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65814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ARCO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20,00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 smtClean="0">
                          <a:solidFill>
                            <a:schemeClr val="tx1"/>
                          </a:solidFill>
                          <a:effectLst/>
                        </a:rPr>
                        <a:t>15,00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 smtClean="0">
                          <a:solidFill>
                            <a:schemeClr val="tx1"/>
                          </a:solidFill>
                          <a:effectLst/>
                        </a:rPr>
                        <a:t>40,00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 smtClean="0">
                          <a:solidFill>
                            <a:schemeClr val="tx1"/>
                          </a:solidFill>
                          <a:effectLst/>
                        </a:rPr>
                        <a:t>35,00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 smtClean="0">
                          <a:solidFill>
                            <a:schemeClr val="tx1"/>
                          </a:solidFill>
                          <a:effectLst/>
                        </a:rPr>
                        <a:t>50,00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5814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PONTO FINAL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LD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AS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RP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RP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BH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3059747"/>
            <a:ext cx="9715500" cy="3476625"/>
          </a:xfrm>
          <a:prstGeom prst="rect">
            <a:avLst/>
          </a:prstGeom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98728" y="838200"/>
            <a:ext cx="9720071" cy="4023360"/>
          </a:xfrm>
        </p:spPr>
        <p:txBody>
          <a:bodyPr/>
          <a:lstStyle/>
          <a:p>
            <a:r>
              <a:rPr lang="pt-BR" dirty="0" smtClean="0"/>
              <a:t>Tabela de tempo gasto de espera entre um ônibus e outro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785908"/>
              </p:ext>
            </p:extLst>
          </p:nvPr>
        </p:nvGraphicFramePr>
        <p:xfrm>
          <a:off x="1155405" y="1325159"/>
          <a:ext cx="9406716" cy="205621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876917"/>
                <a:gridCol w="1261607"/>
                <a:gridCol w="1567048"/>
                <a:gridCol w="1567048"/>
                <a:gridCol w="1567048"/>
                <a:gridCol w="1567048"/>
              </a:tblGrid>
              <a:tr h="685405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PONTO INICIAL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CP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CP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LD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AS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RP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85405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ARCO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 smtClean="0"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 smtClean="0">
                          <a:solidFill>
                            <a:schemeClr val="tx1"/>
                          </a:solidFill>
                          <a:effectLst/>
                        </a:rPr>
                        <a:t>180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85405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PONTO FINAL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LD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AS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RP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RP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BH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50" y="3381375"/>
            <a:ext cx="9715500" cy="3476625"/>
          </a:xfrm>
          <a:prstGeom prst="rect">
            <a:avLst/>
          </a:prstGeom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da 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Concluindo:</a:t>
            </a:r>
          </a:p>
          <a:p>
            <a:r>
              <a:rPr lang="pt-BR" dirty="0" smtClean="0"/>
              <a:t>A </a:t>
            </a:r>
            <a:r>
              <a:rPr lang="pt-BR" dirty="0"/>
              <a:t>viagem para </a:t>
            </a:r>
            <a:r>
              <a:rPr lang="pt-BR" b="1" dirty="0"/>
              <a:t>Belo </a:t>
            </a:r>
            <a:r>
              <a:rPr lang="pt-BR" b="1" dirty="0" smtClean="0"/>
              <a:t>Horizonte </a:t>
            </a:r>
            <a:r>
              <a:rPr lang="pt-BR" dirty="0"/>
              <a:t>utilizando a rota de </a:t>
            </a:r>
            <a:r>
              <a:rPr lang="pt-BR" b="1" dirty="0" smtClean="0"/>
              <a:t>Londrina:</a:t>
            </a:r>
          </a:p>
          <a:p>
            <a:r>
              <a:rPr lang="pt-BR" dirty="0" smtClean="0"/>
              <a:t>Será </a:t>
            </a:r>
            <a:r>
              <a:rPr lang="pt-BR" dirty="0"/>
              <a:t>1 hora mais rápida e não precisará ficar esperando para fazer conexão, porém é R$ 10,00 mais cara</a:t>
            </a:r>
            <a:r>
              <a:rPr lang="pt-BR" dirty="0" smtClean="0"/>
              <a:t>.</a:t>
            </a:r>
          </a:p>
          <a:p>
            <a:r>
              <a:rPr lang="pt-BR" dirty="0" smtClean="0"/>
              <a:t>Já </a:t>
            </a:r>
            <a:r>
              <a:rPr lang="pt-BR" dirty="0"/>
              <a:t>caminho por </a:t>
            </a:r>
            <a:r>
              <a:rPr lang="pt-BR" b="1" dirty="0" smtClean="0"/>
              <a:t>Assis:</a:t>
            </a:r>
          </a:p>
          <a:p>
            <a:r>
              <a:rPr lang="pt-BR" dirty="0" smtClean="0"/>
              <a:t>O viajante </a:t>
            </a:r>
            <a:r>
              <a:rPr lang="pt-BR" dirty="0"/>
              <a:t>irá esperar 2 horas na rodoviária </a:t>
            </a:r>
            <a:r>
              <a:rPr lang="pt-BR" dirty="0" smtClean="0"/>
              <a:t>de Assis e 2 horas e meias na rodoviária de </a:t>
            </a:r>
            <a:r>
              <a:rPr lang="pt-BR" dirty="0"/>
              <a:t>São José do Rio </a:t>
            </a:r>
            <a:r>
              <a:rPr lang="pt-BR" dirty="0" smtClean="0"/>
              <a:t>Preto </a:t>
            </a:r>
            <a:r>
              <a:rPr lang="pt-BR" dirty="0"/>
              <a:t>e </a:t>
            </a:r>
            <a:r>
              <a:rPr lang="pt-BR" b="1" dirty="0">
                <a:solidFill>
                  <a:srgbClr val="FF0000"/>
                </a:solidFill>
              </a:rPr>
              <a:t>demorará 1 </a:t>
            </a:r>
            <a:r>
              <a:rPr lang="pt-BR" b="1" dirty="0" smtClean="0">
                <a:solidFill>
                  <a:srgbClr val="FF0000"/>
                </a:solidFill>
              </a:rPr>
              <a:t>hora e meia </a:t>
            </a:r>
            <a:r>
              <a:rPr lang="pt-BR" b="1" dirty="0">
                <a:solidFill>
                  <a:srgbClr val="FF0000"/>
                </a:solidFill>
              </a:rPr>
              <a:t>a mais </a:t>
            </a:r>
            <a:r>
              <a:rPr lang="pt-BR" dirty="0"/>
              <a:t>que a rota de </a:t>
            </a:r>
            <a:r>
              <a:rPr lang="pt-BR" dirty="0" smtClean="0"/>
              <a:t>Londrina, </a:t>
            </a:r>
            <a:r>
              <a:rPr lang="pt-BR" b="1" dirty="0">
                <a:solidFill>
                  <a:srgbClr val="FF0000"/>
                </a:solidFill>
              </a:rPr>
              <a:t>mas é R$ 10,00 mais barata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Agora </a:t>
            </a:r>
            <a:r>
              <a:rPr lang="pt-BR" dirty="0"/>
              <a:t>o usuário poderá optar por algumas rotas disponíveis que o aplicativo conseguiu buscar no banco de </a:t>
            </a:r>
            <a:r>
              <a:rPr lang="pt-BR" dirty="0" smtClean="0"/>
              <a:t>dados.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Introdução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Visão da Solução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Descrição dos Usuários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Limites e Restrições da Solução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Tecnologias e Ferramentas Utilizadas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Metodologia de </a:t>
            </a:r>
            <a:r>
              <a:rPr lang="pt-BR" dirty="0" smtClean="0"/>
              <a:t>Desenvolvimento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Arquitetura do Sistema</a:t>
            </a: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Especificações e </a:t>
            </a:r>
            <a:r>
              <a:rPr lang="pt-BR" dirty="0" smtClean="0"/>
              <a:t>Funcionalidades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Comparações</a:t>
            </a:r>
            <a:endParaRPr lang="pt-B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Cronograma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5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dos usuários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42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6" t="35909" r="37752" b="51277"/>
          <a:stretch>
            <a:fillRect/>
          </a:stretch>
        </p:blipFill>
        <p:spPr bwMode="auto">
          <a:xfrm>
            <a:off x="1024128" y="2968387"/>
            <a:ext cx="9390240" cy="190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dos usuários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789895"/>
              </p:ext>
            </p:extLst>
          </p:nvPr>
        </p:nvGraphicFramePr>
        <p:xfrm>
          <a:off x="1024128" y="2320117"/>
          <a:ext cx="10167035" cy="4217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5188"/>
                <a:gridCol w="3240285"/>
                <a:gridCol w="5101562"/>
              </a:tblGrid>
              <a:tr h="4555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effectLst/>
                        </a:rPr>
                        <a:t>ID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effectLst/>
                        </a:rPr>
                        <a:t>NOME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effectLst/>
                        </a:rPr>
                        <a:t>DESCRIÇÃO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939324">
                <a:tc>
                  <a:txBody>
                    <a:bodyPr/>
                    <a:lstStyle/>
                    <a:p>
                      <a:pPr marL="727710"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pt-BR" sz="2000" b="0" dirty="0">
                          <a:effectLst/>
                        </a:rPr>
                        <a:t>U1</a:t>
                      </a:r>
                      <a:endParaRPr lang="pt-BR" sz="20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7710"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pt-BR" sz="2000" b="0" dirty="0">
                          <a:effectLst/>
                        </a:rPr>
                        <a:t>Administrador</a:t>
                      </a:r>
                      <a:endParaRPr lang="pt-BR" sz="20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effectLst/>
                        </a:rPr>
                        <a:t>Responsável por oferecer acesso aos demais usuários, gerenciar os caminhos e gerenciar usuários.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11134">
                <a:tc>
                  <a:txBody>
                    <a:bodyPr/>
                    <a:lstStyle/>
                    <a:p>
                      <a:pPr marL="727710"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pt-BR" sz="2000" b="0" dirty="0">
                          <a:effectLst/>
                        </a:rPr>
                        <a:t>U2</a:t>
                      </a:r>
                      <a:endParaRPr lang="pt-BR" sz="20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7710"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pt-BR" sz="2000" b="0" dirty="0">
                          <a:effectLst/>
                        </a:rPr>
                        <a:t>Empresa</a:t>
                      </a:r>
                      <a:endParaRPr lang="pt-BR" sz="20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effectLst/>
                        </a:rPr>
                        <a:t>Responsável por gerenciar os caminhos e alterar e/ou excluir seus dados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11134">
                <a:tc>
                  <a:txBody>
                    <a:bodyPr/>
                    <a:lstStyle/>
                    <a:p>
                      <a:pPr marL="727710"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pt-BR" sz="2000" b="0" dirty="0">
                          <a:effectLst/>
                        </a:rPr>
                        <a:t>U3</a:t>
                      </a:r>
                      <a:endParaRPr lang="pt-BR" sz="20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7710"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pt-BR" sz="2000" b="0" dirty="0">
                          <a:effectLst/>
                        </a:rPr>
                        <a:t>Usuário Comum</a:t>
                      </a:r>
                      <a:endParaRPr lang="pt-BR" sz="20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effectLst/>
                        </a:rPr>
                        <a:t>Tem a permissão de listar/consultar os caminhos já cadastrados.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6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Limites e restrições da 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3636913" cy="4023360"/>
          </a:xfrm>
        </p:spPr>
        <p:txBody>
          <a:bodyPr/>
          <a:lstStyle/>
          <a:p>
            <a:r>
              <a:rPr lang="pt-BR" dirty="0" smtClean="0"/>
              <a:t>Um dos maiores problemas é que não a integração com as bases de dados das empresas de transporte.</a:t>
            </a:r>
          </a:p>
          <a:p>
            <a:endParaRPr lang="pt-BR" dirty="0"/>
          </a:p>
          <a:p>
            <a:r>
              <a:rPr lang="pt-BR" dirty="0" smtClean="0"/>
              <a:t>E ainda não há a possibilidade de o usuário salvar suas rotas favoritas.</a:t>
            </a:r>
            <a:endParaRPr lang="pt-BR" dirty="0"/>
          </a:p>
        </p:txBody>
      </p:sp>
      <p:pic>
        <p:nvPicPr>
          <p:cNvPr id="7170" name="Picture 2" descr="http://images.all-free-download.com/images/graphiclarge/remove_from_database_983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014" y="307848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1.bp.blogspot.com/-k92mit0y0YU/TZH58KxROpI/AAAAAAAABAA/XdBTUKuHBck/s1600/VGL%2B-%2Bbandeira%2B-%2Bv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901" y="1929188"/>
            <a:ext cx="2634789" cy="95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://www.guerinoseiscento.com.br/imagens/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274" y="2275858"/>
            <a:ext cx="2082658" cy="130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http://www.viacaocometa.com.br/shared/noticias/noticia_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330" y="5556160"/>
            <a:ext cx="2922221" cy="68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http://cf.juggle-images.com/matte/white/280x280/expresso-de-prata-logo-primary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521" y="3577008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http://onibusbrasil.com/img/emp_logo/ouro_branco_londrina_logotip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493" y="5875054"/>
            <a:ext cx="1885950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http://www.samsung.com/pt/consumer-images/article/2011/android-22-os-explained/android-22-379-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651" y="3255704"/>
            <a:ext cx="2724629" cy="204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0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 e ferramentas utilizadas</a:t>
            </a:r>
            <a:endParaRPr lang="pt-BR" dirty="0"/>
          </a:p>
        </p:txBody>
      </p:sp>
      <p:pic>
        <p:nvPicPr>
          <p:cNvPr id="12290" name="Picture 2" descr="http://www.superdownloads.com.br/imagens/screenshots/2/9/24242832869,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187645"/>
            <a:ext cx="2620832" cy="161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techbeasts.com/wp-content/uploads/2013/08/Android-Developer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960" y="2084832"/>
            <a:ext cx="3490367" cy="347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http://4.bp.blogspot.com/-j3wT82Gw0lg/T8IzoxAXBpI/AAAAAAAAAZ0/gpo6nEZi4aY/s1600/uml_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10" y="3900800"/>
            <a:ext cx="1827297" cy="129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 descr="http://www.fredericomarinho.com/wp-content/uploads/2012/11/eclipse-ad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716" y="1907412"/>
            <a:ext cx="2970094" cy="178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 descr="http://members-cdn2.change-vision.com/image/astah_pro_rectangle_m.png.pagespeed.ce.QMIyFhslH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877" y="3900800"/>
            <a:ext cx="2417866" cy="69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2" name="Picture 14" descr="http://social.technet.microsoft.com/wiki/cfs-filesystemfile.ashx/__key/communityserver-wikis-components-files/00-00-00-00-05/0434.project_2D00_201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355" y="5177233"/>
            <a:ext cx="4736816" cy="154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92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metodologia adotada foi o </a:t>
            </a:r>
            <a:r>
              <a:rPr lang="pt-BR" b="1" dirty="0" smtClean="0"/>
              <a:t>SCRUM,</a:t>
            </a:r>
            <a:r>
              <a:rPr lang="pt-BR" dirty="0"/>
              <a:t> </a:t>
            </a:r>
            <a:r>
              <a:rPr lang="pt-BR" dirty="0" smtClean="0"/>
              <a:t>por causa da a agilidade e o organização que esse processo nos fornece.</a:t>
            </a:r>
            <a:endParaRPr lang="pt-BR" dirty="0"/>
          </a:p>
        </p:txBody>
      </p:sp>
      <p:pic>
        <p:nvPicPr>
          <p:cNvPr id="13315" name="Picture 3" descr="scr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6" b="17244"/>
          <a:stretch>
            <a:fillRect/>
          </a:stretch>
        </p:blipFill>
        <p:spPr bwMode="auto">
          <a:xfrm>
            <a:off x="1703505" y="2920621"/>
            <a:ext cx="8361315" cy="323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83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do sistema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3027219"/>
            <a:ext cx="10079201" cy="1620981"/>
          </a:xfrm>
          <a:prstGeom prst="rect">
            <a:avLst/>
          </a:prstGeo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99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 DE FUNCIONALIDADE</a:t>
            </a:r>
          </a:p>
        </p:txBody>
      </p:sp>
      <p:pic>
        <p:nvPicPr>
          <p:cNvPr id="15362" name="Picture 2" descr="Diagrama de Caso de U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86" y="1675890"/>
            <a:ext cx="10740571" cy="5182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4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6386" name="Picture 2" descr="Diagrama de Clas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32190" cy="673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6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7410" name="Picture 2" descr="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" y="-1"/>
            <a:ext cx="11654972" cy="664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4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Comparação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7025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93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o nome já diz: o </a:t>
            </a:r>
            <a:r>
              <a:rPr lang="pt-BR" b="1" dirty="0" smtClean="0"/>
              <a:t>SRO</a:t>
            </a:r>
            <a:r>
              <a:rPr lang="pt-BR" dirty="0" smtClean="0"/>
              <a:t> será um </a:t>
            </a:r>
            <a:r>
              <a:rPr lang="pt-BR" b="1" dirty="0" smtClean="0"/>
              <a:t>Sistema</a:t>
            </a:r>
            <a:r>
              <a:rPr lang="pt-BR" dirty="0" smtClean="0"/>
              <a:t> voltado para </a:t>
            </a:r>
            <a:r>
              <a:rPr lang="pt-BR" b="1" dirty="0" smtClean="0"/>
              <a:t>Rotas</a:t>
            </a:r>
            <a:r>
              <a:rPr lang="pt-BR" dirty="0" smtClean="0"/>
              <a:t> de </a:t>
            </a:r>
            <a:r>
              <a:rPr lang="pt-BR" b="1" dirty="0" smtClean="0"/>
              <a:t>Ônibus </a:t>
            </a:r>
            <a:r>
              <a:rPr lang="pt-BR" dirty="0" smtClean="0"/>
              <a:t>desenvolvido para </a:t>
            </a:r>
            <a:r>
              <a:rPr lang="pt-BR" i="1" dirty="0" smtClean="0"/>
              <a:t>smartphones </a:t>
            </a:r>
            <a:r>
              <a:rPr lang="pt-BR" dirty="0" smtClean="0"/>
              <a:t>que utilizam o sistema operacional </a:t>
            </a:r>
            <a:r>
              <a:rPr lang="pt-BR" b="1" dirty="0" smtClean="0"/>
              <a:t>Android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1095">
            <a:off x="4218021" y="3555894"/>
            <a:ext cx="3115153" cy="233636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63" y="2525151"/>
            <a:ext cx="5027793" cy="4816778"/>
          </a:xfrm>
          <a:prstGeom prst="rect">
            <a:avLst/>
          </a:prstGeo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64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3185015" cy="1499616"/>
          </a:xfrm>
        </p:spPr>
        <p:txBody>
          <a:bodyPr/>
          <a:lstStyle/>
          <a:p>
            <a:r>
              <a:rPr lang="pt-BR" dirty="0" smtClean="0"/>
              <a:t>Cronograma</a:t>
            </a:r>
            <a:br>
              <a:rPr lang="pt-BR" dirty="0" smtClean="0"/>
            </a:br>
            <a:r>
              <a:rPr lang="pt-BR" dirty="0" smtClean="0"/>
              <a:t>Inicial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8434" name="Picture 2" descr="cronograma_inic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515" y="0"/>
            <a:ext cx="811348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42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3185015" cy="1499616"/>
          </a:xfrm>
        </p:spPr>
        <p:txBody>
          <a:bodyPr/>
          <a:lstStyle/>
          <a:p>
            <a:r>
              <a:rPr lang="pt-BR" dirty="0" smtClean="0"/>
              <a:t>Cronograma</a:t>
            </a:r>
            <a:br>
              <a:rPr lang="pt-BR" dirty="0" smtClean="0"/>
            </a:br>
            <a:r>
              <a:rPr lang="pt-BR" dirty="0" smtClean="0"/>
              <a:t>Final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771" y="0"/>
            <a:ext cx="785222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3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47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proposta principal do </a:t>
            </a:r>
            <a:r>
              <a:rPr lang="pt-BR" b="1" dirty="0" smtClean="0"/>
              <a:t>SRO</a:t>
            </a:r>
            <a:r>
              <a:rPr lang="pt-BR" dirty="0" smtClean="0"/>
              <a:t> é que o usuário será capaz de consultar caminhos/rotas de ônibus para determinada cidade mesmo que essa cidade não possui rotas direta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116" y="4365600"/>
            <a:ext cx="1065701" cy="106570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664523" y="5431301"/>
            <a:ext cx="188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Cornélio Procópio</a:t>
            </a:r>
            <a:endParaRPr lang="pt-BR" b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072" y="3216351"/>
            <a:ext cx="1065701" cy="106570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8151874" y="4483220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Adamantina - SP</a:t>
            </a:r>
            <a:endParaRPr lang="pt-BR" b="1" dirty="0"/>
          </a:p>
        </p:txBody>
      </p:sp>
      <p:cxnSp>
        <p:nvCxnSpPr>
          <p:cNvPr id="12" name="Conector reto 11"/>
          <p:cNvCxnSpPr/>
          <p:nvPr/>
        </p:nvCxnSpPr>
        <p:spPr>
          <a:xfrm flipV="1">
            <a:off x="3175187" y="4712677"/>
            <a:ext cx="2114265" cy="720949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icar 15"/>
          <p:cNvSpPr/>
          <p:nvPr/>
        </p:nvSpPr>
        <p:spPr>
          <a:xfrm>
            <a:off x="5008990" y="3918248"/>
            <a:ext cx="1803351" cy="1392085"/>
          </a:xfrm>
          <a:prstGeom prst="mathMultiply">
            <a:avLst>
              <a:gd name="adj1" fmla="val 10383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8" name="Conector reto 17"/>
          <p:cNvCxnSpPr/>
          <p:nvPr/>
        </p:nvCxnSpPr>
        <p:spPr>
          <a:xfrm flipV="1">
            <a:off x="6469884" y="3706219"/>
            <a:ext cx="2156265" cy="734019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1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Atualmente, as empresas não possuem um sistema que possibilita o seu cliente a consultar caminhos mostrando as opções de conexões</a:t>
            </a:r>
            <a:endParaRPr lang="pt-BR" dirty="0"/>
          </a:p>
        </p:txBody>
      </p:sp>
      <p:pic>
        <p:nvPicPr>
          <p:cNvPr id="4" name="Imagem 3" descr="Viação Garcia - Compra OnLine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0" t="24040" r="14039" b="28587"/>
          <a:stretch/>
        </p:blipFill>
        <p:spPr>
          <a:xfrm>
            <a:off x="1024128" y="3024554"/>
            <a:ext cx="9720071" cy="3284806"/>
          </a:xfrm>
          <a:prstGeom prst="rect">
            <a:avLst/>
          </a:prstGeo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9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721" y="3493403"/>
            <a:ext cx="1065701" cy="106570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24128" y="4559104"/>
            <a:ext cx="188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Cornélio Procópio</a:t>
            </a:r>
            <a:endParaRPr lang="pt-BR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447" y="3898484"/>
            <a:ext cx="1065701" cy="1065701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8942104" y="4968425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Adamantina - SP</a:t>
            </a:r>
            <a:endParaRPr lang="pt-BR" b="1" dirty="0"/>
          </a:p>
        </p:txBody>
      </p:sp>
      <p:cxnSp>
        <p:nvCxnSpPr>
          <p:cNvPr id="8" name="Conector reto 7"/>
          <p:cNvCxnSpPr>
            <a:stCxn id="4" idx="3"/>
            <a:endCxn id="11" idx="1"/>
          </p:cNvCxnSpPr>
          <p:nvPr/>
        </p:nvCxnSpPr>
        <p:spPr>
          <a:xfrm flipV="1">
            <a:off x="2498422" y="3568041"/>
            <a:ext cx="2250223" cy="458213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stCxn id="11" idx="3"/>
            <a:endCxn id="18" idx="1"/>
          </p:cNvCxnSpPr>
          <p:nvPr/>
        </p:nvCxnSpPr>
        <p:spPr>
          <a:xfrm flipV="1">
            <a:off x="5738893" y="2991254"/>
            <a:ext cx="1217266" cy="576787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645" y="3072917"/>
            <a:ext cx="990248" cy="990248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4649057" y="4062003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Assis - SP</a:t>
            </a:r>
            <a:endParaRPr lang="pt-BR" b="1" dirty="0"/>
          </a:p>
        </p:txBody>
      </p:sp>
      <p:cxnSp>
        <p:nvCxnSpPr>
          <p:cNvPr id="14" name="Conector reto 13"/>
          <p:cNvCxnSpPr>
            <a:stCxn id="18" idx="3"/>
            <a:endCxn id="6" idx="1"/>
          </p:cNvCxnSpPr>
          <p:nvPr/>
        </p:nvCxnSpPr>
        <p:spPr>
          <a:xfrm>
            <a:off x="7946407" y="2991254"/>
            <a:ext cx="1340040" cy="1440081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159" y="2496130"/>
            <a:ext cx="990248" cy="990248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6856571" y="3485216"/>
            <a:ext cx="108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Tupã - SP</a:t>
            </a:r>
            <a:endParaRPr lang="pt-BR" b="1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1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1026" name="Picture 2" descr="http://upload.wikimedia.org/wikipedia/commons/thumb/d/d9/Edsger_Wybe_Dijkstra.jpg/200px-Edsger_Wybe_Dijkst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326505"/>
            <a:ext cx="1905000" cy="270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839337"/>
          </a:xfrm>
        </p:spPr>
        <p:txBody>
          <a:bodyPr>
            <a:normAutofit/>
          </a:bodyPr>
          <a:lstStyle/>
          <a:p>
            <a:r>
              <a:rPr lang="pt-BR" dirty="0" smtClean="0"/>
              <a:t>Para que o </a:t>
            </a:r>
            <a:r>
              <a:rPr lang="pt-BR" b="1" dirty="0" smtClean="0"/>
              <a:t>SRO </a:t>
            </a:r>
            <a:r>
              <a:rPr lang="pt-BR" dirty="0" smtClean="0"/>
              <a:t>consiga realizar a busca por caminhos e suas conexões, irei utilizar o </a:t>
            </a:r>
            <a:r>
              <a:rPr lang="pt-BR" b="1" dirty="0" smtClean="0"/>
              <a:t>Algoritmo de Dijkstra.</a:t>
            </a:r>
          </a:p>
          <a:p>
            <a:endParaRPr lang="pt-BR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3057098" y="3326505"/>
            <a:ext cx="76871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“Edsger </a:t>
            </a:r>
            <a:r>
              <a:rPr lang="pt-BR" b="1" dirty="0"/>
              <a:t>Wybe Dijkstra</a:t>
            </a:r>
            <a:r>
              <a:rPr lang="pt-BR" dirty="0"/>
              <a:t> era um dos membros mais influentes </a:t>
            </a:r>
            <a:r>
              <a:rPr lang="pt-BR" dirty="0" smtClean="0"/>
              <a:t>da geração </a:t>
            </a:r>
            <a:r>
              <a:rPr lang="pt-BR" dirty="0"/>
              <a:t>fundadora da </a:t>
            </a:r>
            <a:r>
              <a:rPr lang="pt-BR" dirty="0" smtClean="0"/>
              <a:t>ciência da computação. </a:t>
            </a:r>
            <a:endParaRPr lang="pt-BR" dirty="0"/>
          </a:p>
          <a:p>
            <a:r>
              <a:rPr lang="pt-BR" dirty="0"/>
              <a:t>Entre os domínios em que suas contribuições científicas são </a:t>
            </a:r>
            <a:r>
              <a:rPr lang="pt-BR" dirty="0" smtClean="0"/>
              <a:t>fundamentais são:</a:t>
            </a: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algoritmo de projeto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linguagens de programação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concepção do programa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sistemas operacionais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processamento distribuído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especificação formal e verificação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projeto de argumentos </a:t>
            </a:r>
            <a:r>
              <a:rPr lang="pt-BR" dirty="0" smtClean="0"/>
              <a:t>matemáticos”</a:t>
            </a:r>
            <a:endParaRPr lang="pt-BR" dirty="0"/>
          </a:p>
          <a:p>
            <a:endParaRPr lang="pt-BR" dirty="0" smtClean="0"/>
          </a:p>
          <a:p>
            <a:r>
              <a:rPr lang="pt-BR" dirty="0"/>
              <a:t>Fonte: http://www.cs.utexas.edu/users/EWD/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5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9" y="2286000"/>
            <a:ext cx="5758808" cy="402336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“O </a:t>
            </a:r>
            <a:r>
              <a:rPr lang="pt-BR" b="1" dirty="0" smtClean="0"/>
              <a:t>Algoritmo </a:t>
            </a:r>
            <a:r>
              <a:rPr lang="pt-BR" b="1" dirty="0"/>
              <a:t>de </a:t>
            </a:r>
            <a:r>
              <a:rPr lang="pt-BR" b="1" dirty="0" smtClean="0"/>
              <a:t>Dijkstra </a:t>
            </a:r>
            <a:r>
              <a:rPr lang="pt-BR" dirty="0"/>
              <a:t>é um dos algoritmos que calcula o caminho de custo mínimo entre vértices de um grafo. Escolhido um vértice como raiz da busca, este algoritmo calcula o custo mínimo deste vértice para todos os demais vértices do grafo. Ele é bastante simples e com um bom nível de </a:t>
            </a:r>
            <a:r>
              <a:rPr lang="pt-BR" dirty="0" smtClean="0"/>
              <a:t>performance.”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sz="1800" dirty="0"/>
              <a:t>Fonte: http://www.inf.ufsc.br/grafos/temas/custo-minimo/dijkstra.html</a:t>
            </a:r>
            <a:endParaRPr lang="pt-BR" sz="1800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504" y="2084832"/>
            <a:ext cx="4409436" cy="3458992"/>
          </a:xfrm>
          <a:prstGeom prst="rect">
            <a:avLst/>
          </a:prstGeo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00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ideia surgiu a partir de conversas informais com estudantes da UTFPR-CP sobre como é difícil/complicado encontrar rotas de ônibus para suas determinadas cidades.</a:t>
            </a:r>
          </a:p>
          <a:p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2052" name="Picture 4" descr="http://amorimlima.org.br/wp-content/uploads/2012/08/roda-de-convers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257" y="3002644"/>
            <a:ext cx="3855356" cy="385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3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313</TotalTime>
  <Words>988</Words>
  <Application>Microsoft Office PowerPoint</Application>
  <PresentationFormat>Widescreen</PresentationFormat>
  <Paragraphs>230</Paragraphs>
  <Slides>32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40" baseType="lpstr">
      <vt:lpstr>Arial</vt:lpstr>
      <vt:lpstr>Calibri</vt:lpstr>
      <vt:lpstr>Times New Roman</vt:lpstr>
      <vt:lpstr>Tw Cen MT</vt:lpstr>
      <vt:lpstr>Tw Cen MT Condensed</vt:lpstr>
      <vt:lpstr>Wingdings</vt:lpstr>
      <vt:lpstr>Wingdings 3</vt:lpstr>
      <vt:lpstr>Integral</vt:lpstr>
      <vt:lpstr>Sistema para rotas de ônibus utilizando o Algoritmo de melhor caminho</vt:lpstr>
      <vt:lpstr>Sumário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Visão da solução</vt:lpstr>
      <vt:lpstr>Visão da solução</vt:lpstr>
      <vt:lpstr>Visão da solução</vt:lpstr>
      <vt:lpstr>Visão da solução</vt:lpstr>
      <vt:lpstr>Visão da solução</vt:lpstr>
      <vt:lpstr>Apresentação do PowerPoint</vt:lpstr>
      <vt:lpstr>Apresentação do PowerPoint</vt:lpstr>
      <vt:lpstr>Apresentação do PowerPoint</vt:lpstr>
      <vt:lpstr>Visão da solução</vt:lpstr>
      <vt:lpstr>Descrição dos usuários</vt:lpstr>
      <vt:lpstr>Descrição dos usuários</vt:lpstr>
      <vt:lpstr>Limites e restrições da solução</vt:lpstr>
      <vt:lpstr>Tecnologias e ferramentas utilizadas</vt:lpstr>
      <vt:lpstr>Metodologia de desenvolvimento</vt:lpstr>
      <vt:lpstr>Arquitetura do sistema</vt:lpstr>
      <vt:lpstr>ESPECIFICAÇÃO DE FUNCIONALIDADE</vt:lpstr>
      <vt:lpstr>Apresentação do PowerPoint</vt:lpstr>
      <vt:lpstr>Apresentação do PowerPoint</vt:lpstr>
      <vt:lpstr>Comparação</vt:lpstr>
      <vt:lpstr>Cronograma Inicial</vt:lpstr>
      <vt:lpstr>Cronograma Final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para rotas de ônibus</dc:title>
  <dc:creator>Leonardo Teixeira Virgilio</dc:creator>
  <cp:lastModifiedBy>Leonardo Teixeira Virgilio</cp:lastModifiedBy>
  <cp:revision>32</cp:revision>
  <dcterms:created xsi:type="dcterms:W3CDTF">2014-01-23T11:15:51Z</dcterms:created>
  <dcterms:modified xsi:type="dcterms:W3CDTF">2014-02-06T11:34:40Z</dcterms:modified>
</cp:coreProperties>
</file>