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8" r:id="rId13"/>
    <p:sldId id="269" r:id="rId14"/>
    <p:sldId id="270" r:id="rId15"/>
    <p:sldId id="271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2" y="1028700"/>
            <a:ext cx="8915399" cy="2262781"/>
          </a:xfrm>
        </p:spPr>
        <p:txBody>
          <a:bodyPr/>
          <a:lstStyle/>
          <a:p>
            <a:r>
              <a:rPr lang="pt-BR" sz="6600" dirty="0" smtClean="0"/>
              <a:t>CCV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4000" dirty="0" smtClean="0"/>
              <a:t>Pedro Segundo </a:t>
            </a:r>
            <a:r>
              <a:rPr lang="pt-BR" sz="4000" dirty="0" err="1" smtClean="0"/>
              <a:t>Seleme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Alexandre, Caroline, </a:t>
            </a:r>
            <a:r>
              <a:rPr lang="pt-BR" dirty="0" smtClean="0"/>
              <a:t>Daniel, Douglas, </a:t>
            </a:r>
            <a:r>
              <a:rPr lang="pt-BR" dirty="0" smtClean="0"/>
              <a:t>Leonardo, Milton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2213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Superação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busca por superação deve ser ponderada com análises do mercado — os resultados de outras empresas podem servir de parâmetro para o estabelecimento das próprias metas.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0896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/>
              <a:t>empreendedor equilibrado sabe que o planejamento deve ser balanceado com a observação do mercado — o que permite eventuais ajustes durante o percurso.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“</a:t>
            </a:r>
            <a:r>
              <a:rPr lang="pt-BR" dirty="0"/>
              <a:t>Estabelecer as regras para o sucesso é importante”, diz Marlene. “Mas saber a hora de transgredi-las, também.”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4914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 da Ideia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Sua trajetória empresarial começou </a:t>
            </a:r>
            <a:r>
              <a:rPr lang="pt-BR" dirty="0" smtClean="0"/>
              <a:t>com </a:t>
            </a:r>
            <a:r>
              <a:rPr lang="pt-BR" dirty="0"/>
              <a:t>o trabalho junto ao seu pai em uma loja de eletrodomésticos, sua veia empreendedora o fez construir uma madeireira para produção de compensado, porém não teve </a:t>
            </a:r>
            <a:r>
              <a:rPr lang="pt-BR" dirty="0" smtClean="0"/>
              <a:t>sucesso.</a:t>
            </a:r>
          </a:p>
          <a:p>
            <a:endParaRPr lang="pt-BR" dirty="0"/>
          </a:p>
          <a:p>
            <a:r>
              <a:rPr lang="pt-BR" dirty="0" smtClean="0"/>
              <a:t>Voltou </a:t>
            </a:r>
            <a:r>
              <a:rPr lang="pt-BR" dirty="0"/>
              <a:t>a trabalhar com o pai, até a oportunidade de mudar-se para Curitiba ele e seu pai planejaram abrir uma concessionária (nome </a:t>
            </a:r>
            <a:r>
              <a:rPr lang="pt-BR" dirty="0" err="1"/>
              <a:t>Crysler</a:t>
            </a:r>
            <a:r>
              <a:rPr lang="pt-BR" dirty="0"/>
              <a:t>) um grande negócio marcou este momento e obtiveram a marca Chevrolet em suas mãos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2729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 da Ideia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</a:t>
            </a:r>
            <a:r>
              <a:rPr lang="pt-BR" dirty="0"/>
              <a:t>tudo em sua vida as mudanças foram rápidas, bem como a agilidade de reestruturação para adequar as oportunidades ao seu objetivo</a:t>
            </a:r>
            <a:r>
              <a:rPr lang="pt-BR" dirty="0" smtClean="0"/>
              <a:t>.</a:t>
            </a:r>
          </a:p>
          <a:p>
            <a:r>
              <a:rPr lang="pt-BR" dirty="0" smtClean="0"/>
              <a:t>A </a:t>
            </a:r>
            <a:r>
              <a:rPr lang="pt-BR" dirty="0"/>
              <a:t>mudança para a razão social CCV foi efetivada quando o seu sócio precisou vender a sua parte na empresa.  </a:t>
            </a:r>
            <a:endParaRPr lang="pt-BR" dirty="0" smtClean="0"/>
          </a:p>
          <a:p>
            <a:r>
              <a:rPr lang="pt-BR" dirty="0" smtClean="0"/>
              <a:t>Uma </a:t>
            </a:r>
            <a:r>
              <a:rPr lang="pt-BR" dirty="0"/>
              <a:t>característica marcante que o tornou lidar de mercado é a inovação, para manter o cliente foi criado diversos serviços que aproximam no da empresa e com maior qualidade, bem como canais de comunicação para o cliente, tentando assim suprir todas as suas necessidades.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2407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Identificando a Oportunidade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/>
              <a:t>oportunidade da madeireira foi pela carência deste serviço no local, quanto a Concessionária esta foi lhe </a:t>
            </a:r>
            <a:r>
              <a:rPr lang="pt-BR" dirty="0" smtClean="0"/>
              <a:t>dada.</a:t>
            </a:r>
          </a:p>
          <a:p>
            <a:endParaRPr lang="pt-BR" dirty="0" smtClean="0"/>
          </a:p>
          <a:p>
            <a:r>
              <a:rPr lang="pt-BR" dirty="0" smtClean="0"/>
              <a:t>Mas </a:t>
            </a:r>
            <a:r>
              <a:rPr lang="pt-BR" dirty="0"/>
              <a:t>sua visão de como se destacar neste mercado (foco nas necessidades e qualidade dos serviços prestados aos clientes bem como criar um vínculo com o mesmo) fez a diferença para que obtivesse um bom resultado.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872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Sucesso do Empreendedor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sucesso foi pela </a:t>
            </a:r>
            <a:r>
              <a:rPr lang="pt-BR" dirty="0" smtClean="0"/>
              <a:t>persistência, </a:t>
            </a:r>
            <a:r>
              <a:rPr lang="pt-BR" dirty="0"/>
              <a:t>pela observação, coragem e garra para enfrentar os caminhos que as oportunidades lhe ofereceram. </a:t>
            </a:r>
            <a:endParaRPr lang="pt-BR" dirty="0" smtClean="0"/>
          </a:p>
          <a:p>
            <a:r>
              <a:rPr lang="pt-BR" dirty="0" smtClean="0"/>
              <a:t>Com </a:t>
            </a:r>
            <a:r>
              <a:rPr lang="pt-BR" dirty="0"/>
              <a:t>isso ele teve a </a:t>
            </a:r>
            <a:r>
              <a:rPr lang="pt-BR" dirty="0" smtClean="0"/>
              <a:t>experiência </a:t>
            </a:r>
            <a:r>
              <a:rPr lang="pt-BR" dirty="0"/>
              <a:t>para empreender com mais solidez e criatividade, inovando em um mercado </a:t>
            </a:r>
            <a:r>
              <a:rPr lang="pt-BR" dirty="0" smtClean="0"/>
              <a:t>já </a:t>
            </a:r>
            <a:r>
              <a:rPr lang="pt-BR" dirty="0"/>
              <a:t>solidificado como a de concessionária.  </a:t>
            </a:r>
            <a:endParaRPr lang="pt-BR" dirty="0" smtClean="0"/>
          </a:p>
          <a:p>
            <a:r>
              <a:rPr lang="pt-BR" dirty="0" smtClean="0"/>
              <a:t>Se </a:t>
            </a:r>
            <a:r>
              <a:rPr lang="pt-BR" dirty="0"/>
              <a:t>reinventando e conhecendo sempre sobre tudo que está ao seu redor, ampliando as suas possibilidades.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574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81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pt-BR" sz="2400" dirty="0" smtClean="0"/>
              <a:t>Identificação da empresa: nome, ramo de atividade, localização;</a:t>
            </a:r>
          </a:p>
          <a:p>
            <a:pPr>
              <a:buFont typeface="+mj-lt"/>
              <a:buAutoNum type="arabicPeriod"/>
            </a:pPr>
            <a:r>
              <a:rPr lang="pt-BR" sz="2400" dirty="0" smtClean="0"/>
              <a:t>Apresentação do empreendedor;</a:t>
            </a:r>
          </a:p>
          <a:p>
            <a:pPr>
              <a:buFont typeface="+mj-lt"/>
              <a:buAutoNum type="arabicPeriod"/>
            </a:pPr>
            <a:r>
              <a:rPr lang="pt-BR" sz="2400" dirty="0" smtClean="0"/>
              <a:t>Dez características empreendedoras;</a:t>
            </a:r>
          </a:p>
          <a:p>
            <a:pPr>
              <a:buFont typeface="+mj-lt"/>
              <a:buAutoNum type="arabicPeriod"/>
            </a:pPr>
            <a:r>
              <a:rPr lang="pt-BR" sz="2400" dirty="0" smtClean="0"/>
              <a:t>Fonte da ideia: emprego anterior, hobbies, necessidades, </a:t>
            </a:r>
            <a:r>
              <a:rPr lang="pt-BR" sz="2400" dirty="0" err="1" smtClean="0"/>
              <a:t>etc</a:t>
            </a:r>
            <a:r>
              <a:rPr lang="pt-BR" sz="2400" dirty="0" smtClean="0"/>
              <a:t>;</a:t>
            </a:r>
          </a:p>
          <a:p>
            <a:pPr>
              <a:buFont typeface="+mj-lt"/>
              <a:buAutoNum type="arabicPeriod"/>
            </a:pPr>
            <a:r>
              <a:rPr lang="pt-BR" sz="2400" dirty="0" smtClean="0"/>
              <a:t>Identificando </a:t>
            </a:r>
            <a:r>
              <a:rPr lang="pt-BR" sz="2400" dirty="0" smtClean="0"/>
              <a:t>a oportunidade;</a:t>
            </a:r>
            <a:endParaRPr lang="pt-BR" sz="2400" dirty="0" smtClean="0"/>
          </a:p>
          <a:p>
            <a:pPr>
              <a:buFont typeface="+mj-lt"/>
              <a:buAutoNum type="arabicPeriod"/>
            </a:pPr>
            <a:r>
              <a:rPr lang="pt-BR" sz="2400" dirty="0" smtClean="0"/>
              <a:t>Sucesso do empreendedor.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5151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Identificação da Empresa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Pedro montou uma madeireira para </a:t>
            </a:r>
            <a:r>
              <a:rPr lang="pt-BR" sz="2000" dirty="0" smtClean="0"/>
              <a:t>fabricação </a:t>
            </a:r>
            <a:r>
              <a:rPr lang="pt-BR" sz="2000" dirty="0"/>
              <a:t>de compensados em </a:t>
            </a:r>
            <a:r>
              <a:rPr lang="pt-BR" sz="2000" dirty="0" smtClean="0"/>
              <a:t>1974, com </a:t>
            </a:r>
            <a:r>
              <a:rPr lang="pt-BR" sz="2000" dirty="0"/>
              <a:t>apenas 18 anos, com financiamento pelo Banco do Estado de </a:t>
            </a:r>
            <a:r>
              <a:rPr lang="pt-BR" sz="2000" dirty="0" smtClean="0"/>
              <a:t>SC.</a:t>
            </a:r>
          </a:p>
          <a:p>
            <a:endParaRPr lang="pt-BR" sz="2000" dirty="0"/>
          </a:p>
          <a:p>
            <a:r>
              <a:rPr lang="pt-BR" sz="2000" dirty="0" smtClean="0"/>
              <a:t>No entanto </a:t>
            </a:r>
            <a:r>
              <a:rPr lang="pt-BR" sz="2000" dirty="0"/>
              <a:t>com o passar de 3 anos ele decide vender para um grupo local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r>
              <a:rPr lang="pt-BR" sz="2000" dirty="0" smtClean="0"/>
              <a:t> </a:t>
            </a:r>
            <a:r>
              <a:rPr lang="pt-BR" sz="2000" dirty="0"/>
              <a:t>O mercado local era pequeno e não suportava duas madeireiras, então voltou trabalhar com o pai, que disse ser o melhor professor que já teve.</a:t>
            </a:r>
          </a:p>
        </p:txBody>
      </p:sp>
    </p:spTree>
    <p:extLst>
      <p:ext uri="{BB962C8B-B14F-4D97-AF65-F5344CB8AC3E}">
        <p14:creationId xmlns:p14="http://schemas.microsoft.com/office/powerpoint/2010/main" val="116722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Empreendedor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O Pedro como empreendedor começou sua vida de administração um tanto quanto novo, tendo em vista que com 18 anos já estava abrindo sua </a:t>
            </a:r>
            <a:r>
              <a:rPr lang="pt-BR" sz="2000" dirty="0" smtClean="0"/>
              <a:t>empresa.</a:t>
            </a:r>
          </a:p>
          <a:p>
            <a:endParaRPr lang="pt-BR" sz="2000" dirty="0" smtClean="0"/>
          </a:p>
          <a:p>
            <a:r>
              <a:rPr lang="pt-BR" sz="2000" dirty="0" smtClean="0"/>
              <a:t>Passou </a:t>
            </a:r>
            <a:r>
              <a:rPr lang="pt-BR" sz="2000" dirty="0"/>
              <a:t>por algumas dificuldades como ele mesmo cita, mas que seu pai foi um ótimo professor para ele, ao decorrer do tempo e com as oportunidades que foram surgindo na vida chegou até a compra de 50% de uma concessionária da </a:t>
            </a:r>
            <a:r>
              <a:rPr lang="pt-BR" sz="2000" dirty="0" smtClean="0"/>
              <a:t>Chevrolet.</a:t>
            </a:r>
          </a:p>
        </p:txBody>
      </p:sp>
    </p:spTree>
    <p:extLst>
      <p:ext uri="{BB962C8B-B14F-4D97-AF65-F5344CB8AC3E}">
        <p14:creationId xmlns:p14="http://schemas.microsoft.com/office/powerpoint/2010/main" val="244186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 Empreendedor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sz="2400" dirty="0"/>
              <a:t>Com a dinâmica  a concessionária começou a crescer e tomar proporções satisfatórias, no </a:t>
            </a:r>
            <a:r>
              <a:rPr lang="pt-BR" sz="2400" dirty="0" err="1"/>
              <a:t>entando</a:t>
            </a:r>
            <a:r>
              <a:rPr lang="pt-BR" sz="2400" dirty="0"/>
              <a:t> seu sócio precisaria vender para poder investir em outro negócio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/>
              <a:t>Foi onde Pedro comprou a parte do sócio e tornou-se proprietário, com seus preceitos de marketing e sempre visando o bem estar do cliente o negócio deslanchou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/>
              <a:t>Tornou-se referencia e então a partir dela começou a criar novos negócios e ajudar a encabeçar novas ideias, foi onde também abriu e deu suporte a centro de prestação de serviço social.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641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Dez características </a:t>
            </a:r>
            <a:r>
              <a:rPr lang="pt-BR" dirty="0" smtClean="0"/>
              <a:t>empreendedoras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000" b="1" dirty="0" smtClean="0"/>
              <a:t>Iniciativa;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Coragem;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Curiosidade;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Superação;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Organização.</a:t>
            </a:r>
          </a:p>
        </p:txBody>
      </p:sp>
    </p:spTree>
    <p:extLst>
      <p:ext uri="{BB962C8B-B14F-4D97-AF65-F5344CB8AC3E}">
        <p14:creationId xmlns:p14="http://schemas.microsoft.com/office/powerpoint/2010/main" val="329344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empreendedor que sabe dosar essa característica normalmente confronta suas últimas ideias com o que está escrito no planejamento estratégico e checa se elas se encaixam nos planos e objetivos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empresário com iniciativa analisa diferentes cenários antes de ir em frente a fim de identificar os problemas e os desafios que possam surgir no novo caminho escolhido.</a:t>
            </a:r>
          </a:p>
        </p:txBody>
      </p:sp>
    </p:spTree>
    <p:extLst>
      <p:ext uri="{BB962C8B-B14F-4D97-AF65-F5344CB8AC3E}">
        <p14:creationId xmlns:p14="http://schemas.microsoft.com/office/powerpoint/2010/main" val="1260985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“</a:t>
            </a:r>
            <a:r>
              <a:rPr lang="pt-BR" dirty="0"/>
              <a:t>O risco vem de alguém não saber o que está fazendo”, disse, certa vez, o investidor Warren Buffett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</a:t>
            </a:r>
            <a:r>
              <a:rPr lang="pt-BR" dirty="0"/>
              <a:t>ideal, portanto, é assumi-los com prudência e sempre pesar a relação risco-benefício. Quando ela for positiva, pode valer a pena tentar colocar uma nova ideia em prática. </a:t>
            </a:r>
            <a:endParaRPr lang="pt-BR" dirty="0" smtClean="0"/>
          </a:p>
          <a:p>
            <a:r>
              <a:rPr lang="pt-BR" dirty="0" smtClean="0"/>
              <a:t>Muitas </a:t>
            </a:r>
            <a:r>
              <a:rPr lang="pt-BR" dirty="0"/>
              <a:t>vezes, entretanto, o risco não compensa os resultados esperados — nesses casos, mesmo o empreendedor corajoso deveria ficar de fora. </a:t>
            </a:r>
            <a:endParaRPr lang="pt-BR" dirty="0" smtClean="0"/>
          </a:p>
          <a:p>
            <a:r>
              <a:rPr lang="pt-BR" dirty="0" smtClean="0"/>
              <a:t>Isso </a:t>
            </a:r>
            <a:r>
              <a:rPr lang="pt-BR" dirty="0"/>
              <a:t>não é falta de coragem, mas inteligência. “Não se deve arriscar tudo o que se tem para crescer só um pouquinho”, diz Juliana Dutra, consultora de recursos humanos da </a:t>
            </a:r>
            <a:r>
              <a:rPr lang="pt-BR" dirty="0" err="1"/>
              <a:t>Deep</a:t>
            </a:r>
            <a:r>
              <a:rPr lang="pt-BR" dirty="0"/>
              <a:t> People.</a:t>
            </a:r>
          </a:p>
        </p:txBody>
      </p:sp>
    </p:spTree>
    <p:extLst>
      <p:ext uri="{BB962C8B-B14F-4D97-AF65-F5344CB8AC3E}">
        <p14:creationId xmlns:p14="http://schemas.microsoft.com/office/powerpoint/2010/main" val="275937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Curiosidade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Curiosidade, de modo geral, é bom. Mas precisa ser domada. Algumas observações práticas ajudam a usar a curiosidade de modo correto.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tipo do negócio, por exemplo, pode determinar quanto tempo um empreendedor deveria dedicar a estudos e pesquisas.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“</a:t>
            </a:r>
            <a:r>
              <a:rPr lang="pt-BR" dirty="0"/>
              <a:t>Os mercados emergentes, por exemplo, mudam muito rápido”, diz Hashimoto. “Não dá para perder muito tempo na busca de informações em casos assim.”</a:t>
            </a:r>
          </a:p>
        </p:txBody>
      </p:sp>
    </p:spTree>
    <p:extLst>
      <p:ext uri="{BB962C8B-B14F-4D97-AF65-F5344CB8AC3E}">
        <p14:creationId xmlns:p14="http://schemas.microsoft.com/office/powerpoint/2010/main" val="1652596736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103</TotalTime>
  <Words>950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Cacho</vt:lpstr>
      <vt:lpstr>CCV Pedro Segundo Seleme</vt:lpstr>
      <vt:lpstr>Sumário</vt:lpstr>
      <vt:lpstr>Identificação da Empresa</vt:lpstr>
      <vt:lpstr>Apresentação do Empreendedor</vt:lpstr>
      <vt:lpstr>Apresentação do Empreendedor</vt:lpstr>
      <vt:lpstr>Dez características empreendedoras</vt:lpstr>
      <vt:lpstr>Iniciativa</vt:lpstr>
      <vt:lpstr>Coragem</vt:lpstr>
      <vt:lpstr>Curiosidade</vt:lpstr>
      <vt:lpstr>Superação</vt:lpstr>
      <vt:lpstr>Organização</vt:lpstr>
      <vt:lpstr>Fonte da Ideia</vt:lpstr>
      <vt:lpstr>Fonte da Ideia</vt:lpstr>
      <vt:lpstr>Identificando a Oportunidade</vt:lpstr>
      <vt:lpstr>Sucesso do Empreendedor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CCV</dc:title>
  <dc:creator>Leonardo Teixeira Virgilio</dc:creator>
  <cp:lastModifiedBy>Leonardo Teixeira Virgilio</cp:lastModifiedBy>
  <cp:revision>9</cp:revision>
  <dcterms:created xsi:type="dcterms:W3CDTF">2014-02-03T22:21:08Z</dcterms:created>
  <dcterms:modified xsi:type="dcterms:W3CDTF">2014-02-05T23:09:53Z</dcterms:modified>
</cp:coreProperties>
</file>