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8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11" y="113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4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1276350" y="1739900"/>
            <a:ext cx="2501900" cy="3905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2200" y="2498725"/>
            <a:ext cx="2868613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6350" y="3476625"/>
            <a:ext cx="2501900" cy="39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7" name="文本框 5"/>
          <p:cNvSpPr txBox="1"/>
          <p:nvPr/>
        </p:nvSpPr>
        <p:spPr>
          <a:xfrm>
            <a:off x="1489075" y="1749425"/>
            <a:ext cx="20764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fineduned dinov2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178" name="文本框 6"/>
          <p:cNvSpPr txBox="1"/>
          <p:nvPr/>
        </p:nvSpPr>
        <p:spPr>
          <a:xfrm>
            <a:off x="1687513" y="2619375"/>
            <a:ext cx="1535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dinov2 + lora</a:t>
            </a:r>
            <a:endParaRPr lang="en-US" altLang="zh-CN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179" name="文本框 7"/>
          <p:cNvSpPr txBox="1"/>
          <p:nvPr/>
        </p:nvSpPr>
        <p:spPr>
          <a:xfrm>
            <a:off x="1711325" y="3476625"/>
            <a:ext cx="1663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train dataset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1" name="上箭头 100"/>
          <p:cNvSpPr/>
          <p:nvPr/>
        </p:nvSpPr>
        <p:spPr>
          <a:xfrm>
            <a:off x="2262188" y="2143125"/>
            <a:ext cx="407988" cy="331788"/>
          </a:xfrm>
          <a:prstGeom prst="upArrow">
            <a:avLst>
              <a:gd name="adj1" fmla="val 4641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2262188" y="3127375"/>
            <a:ext cx="407988" cy="331788"/>
          </a:xfrm>
          <a:prstGeom prst="upArrow">
            <a:avLst>
              <a:gd name="adj1" fmla="val 46417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文本框 11"/>
          <p:cNvSpPr txBox="1"/>
          <p:nvPr/>
        </p:nvSpPr>
        <p:spPr>
          <a:xfrm>
            <a:off x="3879215" y="701675"/>
            <a:ext cx="44335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Finetuned DINOv2</a:t>
            </a:r>
            <a:endParaRPr lang="en-US" altLang="zh-CN" sz="280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71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1063" y="1699260"/>
            <a:ext cx="4011612" cy="35401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37360" y="-1166495"/>
            <a:ext cx="75565" cy="75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728545" y="1068776"/>
            <a:ext cx="507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Extract tumor feature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8475758" y="3558409"/>
            <a:ext cx="208856" cy="851675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187485" y="3436039"/>
            <a:ext cx="1030628" cy="1065845"/>
            <a:chOff x="7370674" y="3585013"/>
            <a:chExt cx="1030628" cy="1065845"/>
          </a:xfrm>
        </p:grpSpPr>
        <p:sp>
          <p:nvSpPr>
            <p:cNvPr id="12" name="矩形 11"/>
            <p:cNvSpPr/>
            <p:nvPr/>
          </p:nvSpPr>
          <p:spPr>
            <a:xfrm>
              <a:off x="7370674" y="3585013"/>
              <a:ext cx="1030628" cy="10619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7376748" y="3970490"/>
              <a:ext cx="1024554" cy="1927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370674" y="4306338"/>
              <a:ext cx="1028292" cy="964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713127" y="3590795"/>
              <a:ext cx="2336" cy="105861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065857" y="3590795"/>
              <a:ext cx="2336" cy="1060063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9063639" y="3844096"/>
            <a:ext cx="2775594" cy="274652"/>
            <a:chOff x="9086206" y="4031685"/>
            <a:chExt cx="2775594" cy="274652"/>
          </a:xfrm>
        </p:grpSpPr>
        <p:sp>
          <p:nvSpPr>
            <p:cNvPr id="24" name="矩形 23"/>
            <p:cNvSpPr/>
            <p:nvPr/>
          </p:nvSpPr>
          <p:spPr>
            <a:xfrm>
              <a:off x="9086206" y="4032648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96890" y="4032648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702901" y="4032648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12650" y="4031685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20063" y="4032648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628410" y="4032648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936758" y="4031685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245105" y="4031685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1553453" y="4031685"/>
              <a:ext cx="308347" cy="2736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585195" y="5135382"/>
            <a:ext cx="231728" cy="2539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871081" y="5064938"/>
                <a:ext cx="11176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081" y="5064938"/>
                <a:ext cx="111760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2" t="-48" r="12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17802" y="1188126"/>
                <a:ext cx="4091305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ResNet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(:-4) 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featmap_size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49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49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512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02" y="1188126"/>
                <a:ext cx="409130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" t="-11" r="9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2855153" y="3879819"/>
            <a:ext cx="901228" cy="128626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3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992044" y="3935788"/>
            <a:ext cx="1124089" cy="105018"/>
          </a:xfrm>
          <a:prstGeom prst="rightArrow">
            <a:avLst>
              <a:gd name="adj1" fmla="val 61084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rcRect l="558" t="2523" r="51541" b="51448"/>
          <a:stretch>
            <a:fillRect/>
          </a:stretch>
        </p:blipFill>
        <p:spPr>
          <a:xfrm>
            <a:off x="604322" y="2983704"/>
            <a:ext cx="2214684" cy="22002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rcRect l="649" t="53180" r="51684" b="510"/>
          <a:stretch>
            <a:fillRect/>
          </a:stretch>
        </p:blipFill>
        <p:spPr>
          <a:xfrm>
            <a:off x="3770159" y="2964653"/>
            <a:ext cx="2182616" cy="22383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76574" y="3382647"/>
            <a:ext cx="191111" cy="1927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76036" y="5179315"/>
                <a:ext cx="1313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39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392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6" y="5179315"/>
                <a:ext cx="131336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8" t="-69" r="42" b="-1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633170" y="3597740"/>
            <a:ext cx="1289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Finetuned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DINOv2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26283" y="3627786"/>
            <a:ext cx="1162647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7047" y="3945720"/>
            <a:ext cx="1214082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(:-4)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63167" y="3543552"/>
            <a:ext cx="909539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4205789" y="5180347"/>
                <a:ext cx="11176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49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49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89" y="5180347"/>
                <a:ext cx="111760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6" t="-5" r="-1265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7116134" y="4544768"/>
                <a:ext cx="11176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134" y="4544768"/>
                <a:ext cx="111760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29" t="-20" r="2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9835864" y="4544768"/>
                <a:ext cx="11176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64" y="4544768"/>
                <a:ext cx="1117600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31" t="-20" r="3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840252" y="261437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20907" y="261437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8875" y="62534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但其实这里还是有个问题</a:t>
            </a:r>
            <a:r>
              <a:rPr lang="en-US" altLang="zh-CN"/>
              <a:t> </a:t>
            </a:r>
            <a:r>
              <a:rPr lang="zh-CN" altLang="en-US"/>
              <a:t>就是可能预测出多个框，也就是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N,H,W,C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94530" y="0"/>
            <a:ext cx="3023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Classify with ViT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 descr="grid_1916755_342_1751356623395"/>
          <p:cNvPicPr>
            <a:picLocks noChangeAspect="1"/>
          </p:cNvPicPr>
          <p:nvPr/>
        </p:nvPicPr>
        <p:blipFill>
          <a:blip r:embed="rId1"/>
          <a:srcRect r="51523" b="51009"/>
          <a:stretch>
            <a:fillRect/>
          </a:stretch>
        </p:blipFill>
        <p:spPr>
          <a:xfrm>
            <a:off x="-64135" y="4893945"/>
            <a:ext cx="1884680" cy="1964690"/>
          </a:xfrm>
          <a:prstGeom prst="rect">
            <a:avLst/>
          </a:prstGeom>
        </p:spPr>
      </p:pic>
      <p:pic>
        <p:nvPicPr>
          <p:cNvPr id="16" name="图片 15" descr="grid_1916755_343_1751356623557"/>
          <p:cNvPicPr>
            <a:picLocks noChangeAspect="1"/>
          </p:cNvPicPr>
          <p:nvPr/>
        </p:nvPicPr>
        <p:blipFill>
          <a:blip r:embed="rId2"/>
          <a:srcRect r="52058" b="51806"/>
          <a:stretch>
            <a:fillRect/>
          </a:stretch>
        </p:blipFill>
        <p:spPr>
          <a:xfrm>
            <a:off x="2005330" y="4893310"/>
            <a:ext cx="1870710" cy="1939925"/>
          </a:xfrm>
          <a:prstGeom prst="rect">
            <a:avLst/>
          </a:prstGeom>
        </p:spPr>
      </p:pic>
      <p:pic>
        <p:nvPicPr>
          <p:cNvPr id="17" name="图片 16" descr="grid_1916755_344_1751356623858"/>
          <p:cNvPicPr>
            <a:picLocks noChangeAspect="1"/>
          </p:cNvPicPr>
          <p:nvPr/>
        </p:nvPicPr>
        <p:blipFill>
          <a:blip r:embed="rId3"/>
          <a:srcRect r="52277" b="51639"/>
          <a:stretch>
            <a:fillRect/>
          </a:stretch>
        </p:blipFill>
        <p:spPr>
          <a:xfrm>
            <a:off x="4062095" y="4869180"/>
            <a:ext cx="1878965" cy="1964055"/>
          </a:xfrm>
          <a:prstGeom prst="rect">
            <a:avLst/>
          </a:prstGeom>
        </p:spPr>
      </p:pic>
      <p:pic>
        <p:nvPicPr>
          <p:cNvPr id="18" name="图片 17" descr="grid_1916755_345_1751356624010"/>
          <p:cNvPicPr>
            <a:picLocks noChangeAspect="1"/>
          </p:cNvPicPr>
          <p:nvPr/>
        </p:nvPicPr>
        <p:blipFill>
          <a:blip r:embed="rId4"/>
          <a:srcRect r="52172" b="51963"/>
          <a:stretch>
            <a:fillRect/>
          </a:stretch>
        </p:blipFill>
        <p:spPr>
          <a:xfrm>
            <a:off x="6127115" y="4893310"/>
            <a:ext cx="1869440" cy="1936750"/>
          </a:xfrm>
          <a:prstGeom prst="rect">
            <a:avLst/>
          </a:prstGeom>
        </p:spPr>
      </p:pic>
      <p:pic>
        <p:nvPicPr>
          <p:cNvPr id="19" name="图片 18" descr="grid_1916755_346_1751356625245"/>
          <p:cNvPicPr>
            <a:picLocks noChangeAspect="1"/>
          </p:cNvPicPr>
          <p:nvPr/>
        </p:nvPicPr>
        <p:blipFill>
          <a:blip r:embed="rId5"/>
          <a:srcRect r="51926" b="51812"/>
          <a:stretch>
            <a:fillRect/>
          </a:stretch>
        </p:blipFill>
        <p:spPr>
          <a:xfrm>
            <a:off x="8182610" y="4893310"/>
            <a:ext cx="1876425" cy="1939925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10414635" y="5835650"/>
            <a:ext cx="165735" cy="1511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793095" y="5835650"/>
            <a:ext cx="165735" cy="1511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242675" y="5835650"/>
            <a:ext cx="165735" cy="1511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621135" y="5835650"/>
            <a:ext cx="165735" cy="1511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上箭头 23"/>
          <p:cNvSpPr/>
          <p:nvPr/>
        </p:nvSpPr>
        <p:spPr>
          <a:xfrm>
            <a:off x="1003935" y="439102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上箭头 24"/>
          <p:cNvSpPr/>
          <p:nvPr/>
        </p:nvSpPr>
        <p:spPr>
          <a:xfrm>
            <a:off x="2736850" y="439102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4792345" y="439039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上箭头 26"/>
          <p:cNvSpPr/>
          <p:nvPr/>
        </p:nvSpPr>
        <p:spPr>
          <a:xfrm>
            <a:off x="6858635" y="439102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上箭头 27"/>
          <p:cNvSpPr/>
          <p:nvPr/>
        </p:nvSpPr>
        <p:spPr>
          <a:xfrm>
            <a:off x="8917305" y="436626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35" y="3955415"/>
            <a:ext cx="12178665" cy="4006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874895" y="3997960"/>
            <a:ext cx="298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Extract tumor feature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上箭头 30"/>
          <p:cNvSpPr/>
          <p:nvPr/>
        </p:nvSpPr>
        <p:spPr>
          <a:xfrm>
            <a:off x="10975340" y="439102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上箭头 31"/>
          <p:cNvSpPr/>
          <p:nvPr/>
        </p:nvSpPr>
        <p:spPr>
          <a:xfrm>
            <a:off x="1003935" y="349504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上箭头 32"/>
          <p:cNvSpPr/>
          <p:nvPr/>
        </p:nvSpPr>
        <p:spPr>
          <a:xfrm>
            <a:off x="2736850" y="346710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上箭头 33"/>
          <p:cNvSpPr/>
          <p:nvPr/>
        </p:nvSpPr>
        <p:spPr>
          <a:xfrm>
            <a:off x="4792345" y="346646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上箭头 34"/>
          <p:cNvSpPr/>
          <p:nvPr/>
        </p:nvSpPr>
        <p:spPr>
          <a:xfrm>
            <a:off x="6858635" y="342900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上箭头 35"/>
          <p:cNvSpPr/>
          <p:nvPr/>
        </p:nvSpPr>
        <p:spPr>
          <a:xfrm>
            <a:off x="8917305" y="344233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上箭头 37"/>
          <p:cNvSpPr/>
          <p:nvPr/>
        </p:nvSpPr>
        <p:spPr>
          <a:xfrm>
            <a:off x="10992485" y="344868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160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733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06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441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014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8587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722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295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868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13182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5755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8328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5463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8036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0609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37744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0317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28900" y="332168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15112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27685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40258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77393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9966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2539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9674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52247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648200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6630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9203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1776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8911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1484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4057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1192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3765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63385" y="3328035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33958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46531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9104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6239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08812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21385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8520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1093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36660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36967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49540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62113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99248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11821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124394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61529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74102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866755" y="3308350"/>
            <a:ext cx="125730" cy="120650"/>
          </a:xfrm>
          <a:prstGeom prst="rect">
            <a:avLst/>
          </a:pr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80975" y="3321685"/>
            <a:ext cx="125730" cy="120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上箭头 91"/>
          <p:cNvSpPr/>
          <p:nvPr/>
        </p:nvSpPr>
        <p:spPr>
          <a:xfrm>
            <a:off x="1034415" y="281876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上箭头 92"/>
          <p:cNvSpPr/>
          <p:nvPr/>
        </p:nvSpPr>
        <p:spPr>
          <a:xfrm>
            <a:off x="2736850" y="280606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上箭头 93"/>
          <p:cNvSpPr/>
          <p:nvPr/>
        </p:nvSpPr>
        <p:spPr>
          <a:xfrm>
            <a:off x="4792345" y="280543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上箭头 94"/>
          <p:cNvSpPr/>
          <p:nvPr/>
        </p:nvSpPr>
        <p:spPr>
          <a:xfrm>
            <a:off x="6858635" y="280606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上箭头 95"/>
          <p:cNvSpPr/>
          <p:nvPr/>
        </p:nvSpPr>
        <p:spPr>
          <a:xfrm>
            <a:off x="8917305" y="2781300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上箭头 96"/>
          <p:cNvSpPr/>
          <p:nvPr/>
        </p:nvSpPr>
        <p:spPr>
          <a:xfrm>
            <a:off x="10975340" y="280606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上箭头 97"/>
          <p:cNvSpPr/>
          <p:nvPr/>
        </p:nvSpPr>
        <p:spPr>
          <a:xfrm>
            <a:off x="40005" y="2806065"/>
            <a:ext cx="407670" cy="502920"/>
          </a:xfrm>
          <a:prstGeom prst="up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0" y="2380615"/>
            <a:ext cx="12178665" cy="4006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874895" y="2450465"/>
            <a:ext cx="283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上箭头 100"/>
          <p:cNvSpPr/>
          <p:nvPr/>
        </p:nvSpPr>
        <p:spPr>
          <a:xfrm>
            <a:off x="2754630" y="1546225"/>
            <a:ext cx="407670" cy="834390"/>
          </a:xfrm>
          <a:prstGeom prst="upArrow">
            <a:avLst>
              <a:gd name="adj1" fmla="val 46417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05330" y="1196340"/>
            <a:ext cx="1954530" cy="349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296160" y="1196340"/>
            <a:ext cx="1537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Head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右箭头 104"/>
          <p:cNvSpPr/>
          <p:nvPr/>
        </p:nvSpPr>
        <p:spPr>
          <a:xfrm rot="20880000">
            <a:off x="3946525" y="1135380"/>
            <a:ext cx="1717040" cy="75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右箭头 105"/>
          <p:cNvSpPr/>
          <p:nvPr/>
        </p:nvSpPr>
        <p:spPr>
          <a:xfrm rot="540000">
            <a:off x="3938270" y="1478915"/>
            <a:ext cx="1717040" cy="7556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652770" y="846455"/>
            <a:ext cx="1954530" cy="349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210300" y="846455"/>
            <a:ext cx="1219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650865" y="1492885"/>
            <a:ext cx="1954530" cy="3498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3"/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081395" y="1492885"/>
            <a:ext cx="1311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Malignant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3335" y="3466465"/>
            <a:ext cx="685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杨亮</dc:creator>
  <cp:lastModifiedBy>leo</cp:lastModifiedBy>
  <cp:revision>163</cp:revision>
  <dcterms:created xsi:type="dcterms:W3CDTF">2019-06-19T02:08:00Z</dcterms:created>
  <dcterms:modified xsi:type="dcterms:W3CDTF">2025-07-09T03:31:28Z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A4B8EE4564804D54B142EF6903919ED2_12</vt:lpwstr>
  </property>
</Properties>
</file>