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6858000" cx="9144000"/>
  <p:notesSz cx="9144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412">
          <p15:clr>
            <a:srgbClr val="A4A3A4"/>
          </p15:clr>
        </p15:guide>
        <p15:guide id="2" pos="2016">
          <p15:clr>
            <a:srgbClr val="A4A3A4"/>
          </p15:clr>
        </p15:guide>
        <p15:guide id="3" orient="horz" pos="1794">
          <p15:clr>
            <a:srgbClr val="9AA0A6"/>
          </p15:clr>
        </p15:guide>
        <p15:guide id="4" pos="3453">
          <p15:clr>
            <a:srgbClr val="9AA0A6"/>
          </p15:clr>
        </p15:guide>
        <p15:guide id="5" pos="1152">
          <p15:clr>
            <a:srgbClr val="9AA0A6"/>
          </p15:clr>
        </p15:guide>
        <p15:guide id="6" pos="4608">
          <p15:clr>
            <a:srgbClr val="9AA0A6"/>
          </p15:clr>
        </p15:guide>
        <p15:guide id="7" orient="horz" pos="3048">
          <p15:clr>
            <a:srgbClr val="9AA0A6"/>
          </p15:clr>
        </p15:guide>
      </p15:sldGuideLst>
    </p:ext>
    <p:ext uri="http://customooxmlschemas.google.com/">
      <go:slidesCustomData xmlns:go="http://customooxmlschemas.google.com/" r:id="rId34" roundtripDataSignature="AMtx7mhQFErk7DefAxZIMt7HXbRthvCU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279DC5C-4E2A-4220-B953-9A5A09E0BA21}">
  <a:tblStyle styleId="{8279DC5C-4E2A-4220-B953-9A5A09E0BA21}"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b="off" i="off"/>
      <a:tcStyle>
        <a:fill>
          <a:solidFill>
            <a:srgbClr val="CFD7E7"/>
          </a:solidFill>
        </a:fill>
      </a:tcStyle>
    </a:band1H>
    <a:band2H>
      <a:tcTxStyle b="off" i="off"/>
    </a:band2H>
    <a:band1V>
      <a:tcTxStyle b="off" i="off"/>
      <a:tcStyle>
        <a:fill>
          <a:solidFill>
            <a:srgbClr val="CFD7E7"/>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412" orient="horz"/>
        <p:guide pos="2016"/>
        <p:guide pos="1794" orient="horz"/>
        <p:guide pos="3453"/>
        <p:guide pos="1152"/>
        <p:guide pos="4608"/>
        <p:guide pos="3048"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34" Type="http://customschemas.google.com/relationships/presentationmetadata" Target="meta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44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44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3962400" cy="3444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1: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en-US" sz="1500">
                <a:latin typeface="Times New Roman"/>
                <a:ea typeface="Times New Roman"/>
                <a:cs typeface="Times New Roman"/>
                <a:sym typeface="Times New Roman"/>
              </a:rPr>
              <a:t>Hw3 作業的主題是 scheduling simulation。</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t/>
            </a:r>
            <a:endParaRPr/>
          </a:p>
        </p:txBody>
      </p:sp>
      <p:sp>
        <p:nvSpPr>
          <p:cNvPr id="46" name="Google Shape;46;p1: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9: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p9: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t/>
            </a:r>
            <a:endParaRPr>
              <a:latin typeface="Times New Roman"/>
              <a:ea typeface="Times New Roman"/>
              <a:cs typeface="Times New Roman"/>
              <a:sym typeface="Times New Roman"/>
            </a:endParaRPr>
          </a:p>
          <a:p>
            <a:pPr indent="-304800" lvl="0" marL="457200" rtl="0" algn="l">
              <a:lnSpc>
                <a:spcPct val="100000"/>
              </a:lnSpc>
              <a:spcBef>
                <a:spcPts val="0"/>
              </a:spcBef>
              <a:spcAft>
                <a:spcPts val="0"/>
              </a:spcAft>
              <a:buClr>
                <a:schemeClr val="dk1"/>
              </a:buClr>
              <a:buSzPts val="1200"/>
              <a:buFont typeface="Times New Roman"/>
              <a:buAutoNum type="arabicPeriod"/>
            </a:pPr>
            <a:r>
              <a:rPr lang="en-US">
                <a:latin typeface="Times New Roman"/>
                <a:ea typeface="Times New Roman"/>
                <a:cs typeface="Times New Roman"/>
                <a:sym typeface="Times New Roman"/>
              </a:rPr>
              <a:t>設計以下 API ，詳細要求會在 slide 16 說明</a:t>
            </a:r>
            <a:endParaRPr>
              <a:latin typeface="Times New Roman"/>
              <a:ea typeface="Times New Roman"/>
              <a:cs typeface="Times New Roman"/>
              <a:sym typeface="Times New Roman"/>
            </a:endParaRPr>
          </a:p>
        </p:txBody>
      </p:sp>
      <p:sp>
        <p:nvSpPr>
          <p:cNvPr id="141" name="Google Shape;141;p9:notes"/>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0: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這是</a:t>
            </a:r>
            <a:r>
              <a:rPr lang="en-US"/>
              <a:t>這次作業的總體架構</a:t>
            </a:r>
            <a:endParaRPr/>
          </a:p>
        </p:txBody>
      </p:sp>
      <p:sp>
        <p:nvSpPr>
          <p:cNvPr id="148" name="Google Shape;148;p10: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1: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p11: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2: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latin typeface="Times New Roman"/>
                <a:ea typeface="Times New Roman"/>
                <a:cs typeface="Times New Roman"/>
                <a:sym typeface="Times New Roman"/>
              </a:rPr>
              <a:t>如果 ready queue 中出現一個 thread 的 priority 高於當前 running 的 </a:t>
            </a:r>
            <a:r>
              <a:rPr lang="en-US">
                <a:latin typeface="Times New Roman"/>
                <a:ea typeface="Times New Roman"/>
                <a:cs typeface="Times New Roman"/>
                <a:sym typeface="Times New Roman"/>
              </a:rPr>
              <a:t>thread</a:t>
            </a:r>
            <a:r>
              <a:rPr lang="en-US">
                <a:latin typeface="Times New Roman"/>
                <a:ea typeface="Times New Roman"/>
                <a:cs typeface="Times New Roman"/>
                <a:sym typeface="Times New Roman"/>
              </a:rPr>
              <a:t>，則必須等待</a:t>
            </a:r>
            <a:r>
              <a:rPr lang="en-US">
                <a:latin typeface="Times New Roman"/>
                <a:ea typeface="Times New Roman"/>
                <a:cs typeface="Times New Roman"/>
                <a:sym typeface="Times New Roman"/>
              </a:rPr>
              <a:t> running 的 thread </a:t>
            </a:r>
            <a:r>
              <a:rPr lang="en-US">
                <a:latin typeface="Times New Roman"/>
                <a:ea typeface="Times New Roman"/>
                <a:cs typeface="Times New Roman"/>
                <a:sym typeface="Times New Roman"/>
              </a:rPr>
              <a:t>用完 TQ 或放棄 CPU，然後再切換到 </a:t>
            </a:r>
            <a:r>
              <a:rPr lang="en-US">
                <a:latin typeface="Times New Roman"/>
                <a:ea typeface="Times New Roman"/>
                <a:cs typeface="Times New Roman"/>
                <a:sym typeface="Times New Roman"/>
              </a:rPr>
              <a:t>priority更高的線程</a:t>
            </a:r>
            <a:r>
              <a:rPr lang="en-US">
                <a:latin typeface="Times New Roman"/>
                <a:ea typeface="Times New Roman"/>
                <a:cs typeface="Times New Roman"/>
                <a:sym typeface="Times New Roman"/>
              </a:rPr>
              <a:t>。</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rPr lang="en-US">
                <a:latin typeface="Times New Roman"/>
                <a:ea typeface="Times New Roman"/>
                <a:cs typeface="Times New Roman"/>
                <a:sym typeface="Times New Roman"/>
              </a:rPr>
              <a:t>如果線程自動放棄 </a:t>
            </a:r>
            <a:r>
              <a:rPr lang="en-US">
                <a:latin typeface="Times New Roman"/>
                <a:ea typeface="Times New Roman"/>
                <a:cs typeface="Times New Roman"/>
                <a:sym typeface="Times New Roman"/>
              </a:rPr>
              <a:t>CPU 則提升一級 priority，反之則降低一級 priority</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rPr lang="en-US">
                <a:latin typeface="Times New Roman"/>
                <a:ea typeface="Times New Roman"/>
                <a:cs typeface="Times New Roman"/>
                <a:sym typeface="Times New Roman"/>
              </a:rPr>
              <a:t>如果線程的 </a:t>
            </a:r>
            <a:r>
              <a:rPr lang="en-US">
                <a:latin typeface="Times New Roman"/>
                <a:ea typeface="Times New Roman"/>
                <a:cs typeface="Times New Roman"/>
                <a:sym typeface="Times New Roman"/>
              </a:rPr>
              <a:t>priority </a:t>
            </a:r>
            <a:r>
              <a:rPr lang="en-US">
                <a:latin typeface="Times New Roman"/>
                <a:ea typeface="Times New Roman"/>
                <a:cs typeface="Times New Roman"/>
                <a:sym typeface="Times New Roman"/>
              </a:rPr>
              <a:t>被更換了，請將資訊印在 terminal.</a:t>
            </a:r>
            <a:endParaRPr>
              <a:latin typeface="Times New Roman"/>
              <a:ea typeface="Times New Roman"/>
              <a:cs typeface="Times New Roman"/>
              <a:sym typeface="Times New Roman"/>
            </a:endParaRPr>
          </a:p>
        </p:txBody>
      </p:sp>
      <p:sp>
        <p:nvSpPr>
          <p:cNvPr id="262" name="Google Shape;262;p12: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3: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6" name="Google Shape;286;p13: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4: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6" name="Google Shape;306;p14: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5: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7" name="Google Shape;327;p15: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ThreadCreate</a:t>
            </a:r>
            <a:endParaRPr>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AutoNum type="arabicPeriod"/>
            </a:pPr>
            <a:r>
              <a:rPr lang="en-US">
                <a:latin typeface="Times New Roman"/>
                <a:ea typeface="Times New Roman"/>
                <a:cs typeface="Times New Roman"/>
                <a:sym typeface="Times New Roman"/>
              </a:rPr>
              <a:t>建立名為 </a:t>
            </a:r>
            <a:r>
              <a:rPr i="1" lang="en-US">
                <a:solidFill>
                  <a:srgbClr val="00B050"/>
                </a:solidFill>
                <a:latin typeface="Times New Roman"/>
                <a:ea typeface="Times New Roman"/>
                <a:cs typeface="Times New Roman"/>
                <a:sym typeface="Times New Roman"/>
              </a:rPr>
              <a:t>name</a:t>
            </a:r>
            <a:r>
              <a:rPr lang="en-US">
                <a:latin typeface="Times New Roman"/>
                <a:ea typeface="Times New Roman"/>
                <a:cs typeface="Times New Roman"/>
                <a:sym typeface="Times New Roman"/>
              </a:rPr>
              <a:t> 的 thread 並賦予它 </a:t>
            </a:r>
            <a:r>
              <a:rPr i="1" lang="en-US">
                <a:solidFill>
                  <a:srgbClr val="00B050"/>
                </a:solidFill>
                <a:latin typeface="Times New Roman"/>
                <a:ea typeface="Times New Roman"/>
                <a:cs typeface="Times New Roman"/>
                <a:sym typeface="Times New Roman"/>
              </a:rPr>
              <a:t>priority</a:t>
            </a:r>
            <a:endParaRPr i="1">
              <a:solidFill>
                <a:srgbClr val="00B050"/>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AutoNum type="arabicPeriod"/>
            </a:pPr>
            <a:r>
              <a:rPr lang="en-US">
                <a:latin typeface="Times New Roman"/>
                <a:ea typeface="Times New Roman"/>
                <a:cs typeface="Times New Roman"/>
                <a:sym typeface="Times New Roman"/>
              </a:rPr>
              <a:t>如果 function_libary.c  沒有名為 </a:t>
            </a:r>
            <a:r>
              <a:rPr i="1" lang="en-US">
                <a:solidFill>
                  <a:srgbClr val="00B050"/>
                </a:solidFill>
                <a:latin typeface="Times New Roman"/>
                <a:ea typeface="Times New Roman"/>
                <a:cs typeface="Times New Roman"/>
                <a:sym typeface="Times New Roman"/>
              </a:rPr>
              <a:t>p_function</a:t>
            </a:r>
            <a:r>
              <a:rPr lang="en-US">
                <a:latin typeface="Times New Roman"/>
                <a:ea typeface="Times New Roman"/>
                <a:cs typeface="Times New Roman"/>
                <a:sym typeface="Times New Roman"/>
              </a:rPr>
              <a:t>，則 return -1，建立成功就回傳 TID</a:t>
            </a:r>
            <a:endParaRPr>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AutoNum type="arabicPeriod"/>
            </a:pPr>
            <a:r>
              <a:rPr lang="en-US">
                <a:latin typeface="Times New Roman"/>
                <a:ea typeface="Times New Roman"/>
                <a:cs typeface="Times New Roman"/>
                <a:sym typeface="Times New Roman"/>
              </a:rPr>
              <a:t>根據 cancel_mode 標記 thread  的 cancellation type</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US">
                <a:latin typeface="Times New Roman"/>
                <a:ea typeface="Times New Roman"/>
                <a:cs typeface="Times New Roman"/>
                <a:sym typeface="Times New Roman"/>
              </a:rPr>
              <a:t>ThreadCancel</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lang="en-US">
                <a:latin typeface="Times New Roman"/>
                <a:ea typeface="Times New Roman"/>
                <a:cs typeface="Times New Roman"/>
                <a:sym typeface="Times New Roman"/>
              </a:rPr>
              <a:t>根據 thread 的取消方式取消名為 name 的 thread。</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lang="en-US" sz="1600">
                <a:latin typeface="Times New Roman"/>
                <a:ea typeface="Times New Roman"/>
                <a:cs typeface="Times New Roman"/>
                <a:sym typeface="Times New Roman"/>
              </a:rPr>
              <a:t>cancellation mode </a:t>
            </a:r>
            <a:r>
              <a:rPr lang="en-US">
                <a:latin typeface="Times New Roman"/>
                <a:ea typeface="Times New Roman"/>
                <a:cs typeface="Times New Roman"/>
                <a:sym typeface="Times New Roman"/>
              </a:rPr>
              <a:t> = 0，將 thread 的狀態改為TERMINATED，然後資源內存塊就會被回收者回收。</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lang="en-US" sz="1600">
                <a:latin typeface="Times New Roman"/>
                <a:ea typeface="Times New Roman"/>
                <a:cs typeface="Times New Roman"/>
                <a:sym typeface="Times New Roman"/>
              </a:rPr>
              <a:t>cancellation mode </a:t>
            </a:r>
            <a:r>
              <a:rPr lang="en-US">
                <a:latin typeface="Times New Roman"/>
                <a:ea typeface="Times New Roman"/>
                <a:cs typeface="Times New Roman"/>
                <a:sym typeface="Times New Roman"/>
              </a:rPr>
              <a:t> = 1，請通知名為 name 的 thread 另一個 thread 要取消它。</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lang="en-US">
                <a:latin typeface="Times New Roman"/>
                <a:ea typeface="Times New Roman"/>
                <a:cs typeface="Times New Roman"/>
                <a:sym typeface="Times New Roman"/>
              </a:rPr>
              <a:t>之後名為 x 的 thread 進入 cancellation point ，再將其取消</a:t>
            </a:r>
            <a:endParaRPr>
              <a:latin typeface="Times New Roman"/>
              <a:ea typeface="Times New Roman"/>
              <a:cs typeface="Times New Roman"/>
              <a:sym typeface="Times New Roman"/>
            </a:endParaRPr>
          </a:p>
        </p:txBody>
      </p:sp>
      <p:sp>
        <p:nvSpPr>
          <p:cNvPr id="328" name="Google Shape;328;p15:notes"/>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fba6e3df84_3_39:notes"/>
          <p:cNvSpPr/>
          <p:nvPr>
            <p:ph idx="2" type="sldImg"/>
          </p:nvPr>
        </p:nvSpPr>
        <p:spPr>
          <a:xfrm>
            <a:off x="3028950" y="857250"/>
            <a:ext cx="30861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5" name="Google Shape;335;gfba6e3df84_3_39:notes"/>
          <p:cNvSpPr txBox="1"/>
          <p:nvPr>
            <p:ph idx="1" type="body"/>
          </p:nvPr>
        </p:nvSpPr>
        <p:spPr>
          <a:xfrm>
            <a:off x="914400" y="3300413"/>
            <a:ext cx="7315200" cy="2700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threadWaitEvnet</a:t>
            </a:r>
            <a:endParaRPr>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AutoNum type="arabicPeriod"/>
            </a:pPr>
            <a:r>
              <a:rPr lang="en-US">
                <a:latin typeface="Times New Roman"/>
                <a:ea typeface="Times New Roman"/>
                <a:cs typeface="Times New Roman"/>
                <a:sym typeface="Times New Roman"/>
              </a:rPr>
              <a:t>將正在運行的 </a:t>
            </a:r>
            <a:r>
              <a:rPr lang="en-US">
                <a:latin typeface="Times New Roman"/>
                <a:ea typeface="Times New Roman"/>
                <a:cs typeface="Times New Roman"/>
                <a:sym typeface="Times New Roman"/>
              </a:rPr>
              <a:t>thread </a:t>
            </a:r>
            <a:r>
              <a:rPr lang="en-US">
                <a:latin typeface="Times New Roman"/>
                <a:ea typeface="Times New Roman"/>
                <a:cs typeface="Times New Roman"/>
                <a:sym typeface="Times New Roman"/>
              </a:rPr>
              <a:t>將狀態改為WAITING，並根據 event_id 進入 event waiting state。</a:t>
            </a:r>
            <a:endParaRPr>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AutoNum type="arabicPeriod"/>
            </a:pPr>
            <a:r>
              <a:rPr lang="en-US">
                <a:latin typeface="Times New Roman"/>
                <a:ea typeface="Times New Roman"/>
                <a:cs typeface="Times New Roman"/>
                <a:sym typeface="Times New Roman"/>
              </a:rPr>
              <a:t>調用此 API 的 </a:t>
            </a:r>
            <a:r>
              <a:rPr lang="en-US">
                <a:latin typeface="Times New Roman"/>
                <a:ea typeface="Times New Roman"/>
                <a:cs typeface="Times New Roman"/>
                <a:sym typeface="Times New Roman"/>
              </a:rPr>
              <a:t>thread</a:t>
            </a:r>
            <a:r>
              <a:rPr lang="en-US">
                <a:latin typeface="Times New Roman"/>
                <a:ea typeface="Times New Roman"/>
                <a:cs typeface="Times New Roman"/>
                <a:sym typeface="Times New Roman"/>
              </a:rPr>
              <a:t> 必須在 </a:t>
            </a:r>
            <a:r>
              <a:rPr lang="en-US">
                <a:latin typeface="Times New Roman"/>
                <a:ea typeface="Times New Roman"/>
                <a:cs typeface="Times New Roman"/>
                <a:sym typeface="Times New Roman"/>
              </a:rPr>
              <a:t>terminal </a:t>
            </a:r>
            <a:r>
              <a:rPr lang="en-US">
                <a:latin typeface="Times New Roman"/>
                <a:ea typeface="Times New Roman"/>
                <a:cs typeface="Times New Roman"/>
                <a:sym typeface="Times New Roman"/>
              </a:rPr>
              <a:t>上打印它想要等待的事件。</a:t>
            </a:r>
            <a:endParaRPr>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AutoNum type="arabicPeriod"/>
            </a:pPr>
            <a:r>
              <a:rPr lang="en-US">
                <a:latin typeface="Times New Roman"/>
                <a:ea typeface="Times New Roman"/>
                <a:cs typeface="Times New Roman"/>
                <a:sym typeface="Times New Roman"/>
              </a:rPr>
              <a:t> 	例如，xxx 想等待事件 2。</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US">
                <a:latin typeface="Times New Roman"/>
                <a:ea typeface="Times New Roman"/>
                <a:cs typeface="Times New Roman"/>
                <a:sym typeface="Times New Roman"/>
              </a:rPr>
              <a:t>threadSetEvnet</a:t>
            </a:r>
            <a:endParaRPr>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AutoNum type="arabicPeriod"/>
            </a:pPr>
            <a:r>
              <a:rPr lang="en-US">
                <a:latin typeface="Times New Roman"/>
                <a:ea typeface="Times New Roman"/>
                <a:cs typeface="Times New Roman"/>
                <a:sym typeface="Times New Roman"/>
              </a:rPr>
              <a:t>如果當前有 thread 在等待 event id 則將其 state 改為 READY，沒有人在等，就不做任何事情。意思是如果先 Set 再 Wait ，想 wait 的 thread 還是要 wait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lang="en-US">
                <a:latin typeface="Times New Roman"/>
                <a:ea typeface="Times New Roman"/>
                <a:cs typeface="Times New Roman"/>
                <a:sym typeface="Times New Roman"/>
              </a:rPr>
              <a:t>如果一個 thread 被喚醒，喚醒信息必須打印在 terminal 上。</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AutoNum type="alphaLcPeriod"/>
            </a:pPr>
            <a:r>
              <a:rPr lang="en-US">
                <a:latin typeface="Times New Roman"/>
                <a:ea typeface="Times New Roman"/>
                <a:cs typeface="Times New Roman"/>
                <a:sym typeface="Times New Roman"/>
              </a:rPr>
              <a:t>例如，xxx1 將 xxx2 的狀態更改為 READY。</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336" name="Google Shape;336;gfba6e3df84_3_39:notes"/>
          <p:cNvSpPr txBox="1"/>
          <p:nvPr>
            <p:ph idx="12" type="sldNum"/>
          </p:nvPr>
        </p:nvSpPr>
        <p:spPr>
          <a:xfrm>
            <a:off x="5180013" y="6513513"/>
            <a:ext cx="3962400" cy="344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046d3ecdda_0_15:notes"/>
          <p:cNvSpPr/>
          <p:nvPr>
            <p:ph idx="2" type="sldImg"/>
          </p:nvPr>
        </p:nvSpPr>
        <p:spPr>
          <a:xfrm>
            <a:off x="3028950" y="857250"/>
            <a:ext cx="30861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3" name="Google Shape;343;g1046d3ecdda_0_15:notes"/>
          <p:cNvSpPr txBox="1"/>
          <p:nvPr>
            <p:ph idx="1" type="body"/>
          </p:nvPr>
        </p:nvSpPr>
        <p:spPr>
          <a:xfrm>
            <a:off x="914400" y="3300413"/>
            <a:ext cx="7315200" cy="2700300"/>
          </a:xfrm>
          <a:prstGeom prst="rect">
            <a:avLst/>
          </a:prstGeom>
          <a:noFill/>
          <a:ln>
            <a:noFill/>
          </a:ln>
        </p:spPr>
        <p:txBody>
          <a:bodyPr anchorCtr="0" anchor="t" bIns="45700" lIns="91425" spcFirstLastPara="1" rIns="91425" wrap="square" tIns="45700">
            <a:noAutofit/>
          </a:bodyPr>
          <a:lstStyle/>
          <a:p>
            <a:pPr indent="0" lvl="0" marL="0" rtl="0" algn="l">
              <a:spcBef>
                <a:spcPts val="5"/>
              </a:spcBef>
              <a:spcAft>
                <a:spcPts val="0"/>
              </a:spcAft>
              <a:buNone/>
            </a:pPr>
            <a:r>
              <a:t/>
            </a:r>
            <a:endParaRPr/>
          </a:p>
        </p:txBody>
      </p:sp>
      <p:sp>
        <p:nvSpPr>
          <p:cNvPr id="344" name="Google Shape;344;g1046d3ecdda_0_15:notes"/>
          <p:cNvSpPr txBox="1"/>
          <p:nvPr>
            <p:ph idx="12" type="sldNum"/>
          </p:nvPr>
        </p:nvSpPr>
        <p:spPr>
          <a:xfrm>
            <a:off x="5180013" y="6513513"/>
            <a:ext cx="3962400" cy="344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fc4405ad26_0_1: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1" name="Google Shape;351;gfc4405ad26_0_1:notes"/>
          <p:cNvSpPr txBox="1"/>
          <p:nvPr>
            <p:ph idx="1" type="body"/>
          </p:nvPr>
        </p:nvSpPr>
        <p:spPr>
          <a:xfrm>
            <a:off x="914400" y="3300413"/>
            <a:ext cx="7315200" cy="2700300"/>
          </a:xfrm>
          <a:prstGeom prst="rect">
            <a:avLst/>
          </a:prstGeom>
          <a:noFill/>
          <a:ln>
            <a:noFill/>
          </a:ln>
        </p:spPr>
        <p:txBody>
          <a:bodyPr anchorCtr="0" anchor="t" bIns="45700" lIns="91425" spcFirstLastPara="1" rIns="91425" wrap="square" tIns="45700">
            <a:noAutofit/>
          </a:bodyPr>
          <a:lstStyle/>
          <a:p>
            <a:pPr indent="76200" lvl="0" marL="0" rtl="0" algn="l">
              <a:lnSpc>
                <a:spcPct val="100000"/>
              </a:lnSpc>
              <a:spcBef>
                <a:spcPts val="0"/>
              </a:spcBef>
              <a:spcAft>
                <a:spcPts val="0"/>
              </a:spcAft>
              <a:buClr>
                <a:schemeClr val="dk1"/>
              </a:buClr>
              <a:buSzPts val="1200"/>
              <a:buFont typeface="Courier New"/>
              <a:buNone/>
            </a:pPr>
            <a:r>
              <a:t/>
            </a:r>
            <a:endParaRPr b="1">
              <a:latin typeface="Times New Roman"/>
              <a:ea typeface="Times New Roman"/>
              <a:cs typeface="Times New Roman"/>
              <a:sym typeface="Times New Roman"/>
            </a:endParaRPr>
          </a:p>
          <a:p>
            <a:pPr indent="-208916" lvl="0" marL="297816" rtl="0" algn="l">
              <a:lnSpc>
                <a:spcPct val="100000"/>
              </a:lnSpc>
              <a:spcBef>
                <a:spcPts val="0"/>
              </a:spcBef>
              <a:spcAft>
                <a:spcPts val="0"/>
              </a:spcAft>
              <a:buSzPts val="1400"/>
              <a:buFont typeface="Times New Roman"/>
              <a:buNone/>
            </a:pPr>
            <a:r>
              <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t/>
            </a:r>
            <a:endParaRPr/>
          </a:p>
        </p:txBody>
      </p:sp>
      <p:sp>
        <p:nvSpPr>
          <p:cNvPr id="352" name="Google Shape;352;gfc4405ad26_0_1:notes"/>
          <p:cNvSpPr txBox="1"/>
          <p:nvPr>
            <p:ph idx="12" type="sldNum"/>
          </p:nvPr>
        </p:nvSpPr>
        <p:spPr>
          <a:xfrm>
            <a:off x="5180013" y="6513513"/>
            <a:ext cx="3962400" cy="344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3: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 name="Google Shape;56;p3: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latin typeface="Times New Roman"/>
                <a:ea typeface="Times New Roman"/>
                <a:cs typeface="Times New Roman"/>
                <a:sym typeface="Times New Roman"/>
              </a:rPr>
              <a:t>本次的作業會建立 multiple threads ，並建立 scheduler 對這些 threads 做排程。一次只會有一條 thread 在 running。</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Calibri"/>
              <a:buNone/>
            </a:pPr>
            <a:r>
              <a:t/>
            </a:r>
            <a:endParaRPr>
              <a:latin typeface="Times New Roman"/>
              <a:ea typeface="Times New Roman"/>
              <a:cs typeface="Times New Roman"/>
              <a:sym typeface="Times New Roman"/>
            </a:endParaRPr>
          </a:p>
        </p:txBody>
      </p:sp>
      <p:sp>
        <p:nvSpPr>
          <p:cNvPr id="57" name="Google Shape;57;p3:notes"/>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fc91423162_0_11:notes"/>
          <p:cNvSpPr/>
          <p:nvPr>
            <p:ph idx="2" type="sldImg"/>
          </p:nvPr>
        </p:nvSpPr>
        <p:spPr>
          <a:xfrm>
            <a:off x="3028950" y="857250"/>
            <a:ext cx="30861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7" name="Google Shape;387;gfc91423162_0_11:notes"/>
          <p:cNvSpPr txBox="1"/>
          <p:nvPr>
            <p:ph idx="1" type="body"/>
          </p:nvPr>
        </p:nvSpPr>
        <p:spPr>
          <a:xfrm>
            <a:off x="914400" y="3300413"/>
            <a:ext cx="73152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5"/>
              </a:spcBef>
              <a:spcAft>
                <a:spcPts val="0"/>
              </a:spcAft>
              <a:buNone/>
            </a:pPr>
            <a:r>
              <a:t/>
            </a:r>
            <a:endParaRPr/>
          </a:p>
        </p:txBody>
      </p:sp>
      <p:sp>
        <p:nvSpPr>
          <p:cNvPr id="388" name="Google Shape;388;gfc91423162_0_11:notes"/>
          <p:cNvSpPr txBox="1"/>
          <p:nvPr>
            <p:ph idx="12" type="sldNum"/>
          </p:nvPr>
        </p:nvSpPr>
        <p:spPr>
          <a:xfrm>
            <a:off x="5180013" y="6513513"/>
            <a:ext cx="3962400" cy="344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cf9c755c0c_1_3:notes"/>
          <p:cNvSpPr/>
          <p:nvPr>
            <p:ph idx="2" type="sldImg"/>
          </p:nvPr>
        </p:nvSpPr>
        <p:spPr>
          <a:xfrm>
            <a:off x="3028950" y="857250"/>
            <a:ext cx="30861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5" name="Google Shape;395;gcf9c755c0c_1_3:notes"/>
          <p:cNvSpPr txBox="1"/>
          <p:nvPr>
            <p:ph idx="1" type="body"/>
          </p:nvPr>
        </p:nvSpPr>
        <p:spPr>
          <a:xfrm>
            <a:off x="914400" y="3300413"/>
            <a:ext cx="73152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5"/>
              </a:spcBef>
              <a:spcAft>
                <a:spcPts val="0"/>
              </a:spcAft>
              <a:buNone/>
            </a:pPr>
            <a:r>
              <a:t/>
            </a:r>
            <a:endParaRPr/>
          </a:p>
        </p:txBody>
      </p:sp>
      <p:sp>
        <p:nvSpPr>
          <p:cNvPr id="396" name="Google Shape;396;gcf9c755c0c_1_3:notes"/>
          <p:cNvSpPr txBox="1"/>
          <p:nvPr>
            <p:ph idx="12" type="sldNum"/>
          </p:nvPr>
        </p:nvSpPr>
        <p:spPr>
          <a:xfrm>
            <a:off x="5180013" y="6513513"/>
            <a:ext cx="3962400" cy="344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04382d7ef3_0_18:notes"/>
          <p:cNvSpPr/>
          <p:nvPr>
            <p:ph idx="2" type="sldImg"/>
          </p:nvPr>
        </p:nvSpPr>
        <p:spPr>
          <a:xfrm>
            <a:off x="3028950" y="857250"/>
            <a:ext cx="30861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3" name="Google Shape;403;g104382d7ef3_0_18:notes"/>
          <p:cNvSpPr txBox="1"/>
          <p:nvPr>
            <p:ph idx="1" type="body"/>
          </p:nvPr>
        </p:nvSpPr>
        <p:spPr>
          <a:xfrm>
            <a:off x="914400" y="3300413"/>
            <a:ext cx="73152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5"/>
              </a:spcBef>
              <a:spcAft>
                <a:spcPts val="0"/>
              </a:spcAft>
              <a:buNone/>
            </a:pPr>
            <a:r>
              <a:t/>
            </a:r>
            <a:endParaRPr/>
          </a:p>
        </p:txBody>
      </p:sp>
      <p:sp>
        <p:nvSpPr>
          <p:cNvPr id="404" name="Google Shape;404;g104382d7ef3_0_18:notes"/>
          <p:cNvSpPr txBox="1"/>
          <p:nvPr>
            <p:ph idx="12" type="sldNum"/>
          </p:nvPr>
        </p:nvSpPr>
        <p:spPr>
          <a:xfrm>
            <a:off x="5180013" y="6513513"/>
            <a:ext cx="3962400" cy="344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046d3ecdda_6_0:notes"/>
          <p:cNvSpPr/>
          <p:nvPr>
            <p:ph idx="2" type="sldImg"/>
          </p:nvPr>
        </p:nvSpPr>
        <p:spPr>
          <a:xfrm>
            <a:off x="3028950" y="857250"/>
            <a:ext cx="30861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3" name="Google Shape;413;g1046d3ecdda_6_0:notes"/>
          <p:cNvSpPr txBox="1"/>
          <p:nvPr>
            <p:ph idx="1" type="body"/>
          </p:nvPr>
        </p:nvSpPr>
        <p:spPr>
          <a:xfrm>
            <a:off x="914400" y="3300413"/>
            <a:ext cx="73152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5"/>
              </a:spcBef>
              <a:spcAft>
                <a:spcPts val="0"/>
              </a:spcAft>
              <a:buNone/>
            </a:pPr>
            <a:r>
              <a:t/>
            </a:r>
            <a:endParaRPr/>
          </a:p>
        </p:txBody>
      </p:sp>
      <p:sp>
        <p:nvSpPr>
          <p:cNvPr id="414" name="Google Shape;414;g1046d3ecdda_6_0:notes"/>
          <p:cNvSpPr txBox="1"/>
          <p:nvPr>
            <p:ph idx="12" type="sldNum"/>
          </p:nvPr>
        </p:nvSpPr>
        <p:spPr>
          <a:xfrm>
            <a:off x="5180013" y="6513513"/>
            <a:ext cx="3962400" cy="344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cf9c755c0c_1_13:notes"/>
          <p:cNvSpPr/>
          <p:nvPr>
            <p:ph idx="2" type="sldImg"/>
          </p:nvPr>
        </p:nvSpPr>
        <p:spPr>
          <a:xfrm>
            <a:off x="3028950" y="857250"/>
            <a:ext cx="30861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1" name="Google Shape;421;gcf9c755c0c_1_13:notes"/>
          <p:cNvSpPr txBox="1"/>
          <p:nvPr>
            <p:ph idx="1" type="body"/>
          </p:nvPr>
        </p:nvSpPr>
        <p:spPr>
          <a:xfrm>
            <a:off x="914400" y="3300413"/>
            <a:ext cx="73152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5"/>
              </a:spcBef>
              <a:spcAft>
                <a:spcPts val="0"/>
              </a:spcAft>
              <a:buNone/>
            </a:pPr>
            <a:r>
              <a:t/>
            </a:r>
            <a:endParaRPr/>
          </a:p>
        </p:txBody>
      </p:sp>
      <p:sp>
        <p:nvSpPr>
          <p:cNvPr id="422" name="Google Shape;422;gcf9c755c0c_1_13:notes"/>
          <p:cNvSpPr txBox="1"/>
          <p:nvPr>
            <p:ph idx="12" type="sldNum"/>
          </p:nvPr>
        </p:nvSpPr>
        <p:spPr>
          <a:xfrm>
            <a:off x="5180013" y="6513513"/>
            <a:ext cx="3962400" cy="344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cf9c755c0c_1_31:notes"/>
          <p:cNvSpPr/>
          <p:nvPr>
            <p:ph idx="2" type="sldImg"/>
          </p:nvPr>
        </p:nvSpPr>
        <p:spPr>
          <a:xfrm>
            <a:off x="3028950" y="857250"/>
            <a:ext cx="30861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9" name="Google Shape;429;gcf9c755c0c_1_31:notes"/>
          <p:cNvSpPr txBox="1"/>
          <p:nvPr>
            <p:ph idx="1" type="body"/>
          </p:nvPr>
        </p:nvSpPr>
        <p:spPr>
          <a:xfrm>
            <a:off x="914400" y="3300413"/>
            <a:ext cx="73152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5"/>
              </a:spcBef>
              <a:spcAft>
                <a:spcPts val="0"/>
              </a:spcAft>
              <a:buNone/>
            </a:pPr>
            <a:r>
              <a:t/>
            </a:r>
            <a:endParaRPr/>
          </a:p>
        </p:txBody>
      </p:sp>
      <p:sp>
        <p:nvSpPr>
          <p:cNvPr id="430" name="Google Shape;430;gcf9c755c0c_1_31:notes"/>
          <p:cNvSpPr txBox="1"/>
          <p:nvPr>
            <p:ph idx="12" type="sldNum"/>
          </p:nvPr>
        </p:nvSpPr>
        <p:spPr>
          <a:xfrm>
            <a:off x="5180013" y="6513513"/>
            <a:ext cx="3962400" cy="344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cf9c755c0c_1_23:notes"/>
          <p:cNvSpPr/>
          <p:nvPr>
            <p:ph idx="2" type="sldImg"/>
          </p:nvPr>
        </p:nvSpPr>
        <p:spPr>
          <a:xfrm>
            <a:off x="3028950" y="857250"/>
            <a:ext cx="30861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8" name="Google Shape;438;gcf9c755c0c_1_23:notes"/>
          <p:cNvSpPr txBox="1"/>
          <p:nvPr>
            <p:ph idx="1" type="body"/>
          </p:nvPr>
        </p:nvSpPr>
        <p:spPr>
          <a:xfrm>
            <a:off x="914400" y="3300413"/>
            <a:ext cx="73152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5"/>
              </a:spcBef>
              <a:spcAft>
                <a:spcPts val="0"/>
              </a:spcAft>
              <a:buNone/>
            </a:pPr>
            <a:r>
              <a:t/>
            </a:r>
            <a:endParaRPr/>
          </a:p>
        </p:txBody>
      </p:sp>
      <p:sp>
        <p:nvSpPr>
          <p:cNvPr id="439" name="Google Shape;439;gcf9c755c0c_1_23:notes"/>
          <p:cNvSpPr txBox="1"/>
          <p:nvPr>
            <p:ph idx="12" type="sldNum"/>
          </p:nvPr>
        </p:nvSpPr>
        <p:spPr>
          <a:xfrm>
            <a:off x="5180013" y="6513513"/>
            <a:ext cx="3962400" cy="344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18: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6" name="Google Shape;446;p18: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2: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 name="Google Shape;79;p2: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latin typeface="Times New Roman"/>
                <a:ea typeface="Times New Roman"/>
                <a:cs typeface="Times New Roman"/>
                <a:sym typeface="Times New Roman"/>
              </a:rPr>
              <a:t>Scheduler </a:t>
            </a:r>
            <a:r>
              <a:rPr lang="en-US">
                <a:latin typeface="Times New Roman"/>
                <a:ea typeface="Times New Roman"/>
                <a:cs typeface="Times New Roman"/>
                <a:sym typeface="Times New Roman"/>
              </a:rPr>
              <a:t>會根據 </a:t>
            </a:r>
            <a:r>
              <a:rPr lang="en-US">
                <a:latin typeface="Times New Roman"/>
                <a:ea typeface="Times New Roman"/>
                <a:cs typeface="Times New Roman"/>
                <a:sym typeface="Times New Roman"/>
              </a:rPr>
              <a:t>scheduling algorithm，來選擇 thread 進入 running state.</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Calibri"/>
              <a:buNone/>
            </a:pPr>
            <a:r>
              <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Calibri"/>
              <a:buNone/>
            </a:pPr>
            <a:r>
              <a:rPr lang="en-US">
                <a:latin typeface="Times New Roman"/>
                <a:ea typeface="Times New Roman"/>
                <a:cs typeface="Times New Roman"/>
                <a:sym typeface="Times New Roman"/>
              </a:rPr>
              <a:t>Thread 會有自己的 </a:t>
            </a:r>
            <a:r>
              <a:rPr b="1" lang="en-US">
                <a:latin typeface="Times New Roman"/>
                <a:ea typeface="Times New Roman"/>
                <a:cs typeface="Times New Roman"/>
                <a:sym typeface="Times New Roman"/>
              </a:rPr>
              <a:t>priority</a:t>
            </a:r>
            <a:r>
              <a:rPr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name</a:t>
            </a:r>
            <a:r>
              <a:rPr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entry function</a:t>
            </a:r>
            <a:r>
              <a:rPr lang="en-US">
                <a:latin typeface="Times New Roman"/>
                <a:ea typeface="Times New Roman"/>
                <a:cs typeface="Times New Roman"/>
                <a:sym typeface="Times New Roman"/>
              </a:rPr>
              <a:t>, and </a:t>
            </a:r>
            <a:r>
              <a:rPr b="1" lang="en-US">
                <a:latin typeface="Times New Roman"/>
                <a:ea typeface="Times New Roman"/>
                <a:cs typeface="Times New Roman"/>
                <a:sym typeface="Times New Roman"/>
              </a:rPr>
              <a:t>cancellation mode</a:t>
            </a:r>
            <a:r>
              <a:rPr lang="en-US">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Calibri"/>
              <a:buNone/>
            </a:pPr>
            <a:r>
              <a:t/>
            </a:r>
            <a:endParaRPr>
              <a:latin typeface="Times New Roman"/>
              <a:ea typeface="Times New Roman"/>
              <a:cs typeface="Times New Roman"/>
              <a:sym typeface="Times New Roman"/>
            </a:endParaRPr>
          </a:p>
        </p:txBody>
      </p:sp>
      <p:sp>
        <p:nvSpPr>
          <p:cNvPr id="80" name="Google Shape;80;p2:notes"/>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4: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2400">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t/>
            </a:r>
            <a:endParaRPr sz="2400">
              <a:latin typeface="Times New Roman"/>
              <a:ea typeface="Times New Roman"/>
              <a:cs typeface="Times New Roman"/>
              <a:sym typeface="Times New Roman"/>
            </a:endParaRPr>
          </a:p>
        </p:txBody>
      </p:sp>
      <p:sp>
        <p:nvSpPr>
          <p:cNvPr id="87" name="Google Shape;87;p4: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5: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5: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a:latin typeface="Times New Roman"/>
                <a:ea typeface="Times New Roman"/>
                <a:cs typeface="Times New Roman"/>
                <a:sym typeface="Times New Roman"/>
              </a:rPr>
              <a:t>那開始 schedule 之前，需要先配置有多少條 thread 會被 schedule，所以我們要設定 thread 相關的 info。</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a:latin typeface="Times New Roman"/>
                <a:ea typeface="Times New Roman"/>
                <a:cs typeface="Times New Roman"/>
                <a:sym typeface="Times New Roman"/>
              </a:rPr>
              <a:t>thread configuration file 必須設定 init_threads.json</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a:latin typeface="Times New Roman"/>
                <a:ea typeface="Times New Roman"/>
                <a:cs typeface="Times New Roman"/>
                <a:sym typeface="Times New Roman"/>
              </a:rPr>
              <a:t>你應該會設計一個 function 來 init_threads.json，並將相應的  thread 放入 ready queue</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a:latin typeface="Times New Roman"/>
                <a:ea typeface="Times New Roman"/>
                <a:cs typeface="Times New Roman"/>
                <a:sym typeface="Times New Roman"/>
              </a:rPr>
              <a:t>entry function: 我有提供一些 function，定義在 function_library.c 請不用更改它，等等也會介紹一下 function 的內容。</a:t>
            </a:r>
            <a:endParaRPr>
              <a:latin typeface="Times New Roman"/>
              <a:ea typeface="Times New Roman"/>
              <a:cs typeface="Times New Roman"/>
              <a:sym typeface="Times New Roman"/>
            </a:endParaRPr>
          </a:p>
        </p:txBody>
      </p:sp>
      <p:sp>
        <p:nvSpPr>
          <p:cNvPr id="95" name="Google Shape;95;p5:notes"/>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6: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6: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t/>
            </a:r>
            <a:endParaRPr/>
          </a:p>
        </p:txBody>
      </p:sp>
      <p:sp>
        <p:nvSpPr>
          <p:cNvPr id="103" name="Google Shape;103;p6:notes"/>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7: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context switch 請使用 ucontext 以及相關的 API 來實作。這些 API 的資訊我有放在最後一頁投影片。</a:t>
            </a:r>
            <a:endParaRPr>
              <a:latin typeface="Times New Roman"/>
              <a:ea typeface="Times New Roman"/>
              <a:cs typeface="Times New Roman"/>
              <a:sym typeface="Times New Roman"/>
            </a:endParaRPr>
          </a:p>
          <a:p>
            <a:pPr indent="0" lvl="0" marL="0" rtl="0" algn="l">
              <a:spcBef>
                <a:spcPts val="0"/>
              </a:spcBef>
              <a:spcAft>
                <a:spcPts val="0"/>
              </a:spcAft>
              <a:buNone/>
            </a:pP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本次作業的 scheduling algorithms 是採用 Multilevel Feedback Queue，更加詳細的要求會在第 13 頁說明。</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US">
                <a:latin typeface="Times New Roman"/>
                <a:ea typeface="Times New Roman"/>
                <a:cs typeface="Times New Roman"/>
                <a:sym typeface="Times New Roman"/>
              </a:rPr>
              <a:t>再來，還需要註冊一個 timer ，它每 10ms 會發送一次 SIGALRM。</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用意在於每 1ms </a:t>
            </a:r>
            <a:endParaRPr>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AutoNum type="arabicPeriod"/>
            </a:pPr>
            <a:r>
              <a:rPr lang="en-US">
                <a:latin typeface="Times New Roman"/>
                <a:ea typeface="Times New Roman"/>
                <a:cs typeface="Times New Roman"/>
                <a:sym typeface="Times New Roman"/>
              </a:rPr>
              <a:t>計算所有線程相關的時間</a:t>
            </a:r>
            <a:endParaRPr>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AutoNum type="arabicPeriod"/>
            </a:pPr>
            <a:r>
              <a:rPr lang="en-US">
                <a:latin typeface="Times New Roman"/>
                <a:ea typeface="Times New Roman"/>
                <a:cs typeface="Times New Roman"/>
                <a:sym typeface="Times New Roman"/>
              </a:rPr>
              <a:t>檢查是否有線程需要切換狀態</a:t>
            </a:r>
            <a:endParaRPr>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AutoNum type="arabicPeriod"/>
            </a:pPr>
            <a:r>
              <a:rPr lang="en-US">
                <a:latin typeface="Times New Roman"/>
                <a:ea typeface="Times New Roman"/>
                <a:cs typeface="Times New Roman"/>
                <a:sym typeface="Times New Roman"/>
              </a:rPr>
              <a:t>決定是否需要喚醒 Scheduler</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US">
                <a:latin typeface="Times New Roman"/>
                <a:ea typeface="Times New Roman"/>
                <a:cs typeface="Times New Roman"/>
                <a:sym typeface="Times New Roman"/>
              </a:rPr>
              <a:t>例如</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lang="en-US">
                <a:latin typeface="Times New Roman"/>
                <a:ea typeface="Times New Roman"/>
                <a:cs typeface="Times New Roman"/>
                <a:sym typeface="Times New Roman"/>
              </a:rPr>
              <a:t>TQ 剩 30ms 不需要切換狀態也不會喚醒 Scheduler</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lang="en-US">
                <a:latin typeface="Times New Roman"/>
                <a:ea typeface="Times New Roman"/>
                <a:cs typeface="Times New Roman"/>
                <a:sym typeface="Times New Roman"/>
              </a:rPr>
              <a:t>等待隊列中某個線程的等待時間已經到了，需要切換到READY狀態，根據 scheduling algorithm 喚醒 Scheduler.</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11" name="Google Shape;111;p7: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2d0274080_0_11:notes"/>
          <p:cNvSpPr txBox="1"/>
          <p:nvPr>
            <p:ph idx="1" type="body"/>
          </p:nvPr>
        </p:nvSpPr>
        <p:spPr>
          <a:xfrm>
            <a:off x="914400" y="3300413"/>
            <a:ext cx="7315200" cy="2700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請注意，除了先前已經設置 threads 之外，在開始 schedule 之前，還需要建立一條 thread。它不可以包含在 init_threads.json 也不會進入 terminated state。</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所以假設 init_threads.json 總共配置兩條 thread，則系統會總共會有 3 條 thread</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18" name="Google Shape;118;g102d0274080_0_11:notes"/>
          <p:cNvSpPr/>
          <p:nvPr>
            <p:ph idx="2" type="sldImg"/>
          </p:nvPr>
        </p:nvSpPr>
        <p:spPr>
          <a:xfrm>
            <a:off x="3028950" y="857250"/>
            <a:ext cx="30861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8: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latin typeface="Times New Roman"/>
                <a:ea typeface="Times New Roman"/>
                <a:cs typeface="Times New Roman"/>
                <a:sym typeface="Times New Roman"/>
              </a:rPr>
              <a:t>當開始 </a:t>
            </a:r>
            <a:r>
              <a:rPr lang="en-US">
                <a:latin typeface="Times New Roman"/>
                <a:ea typeface="Times New Roman"/>
                <a:cs typeface="Times New Roman"/>
                <a:sym typeface="Times New Roman"/>
              </a:rPr>
              <a:t>schedule，每當按下 ctrl + z 時，都需要回報當前所有 threads 的相關資訊。</a:t>
            </a:r>
            <a:endParaRPr>
              <a:latin typeface="Times New Roman"/>
              <a:ea typeface="Times New Roman"/>
              <a:cs typeface="Times New Roman"/>
              <a:sym typeface="Times New Roman"/>
            </a:endParaRPr>
          </a:p>
        </p:txBody>
      </p:sp>
      <p:sp>
        <p:nvSpPr>
          <p:cNvPr id="126" name="Google Shape;126;p8:notes"/>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20"/>
          <p:cNvSpPr txBox="1"/>
          <p:nvPr>
            <p:ph type="title"/>
          </p:nvPr>
        </p:nvSpPr>
        <p:spPr>
          <a:xfrm>
            <a:off x="3212592" y="2511933"/>
            <a:ext cx="2718815" cy="9398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6000">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0"/>
          <p:cNvSpPr txBox="1"/>
          <p:nvPr>
            <p:ph idx="1" type="body"/>
          </p:nvPr>
        </p:nvSpPr>
        <p:spPr>
          <a:xfrm>
            <a:off x="594359" y="1181100"/>
            <a:ext cx="7955280" cy="219456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a:solidFill>
                  <a:schemeClr val="dk1"/>
                </a:solidFil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9" name="Google Shape;19;p20"/>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0"/>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0"/>
          <p:cNvSpPr txBox="1"/>
          <p:nvPr>
            <p:ph idx="12" type="sldNum"/>
          </p:nvPr>
        </p:nvSpPr>
        <p:spPr>
          <a:xfrm>
            <a:off x="4552188" y="6601764"/>
            <a:ext cx="166370" cy="177800"/>
          </a:xfrm>
          <a:prstGeom prst="rect">
            <a:avLst/>
          </a:prstGeom>
          <a:noFill/>
          <a:ln>
            <a:noFill/>
          </a:ln>
        </p:spPr>
        <p:txBody>
          <a:bodyPr anchorCtr="0" anchor="t" bIns="0" lIns="0" spcFirstLastPara="1" rIns="0" wrap="square" tIns="0">
            <a:spAutoFit/>
          </a:bodyPr>
          <a:lstStyle>
            <a:lvl1pPr indent="0" lvl="0"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1pPr>
            <a:lvl2pPr indent="0" lvl="1"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2pPr>
            <a:lvl3pPr indent="0" lvl="2"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3pPr>
            <a:lvl4pPr indent="0" lvl="3"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4pPr>
            <a:lvl5pPr indent="0" lvl="4"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5pPr>
            <a:lvl6pPr indent="0" lvl="5"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6pPr>
            <a:lvl7pPr indent="0" lvl="6"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7pPr>
            <a:lvl8pPr indent="0" lvl="7"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8pPr>
            <a:lvl9pPr indent="0" lvl="8"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2" name="Shape 22"/>
        <p:cNvGrpSpPr/>
        <p:nvPr/>
      </p:nvGrpSpPr>
      <p:grpSpPr>
        <a:xfrm>
          <a:off x="0" y="0"/>
          <a:ext cx="0" cy="0"/>
          <a:chOff x="0" y="0"/>
          <a:chExt cx="0" cy="0"/>
        </a:xfrm>
      </p:grpSpPr>
      <p:sp>
        <p:nvSpPr>
          <p:cNvPr id="23" name="Google Shape;23;p21"/>
          <p:cNvSpPr txBox="1"/>
          <p:nvPr>
            <p:ph type="ctrTitle"/>
          </p:nvPr>
        </p:nvSpPr>
        <p:spPr>
          <a:xfrm>
            <a:off x="685800" y="2125980"/>
            <a:ext cx="7772400" cy="144018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1"/>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1"/>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1"/>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1"/>
          <p:cNvSpPr txBox="1"/>
          <p:nvPr>
            <p:ph idx="12" type="sldNum"/>
          </p:nvPr>
        </p:nvSpPr>
        <p:spPr>
          <a:xfrm>
            <a:off x="4552188" y="6601764"/>
            <a:ext cx="166370" cy="177800"/>
          </a:xfrm>
          <a:prstGeom prst="rect">
            <a:avLst/>
          </a:prstGeom>
          <a:noFill/>
          <a:ln>
            <a:noFill/>
          </a:ln>
        </p:spPr>
        <p:txBody>
          <a:bodyPr anchorCtr="0" anchor="t" bIns="0" lIns="0" spcFirstLastPara="1" rIns="0" wrap="square" tIns="0">
            <a:spAutoFit/>
          </a:bodyPr>
          <a:lstStyle>
            <a:lvl1pPr indent="0" lvl="0"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1pPr>
            <a:lvl2pPr indent="0" lvl="1"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2pPr>
            <a:lvl3pPr indent="0" lvl="2"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3pPr>
            <a:lvl4pPr indent="0" lvl="3"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4pPr>
            <a:lvl5pPr indent="0" lvl="4"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5pPr>
            <a:lvl6pPr indent="0" lvl="5"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6pPr>
            <a:lvl7pPr indent="0" lvl="6"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7pPr>
            <a:lvl8pPr indent="0" lvl="7"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8pPr>
            <a:lvl9pPr indent="0" lvl="8"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 name="Shape 28"/>
        <p:cNvGrpSpPr/>
        <p:nvPr/>
      </p:nvGrpSpPr>
      <p:grpSpPr>
        <a:xfrm>
          <a:off x="0" y="0"/>
          <a:ext cx="0" cy="0"/>
          <a:chOff x="0" y="0"/>
          <a:chExt cx="0" cy="0"/>
        </a:xfrm>
      </p:grpSpPr>
      <p:sp>
        <p:nvSpPr>
          <p:cNvPr id="29" name="Google Shape;29;p22"/>
          <p:cNvSpPr txBox="1"/>
          <p:nvPr>
            <p:ph type="title"/>
          </p:nvPr>
        </p:nvSpPr>
        <p:spPr>
          <a:xfrm>
            <a:off x="3212592" y="2511933"/>
            <a:ext cx="2718815" cy="9398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6000">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2"/>
          <p:cNvSpPr txBox="1"/>
          <p:nvPr>
            <p:ph idx="1" type="body"/>
          </p:nvPr>
        </p:nvSpPr>
        <p:spPr>
          <a:xfrm>
            <a:off x="457200" y="1577340"/>
            <a:ext cx="397764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1" name="Google Shape;31;p22"/>
          <p:cNvSpPr txBox="1"/>
          <p:nvPr>
            <p:ph idx="2" type="body"/>
          </p:nvPr>
        </p:nvSpPr>
        <p:spPr>
          <a:xfrm>
            <a:off x="4709160" y="1577340"/>
            <a:ext cx="397764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2" name="Google Shape;32;p22"/>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2"/>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2"/>
          <p:cNvSpPr txBox="1"/>
          <p:nvPr>
            <p:ph idx="12" type="sldNum"/>
          </p:nvPr>
        </p:nvSpPr>
        <p:spPr>
          <a:xfrm>
            <a:off x="4552188" y="6601764"/>
            <a:ext cx="166370" cy="177800"/>
          </a:xfrm>
          <a:prstGeom prst="rect">
            <a:avLst/>
          </a:prstGeom>
          <a:noFill/>
          <a:ln>
            <a:noFill/>
          </a:ln>
        </p:spPr>
        <p:txBody>
          <a:bodyPr anchorCtr="0" anchor="t" bIns="0" lIns="0" spcFirstLastPara="1" rIns="0" wrap="square" tIns="0">
            <a:spAutoFit/>
          </a:bodyPr>
          <a:lstStyle>
            <a:lvl1pPr indent="0" lvl="0"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1pPr>
            <a:lvl2pPr indent="0" lvl="1"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2pPr>
            <a:lvl3pPr indent="0" lvl="2"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3pPr>
            <a:lvl4pPr indent="0" lvl="3"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4pPr>
            <a:lvl5pPr indent="0" lvl="4"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5pPr>
            <a:lvl6pPr indent="0" lvl="5"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6pPr>
            <a:lvl7pPr indent="0" lvl="6"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7pPr>
            <a:lvl8pPr indent="0" lvl="7"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8pPr>
            <a:lvl9pPr indent="0" lvl="8"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5" name="Shape 35"/>
        <p:cNvGrpSpPr/>
        <p:nvPr/>
      </p:nvGrpSpPr>
      <p:grpSpPr>
        <a:xfrm>
          <a:off x="0" y="0"/>
          <a:ext cx="0" cy="0"/>
          <a:chOff x="0" y="0"/>
          <a:chExt cx="0" cy="0"/>
        </a:xfrm>
      </p:grpSpPr>
      <p:sp>
        <p:nvSpPr>
          <p:cNvPr id="36" name="Google Shape;36;p23"/>
          <p:cNvSpPr txBox="1"/>
          <p:nvPr>
            <p:ph type="title"/>
          </p:nvPr>
        </p:nvSpPr>
        <p:spPr>
          <a:xfrm>
            <a:off x="3212592" y="2511933"/>
            <a:ext cx="2718815" cy="9398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6000">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3"/>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3"/>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3"/>
          <p:cNvSpPr txBox="1"/>
          <p:nvPr>
            <p:ph idx="12" type="sldNum"/>
          </p:nvPr>
        </p:nvSpPr>
        <p:spPr>
          <a:xfrm>
            <a:off x="4552188" y="6601764"/>
            <a:ext cx="166370" cy="177800"/>
          </a:xfrm>
          <a:prstGeom prst="rect">
            <a:avLst/>
          </a:prstGeom>
          <a:noFill/>
          <a:ln>
            <a:noFill/>
          </a:ln>
        </p:spPr>
        <p:txBody>
          <a:bodyPr anchorCtr="0" anchor="t" bIns="0" lIns="0" spcFirstLastPara="1" rIns="0" wrap="square" tIns="0">
            <a:spAutoFit/>
          </a:bodyPr>
          <a:lstStyle>
            <a:lvl1pPr indent="0" lvl="0"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1pPr>
            <a:lvl2pPr indent="0" lvl="1"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2pPr>
            <a:lvl3pPr indent="0" lvl="2"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3pPr>
            <a:lvl4pPr indent="0" lvl="3"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4pPr>
            <a:lvl5pPr indent="0" lvl="4"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5pPr>
            <a:lvl6pPr indent="0" lvl="5"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6pPr>
            <a:lvl7pPr indent="0" lvl="6"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7pPr>
            <a:lvl8pPr indent="0" lvl="7"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8pPr>
            <a:lvl9pPr indent="0" lvl="8"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0" name="Shape 40"/>
        <p:cNvGrpSpPr/>
        <p:nvPr/>
      </p:nvGrpSpPr>
      <p:grpSpPr>
        <a:xfrm>
          <a:off x="0" y="0"/>
          <a:ext cx="0" cy="0"/>
          <a:chOff x="0" y="0"/>
          <a:chExt cx="0" cy="0"/>
        </a:xfrm>
      </p:grpSpPr>
      <p:sp>
        <p:nvSpPr>
          <p:cNvPr id="41" name="Google Shape;41;p24"/>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4"/>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4"/>
          <p:cNvSpPr txBox="1"/>
          <p:nvPr>
            <p:ph idx="12" type="sldNum"/>
          </p:nvPr>
        </p:nvSpPr>
        <p:spPr>
          <a:xfrm>
            <a:off x="4552188" y="6601764"/>
            <a:ext cx="166370" cy="177800"/>
          </a:xfrm>
          <a:prstGeom prst="rect">
            <a:avLst/>
          </a:prstGeom>
          <a:noFill/>
          <a:ln>
            <a:noFill/>
          </a:ln>
        </p:spPr>
        <p:txBody>
          <a:bodyPr anchorCtr="0" anchor="t" bIns="0" lIns="0" spcFirstLastPara="1" rIns="0" wrap="square" tIns="0">
            <a:spAutoFit/>
          </a:bodyPr>
          <a:lstStyle>
            <a:lvl1pPr indent="0" lvl="0"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1pPr>
            <a:lvl2pPr indent="0" lvl="1"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2pPr>
            <a:lvl3pPr indent="0" lvl="2"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3pPr>
            <a:lvl4pPr indent="0" lvl="3"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4pPr>
            <a:lvl5pPr indent="0" lvl="4"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5pPr>
            <a:lvl6pPr indent="0" lvl="5"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6pPr>
            <a:lvl7pPr indent="0" lvl="6"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7pPr>
            <a:lvl8pPr indent="0" lvl="7"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8pPr>
            <a:lvl9pPr indent="0" lvl="8"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9"/>
          <p:cNvPicPr preferRelativeResize="0"/>
          <p:nvPr/>
        </p:nvPicPr>
        <p:blipFill rotWithShape="1">
          <a:blip r:embed="rId1">
            <a:alphaModFix/>
          </a:blip>
          <a:srcRect b="0" l="0" r="0" t="0"/>
          <a:stretch/>
        </p:blipFill>
        <p:spPr>
          <a:xfrm>
            <a:off x="7215085" y="5871223"/>
            <a:ext cx="1628895" cy="666176"/>
          </a:xfrm>
          <a:prstGeom prst="rect">
            <a:avLst/>
          </a:prstGeom>
          <a:noFill/>
          <a:ln>
            <a:noFill/>
          </a:ln>
        </p:spPr>
      </p:pic>
      <p:sp>
        <p:nvSpPr>
          <p:cNvPr id="11" name="Google Shape;11;p19"/>
          <p:cNvSpPr txBox="1"/>
          <p:nvPr>
            <p:ph type="title"/>
          </p:nvPr>
        </p:nvSpPr>
        <p:spPr>
          <a:xfrm>
            <a:off x="3212592" y="2511933"/>
            <a:ext cx="2718815" cy="9398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60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19"/>
          <p:cNvSpPr txBox="1"/>
          <p:nvPr>
            <p:ph idx="1" type="body"/>
          </p:nvPr>
        </p:nvSpPr>
        <p:spPr>
          <a:xfrm>
            <a:off x="594359" y="1181100"/>
            <a:ext cx="7955280" cy="219456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3" name="Google Shape;13;p19"/>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9"/>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 name="Google Shape;15;p19"/>
          <p:cNvSpPr txBox="1"/>
          <p:nvPr>
            <p:ph idx="12" type="sldNum"/>
          </p:nvPr>
        </p:nvSpPr>
        <p:spPr>
          <a:xfrm>
            <a:off x="4552188" y="6601764"/>
            <a:ext cx="166370" cy="177800"/>
          </a:xfrm>
          <a:prstGeom prst="rect">
            <a:avLst/>
          </a:prstGeom>
          <a:noFill/>
          <a:ln>
            <a:noFill/>
          </a:ln>
        </p:spPr>
        <p:txBody>
          <a:bodyPr anchorCtr="0" anchor="t" bIns="0" lIns="0" spcFirstLastPara="1" rIns="0" wrap="square" tIns="0">
            <a:spAutoFit/>
          </a:bodyPr>
          <a:lstStyle>
            <a:lvl1pPr indent="0" lvl="0" marL="38100" marR="0" rtl="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1pPr>
            <a:lvl2pPr indent="0" lvl="1" marL="38100" marR="0" rtl="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2pPr>
            <a:lvl3pPr indent="0" lvl="2" marL="38100" marR="0" rtl="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3pPr>
            <a:lvl4pPr indent="0" lvl="3" marL="38100" marR="0" rtl="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4pPr>
            <a:lvl5pPr indent="0" lvl="4" marL="38100" marR="0" rtl="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5pPr>
            <a:lvl6pPr indent="0" lvl="5" marL="38100" marR="0" rtl="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6pPr>
            <a:lvl7pPr indent="0" lvl="6" marL="38100" marR="0" rtl="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7pPr>
            <a:lvl8pPr indent="0" lvl="7" marL="38100" marR="0" rtl="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8pPr>
            <a:lvl9pPr indent="0" lvl="8" marL="38100" marR="0" rtl="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classroom.github.com/a/r9YLJ_i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3.png"/><Relationship Id="rId9"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21.png"/><Relationship Id="rId7" Type="http://schemas.openxmlformats.org/officeDocument/2006/relationships/image" Target="../media/image12.png"/><Relationship Id="rId8"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8.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9.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hyperlink" Target="http://pubs.opengroup.org/onlinepubs/7908799/xsh/ucontext.h.html" TargetMode="External"/><Relationship Id="rId4" Type="http://schemas.openxmlformats.org/officeDocument/2006/relationships/hyperlink" Target="https://www.ibm.com/support/knowledgecenter/SSLTBW_2.2.0/com.ibm.zos.v2r2.bpxbd00/rgcntx.htm#rgcntx" TargetMode="External"/><Relationship Id="rId11" Type="http://schemas.openxmlformats.org/officeDocument/2006/relationships/hyperlink" Target="https://www.ibm.com/support/knowledgecenter/en/ssw_ibm_i_73/apis/setitime.htm" TargetMode="External"/><Relationship Id="rId10" Type="http://schemas.openxmlformats.org/officeDocument/2006/relationships/hyperlink" Target="http://man7.org/linux/man-pages/man2/setitimer.2.html" TargetMode="External"/><Relationship Id="rId12" Type="http://schemas.openxmlformats.org/officeDocument/2006/relationships/hyperlink" Target="https://www.w3schools.com/js/js_json_intro.asp" TargetMode="External"/><Relationship Id="rId9" Type="http://schemas.openxmlformats.org/officeDocument/2006/relationships/hyperlink" Target="http://man7.org/linux/man-pages/man2/signal.2.html" TargetMode="External"/><Relationship Id="rId5" Type="http://schemas.openxmlformats.org/officeDocument/2006/relationships/hyperlink" Target="https://www.ibm.com/support/knowledgecenter/SSLTBW_2.2.0/com.ibm.zos.v2r2.bpxbd00/rscntx.htm#rscntx" TargetMode="External"/><Relationship Id="rId6" Type="http://schemas.openxmlformats.org/officeDocument/2006/relationships/hyperlink" Target="https://www.ibm.com/support/knowledgecenter/SSLTBW_2.2.0/com.ibm.zos.v2r2.bpxbd00/rmctxt.htm#rmctxt" TargetMode="External"/><Relationship Id="rId7" Type="http://schemas.openxmlformats.org/officeDocument/2006/relationships/hyperlink" Target="https://www.ibm.com/support/knowledgecenter/SSLTBW_2.2.0/com.ibm.zos.v2r2.bpxbd00/rswctx.htm#rswctx" TargetMode="External"/><Relationship Id="rId8" Type="http://schemas.openxmlformats.org/officeDocument/2006/relationships/hyperlink" Target="https://calvinkam.github.io/csci3150-Fall17-lab-pipes-signal/custom-signal-handler.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 name="Shape 47"/>
        <p:cNvGrpSpPr/>
        <p:nvPr/>
      </p:nvGrpSpPr>
      <p:grpSpPr>
        <a:xfrm>
          <a:off x="0" y="0"/>
          <a:ext cx="0" cy="0"/>
          <a:chOff x="0" y="0"/>
          <a:chExt cx="0" cy="0"/>
        </a:xfrm>
      </p:grpSpPr>
      <p:sp>
        <p:nvSpPr>
          <p:cNvPr id="48" name="Google Shape;48;p1"/>
          <p:cNvSpPr txBox="1"/>
          <p:nvPr>
            <p:ph type="title"/>
          </p:nvPr>
        </p:nvSpPr>
        <p:spPr>
          <a:xfrm>
            <a:off x="3212592" y="2511933"/>
            <a:ext cx="2718815" cy="939800"/>
          </a:xfrm>
          <a:prstGeom prst="rect">
            <a:avLst/>
          </a:prstGeom>
          <a:noFill/>
          <a:ln>
            <a:noFill/>
          </a:ln>
        </p:spPr>
        <p:txBody>
          <a:bodyPr anchorCtr="0" anchor="t" bIns="0" lIns="0" spcFirstLastPara="1" rIns="0" wrap="square" tIns="12700">
            <a:spAutoFit/>
          </a:bodyPr>
          <a:lstStyle/>
          <a:p>
            <a:pPr indent="0" lvl="0" marL="14604" rtl="0" algn="l">
              <a:lnSpc>
                <a:spcPct val="100000"/>
              </a:lnSpc>
              <a:spcBef>
                <a:spcPts val="0"/>
              </a:spcBef>
              <a:spcAft>
                <a:spcPts val="0"/>
              </a:spcAft>
              <a:buSzPts val="1400"/>
              <a:buNone/>
            </a:pPr>
            <a:r>
              <a:rPr lang="en-US"/>
              <a:t>OS 2021</a:t>
            </a:r>
            <a:endParaRPr/>
          </a:p>
        </p:txBody>
      </p:sp>
      <p:sp>
        <p:nvSpPr>
          <p:cNvPr id="49" name="Google Shape;49;p1"/>
          <p:cNvSpPr txBox="1"/>
          <p:nvPr/>
        </p:nvSpPr>
        <p:spPr>
          <a:xfrm>
            <a:off x="1931524" y="3451725"/>
            <a:ext cx="5945700" cy="933900"/>
          </a:xfrm>
          <a:prstGeom prst="rect">
            <a:avLst/>
          </a:prstGeom>
          <a:noFill/>
          <a:ln>
            <a:noFill/>
          </a:ln>
        </p:spPr>
        <p:txBody>
          <a:bodyPr anchorCtr="0" anchor="t" bIns="0" lIns="0" spcFirstLastPara="1" rIns="0" wrap="square" tIns="10285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Homework 3: </a:t>
            </a:r>
            <a:r>
              <a:rPr lang="en-US" sz="2400">
                <a:solidFill>
                  <a:schemeClr val="dk1"/>
                </a:solidFill>
                <a:latin typeface="Times New Roman"/>
                <a:ea typeface="Times New Roman"/>
                <a:cs typeface="Times New Roman"/>
                <a:sym typeface="Times New Roman"/>
              </a:rPr>
              <a:t>thread scheduler </a:t>
            </a:r>
            <a:endParaRPr b="0" i="0" sz="24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710"/>
              </a:spcBef>
              <a:spcAft>
                <a:spcPts val="0"/>
              </a:spcAft>
              <a:buClr>
                <a:srgbClr val="000000"/>
              </a:buClr>
              <a:buSzPts val="2400"/>
              <a:buFont typeface="Arial"/>
              <a:buNone/>
            </a:pPr>
            <a:r>
              <a:rPr b="0" i="0" lang="en-US" sz="2400" u="none" cap="none" strike="noStrike">
                <a:solidFill>
                  <a:srgbClr val="FF0000"/>
                </a:solidFill>
                <a:latin typeface="Times New Roman"/>
                <a:ea typeface="Times New Roman"/>
                <a:cs typeface="Times New Roman"/>
                <a:sym typeface="Times New Roman"/>
              </a:rPr>
              <a:t>(Due date 12/2</a:t>
            </a:r>
            <a:r>
              <a:rPr lang="en-US" sz="2400">
                <a:solidFill>
                  <a:srgbClr val="FF0000"/>
                </a:solidFill>
                <a:latin typeface="Times New Roman"/>
                <a:ea typeface="Times New Roman"/>
                <a:cs typeface="Times New Roman"/>
                <a:sym typeface="Times New Roman"/>
              </a:rPr>
              <a:t>1</a:t>
            </a:r>
            <a:r>
              <a:rPr b="0" i="0" lang="en-US" sz="2400" u="none" cap="none" strike="noStrike">
                <a:solidFill>
                  <a:srgbClr val="FF0000"/>
                </a:solidFill>
                <a:latin typeface="Times New Roman"/>
                <a:ea typeface="Times New Roman"/>
                <a:cs typeface="Times New Roman"/>
                <a:sym typeface="Times New Roman"/>
              </a:rPr>
              <a:t> </a:t>
            </a:r>
            <a:r>
              <a:rPr lang="en-US" sz="2400">
                <a:solidFill>
                  <a:srgbClr val="FF0000"/>
                </a:solidFill>
                <a:latin typeface="Times New Roman"/>
                <a:ea typeface="Times New Roman"/>
                <a:cs typeface="Times New Roman"/>
                <a:sym typeface="Times New Roman"/>
              </a:rPr>
              <a:t>00</a:t>
            </a:r>
            <a:r>
              <a:rPr b="0" i="0" lang="en-US" sz="2400" u="none" cap="none" strike="noStrike">
                <a:solidFill>
                  <a:srgbClr val="FF0000"/>
                </a:solidFill>
                <a:latin typeface="Times New Roman"/>
                <a:ea typeface="Times New Roman"/>
                <a:cs typeface="Times New Roman"/>
                <a:sym typeface="Times New Roman"/>
              </a:rPr>
              <a:t>:</a:t>
            </a:r>
            <a:r>
              <a:rPr lang="en-US" sz="2400">
                <a:solidFill>
                  <a:srgbClr val="FF0000"/>
                </a:solidFill>
                <a:latin typeface="Times New Roman"/>
                <a:ea typeface="Times New Roman"/>
                <a:cs typeface="Times New Roman"/>
                <a:sym typeface="Times New Roman"/>
              </a:rPr>
              <a:t>00</a:t>
            </a:r>
            <a:r>
              <a:rPr b="0" i="0" lang="en-US" sz="2400" u="none" cap="none" strike="noStrike">
                <a:solidFill>
                  <a:srgbClr val="FF0000"/>
                </a:solidFill>
                <a:latin typeface="Times New Roman"/>
                <a:ea typeface="Times New Roman"/>
                <a:cs typeface="Times New Roman"/>
                <a:sym typeface="Times New Roman"/>
              </a:rPr>
              <a:t>:</a:t>
            </a:r>
            <a:r>
              <a:rPr lang="en-US" sz="2400">
                <a:solidFill>
                  <a:srgbClr val="FF0000"/>
                </a:solidFill>
                <a:latin typeface="Times New Roman"/>
                <a:ea typeface="Times New Roman"/>
                <a:cs typeface="Times New Roman"/>
                <a:sym typeface="Times New Roman"/>
              </a:rPr>
              <a:t>00</a:t>
            </a:r>
            <a:r>
              <a:rPr b="0" i="0" lang="en-US" sz="2400" u="none" cap="none" strike="noStrike">
                <a:solidFill>
                  <a:srgbClr val="FF0000"/>
                </a:solidFill>
                <a:latin typeface="Times New Roman"/>
                <a:ea typeface="Times New Roman"/>
                <a:cs typeface="Times New Roman"/>
                <a:sym typeface="Times New Roman"/>
              </a:rPr>
              <a:t>)</a:t>
            </a:r>
            <a:endParaRPr b="0" i="0" sz="2400" u="none" cap="none" strike="noStrike">
              <a:solidFill>
                <a:schemeClr val="dk1"/>
              </a:solidFill>
              <a:latin typeface="Times New Roman"/>
              <a:ea typeface="Times New Roman"/>
              <a:cs typeface="Times New Roman"/>
              <a:sym typeface="Times New Roman"/>
            </a:endParaRPr>
          </a:p>
        </p:txBody>
      </p:sp>
      <p:pic>
        <p:nvPicPr>
          <p:cNvPr id="50" name="Google Shape;50;p1"/>
          <p:cNvPicPr preferRelativeResize="0"/>
          <p:nvPr/>
        </p:nvPicPr>
        <p:blipFill rotWithShape="1">
          <a:blip r:embed="rId3">
            <a:alphaModFix/>
          </a:blip>
          <a:srcRect b="0" l="0" r="0" t="0"/>
          <a:stretch/>
        </p:blipFill>
        <p:spPr>
          <a:xfrm>
            <a:off x="7215085" y="5871223"/>
            <a:ext cx="1628895" cy="666176"/>
          </a:xfrm>
          <a:prstGeom prst="rect">
            <a:avLst/>
          </a:prstGeom>
          <a:noFill/>
          <a:ln>
            <a:noFill/>
          </a:ln>
        </p:spPr>
      </p:pic>
      <p:sp>
        <p:nvSpPr>
          <p:cNvPr id="51" name="Google Shape;51;p1"/>
          <p:cNvSpPr txBox="1"/>
          <p:nvPr/>
        </p:nvSpPr>
        <p:spPr>
          <a:xfrm>
            <a:off x="585779" y="5300357"/>
            <a:ext cx="4392900" cy="872100"/>
          </a:xfrm>
          <a:prstGeom prst="rect">
            <a:avLst/>
          </a:prstGeom>
          <a:noFill/>
          <a:ln>
            <a:noFill/>
          </a:ln>
        </p:spPr>
        <p:txBody>
          <a:bodyPr anchorCtr="0" anchor="t" bIns="0" lIns="0" spcFirstLastPara="1" rIns="0" wrap="square" tIns="102850">
            <a:spAutoFit/>
          </a:bodyPr>
          <a:lstStyle/>
          <a:p>
            <a:pPr indent="0" lvl="0" marL="0" marR="0" rtl="0" algn="l">
              <a:lnSpc>
                <a:spcPct val="100000"/>
              </a:lnSpc>
              <a:spcBef>
                <a:spcPts val="0"/>
              </a:spcBef>
              <a:spcAft>
                <a:spcPts val="0"/>
              </a:spcAft>
              <a:buClr>
                <a:srgbClr val="000000"/>
              </a:buClr>
              <a:buSzPts val="2400"/>
              <a:buFont typeface="Arial"/>
              <a:buNone/>
            </a:pPr>
            <a:r>
              <a:rPr lang="en-US" sz="2200">
                <a:solidFill>
                  <a:schemeClr val="dk1"/>
                </a:solidFill>
                <a:latin typeface="Times New Roman"/>
                <a:ea typeface="Times New Roman"/>
                <a:cs typeface="Times New Roman"/>
                <a:sym typeface="Times New Roman"/>
              </a:rPr>
              <a:t>TA</a:t>
            </a:r>
            <a:r>
              <a:rPr b="0" i="0" lang="en-US" sz="2200" u="none" cap="none" strike="noStrike">
                <a:solidFill>
                  <a:schemeClr val="dk1"/>
                </a:solidFill>
                <a:latin typeface="Times New Roman"/>
                <a:ea typeface="Times New Roman"/>
                <a:cs typeface="Times New Roman"/>
                <a:sym typeface="Times New Roman"/>
              </a:rPr>
              <a:t>:</a:t>
            </a:r>
            <a:r>
              <a:rPr lang="en-US" sz="2200">
                <a:solidFill>
                  <a:schemeClr val="dk1"/>
                </a:solidFill>
                <a:latin typeface="Times New Roman"/>
                <a:ea typeface="Times New Roman"/>
                <a:cs typeface="Times New Roman"/>
                <a:sym typeface="Times New Roman"/>
              </a:rPr>
              <a:t> Tsen-En, Chou 周岑恩</a:t>
            </a:r>
            <a:endParaRPr b="0" i="0" sz="2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710"/>
              </a:spcBef>
              <a:spcAft>
                <a:spcPts val="0"/>
              </a:spcAft>
              <a:buClr>
                <a:srgbClr val="000000"/>
              </a:buClr>
              <a:buSzPts val="2400"/>
              <a:buFont typeface="Arial"/>
              <a:buNone/>
            </a:pPr>
            <a:r>
              <a:rPr lang="en-US" sz="2200">
                <a:solidFill>
                  <a:schemeClr val="dk1"/>
                </a:solidFill>
                <a:latin typeface="Times New Roman"/>
                <a:ea typeface="Times New Roman"/>
                <a:cs typeface="Times New Roman"/>
                <a:sym typeface="Times New Roman"/>
              </a:rPr>
              <a:t>Email: p76091234@gs.ncku.edu.tw</a:t>
            </a:r>
            <a:endParaRPr b="0" i="0" sz="2200" u="none" cap="none" strike="noStrike">
              <a:solidFill>
                <a:schemeClr val="dk1"/>
              </a:solidFill>
              <a:latin typeface="Times New Roman"/>
              <a:ea typeface="Times New Roman"/>
              <a:cs typeface="Times New Roman"/>
              <a:sym typeface="Times New Roman"/>
            </a:endParaRPr>
          </a:p>
        </p:txBody>
      </p:sp>
      <p:sp>
        <p:nvSpPr>
          <p:cNvPr id="52" name="Google Shape;52;p1"/>
          <p:cNvSpPr txBox="1"/>
          <p:nvPr/>
        </p:nvSpPr>
        <p:spPr>
          <a:xfrm>
            <a:off x="2769400" y="4500275"/>
            <a:ext cx="41634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900" u="sng">
                <a:solidFill>
                  <a:schemeClr val="hlink"/>
                </a:solidFill>
                <a:latin typeface="Times New Roman"/>
                <a:ea typeface="Times New Roman"/>
                <a:cs typeface="Times New Roman"/>
                <a:sym typeface="Times New Roman"/>
                <a:hlinkClick r:id="rId4"/>
              </a:rPr>
              <a:t>GitHub Classroom</a:t>
            </a:r>
            <a:endParaRPr sz="1900">
              <a:latin typeface="Times New Roman"/>
              <a:ea typeface="Times New Roman"/>
              <a:cs typeface="Times New Roman"/>
              <a:sym typeface="Times New Roman"/>
            </a:endParaRPr>
          </a:p>
        </p:txBody>
      </p:sp>
      <p:sp>
        <p:nvSpPr>
          <p:cNvPr id="53" name="Google Shape;53;p1"/>
          <p:cNvSpPr txBox="1"/>
          <p:nvPr>
            <p:ph idx="12" type="sldNum"/>
          </p:nvPr>
        </p:nvSpPr>
        <p:spPr>
          <a:xfrm>
            <a:off x="4552188" y="6601764"/>
            <a:ext cx="166500" cy="184800"/>
          </a:xfrm>
          <a:prstGeom prst="rect">
            <a:avLst/>
          </a:prstGeom>
        </p:spPr>
        <p:txBody>
          <a:bodyPr anchorCtr="0" anchor="t" bIns="0" lIns="0" spcFirstLastPara="1" rIns="0" wrap="square" tIns="0">
            <a:spAutoFit/>
          </a:bodyPr>
          <a:lstStyle/>
          <a:p>
            <a:pPr indent="0" lvl="0" marL="38100" rtl="0" algn="l">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9"/>
          <p:cNvSpPr txBox="1"/>
          <p:nvPr>
            <p:ph type="title"/>
          </p:nvPr>
        </p:nvSpPr>
        <p:spPr>
          <a:xfrm>
            <a:off x="707542" y="399415"/>
            <a:ext cx="376364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1" lang="en-US" sz="3600">
                <a:latin typeface="Times New Roman"/>
                <a:ea typeface="Times New Roman"/>
                <a:cs typeface="Times New Roman"/>
                <a:sym typeface="Times New Roman"/>
              </a:rPr>
              <a:t>Requirements (</a:t>
            </a:r>
            <a:r>
              <a:rPr b="1" lang="en-US" sz="3600"/>
              <a:t>4</a:t>
            </a:r>
            <a:r>
              <a:rPr b="1" lang="en-US" sz="3600">
                <a:latin typeface="Times New Roman"/>
                <a:ea typeface="Times New Roman"/>
                <a:cs typeface="Times New Roman"/>
                <a:sym typeface="Times New Roman"/>
              </a:rPr>
              <a:t>/</a:t>
            </a:r>
            <a:r>
              <a:rPr b="1" lang="en-US" sz="3600"/>
              <a:t>4</a:t>
            </a:r>
            <a:r>
              <a:rPr b="1" lang="en-US" sz="3600">
                <a:latin typeface="Times New Roman"/>
                <a:ea typeface="Times New Roman"/>
                <a:cs typeface="Times New Roman"/>
                <a:sym typeface="Times New Roman"/>
              </a:rPr>
              <a:t>)</a:t>
            </a:r>
            <a:endParaRPr sz="3600">
              <a:latin typeface="Times New Roman"/>
              <a:ea typeface="Times New Roman"/>
              <a:cs typeface="Times New Roman"/>
              <a:sym typeface="Times New Roman"/>
            </a:endParaRPr>
          </a:p>
        </p:txBody>
      </p:sp>
      <p:sp>
        <p:nvSpPr>
          <p:cNvPr id="144" name="Google Shape;144;p9"/>
          <p:cNvSpPr txBox="1"/>
          <p:nvPr/>
        </p:nvSpPr>
        <p:spPr>
          <a:xfrm>
            <a:off x="660602" y="1248917"/>
            <a:ext cx="8254800" cy="3086100"/>
          </a:xfrm>
          <a:prstGeom prst="rect">
            <a:avLst/>
          </a:prstGeom>
          <a:noFill/>
          <a:ln>
            <a:noFill/>
          </a:ln>
        </p:spPr>
        <p:txBody>
          <a:bodyPr anchorCtr="0" anchor="t" bIns="0" lIns="0" spcFirstLastPara="1" rIns="0" wrap="square" tIns="12700">
            <a:spAutoFit/>
          </a:bodyPr>
          <a:lstStyle/>
          <a:p>
            <a:pPr indent="-342900" lvl="0" marL="457200" marR="0" rtl="0" algn="l">
              <a:lnSpc>
                <a:spcPct val="100000"/>
              </a:lnSpc>
              <a:spcBef>
                <a:spcPts val="100"/>
              </a:spcBef>
              <a:spcAft>
                <a:spcPts val="0"/>
              </a:spcAft>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Implement APIs that can be used by threads(</a:t>
            </a:r>
            <a:r>
              <a:rPr b="0" i="1" lang="en-US" sz="1800" u="none" cap="none" strike="noStrike">
                <a:solidFill>
                  <a:schemeClr val="accent2"/>
                </a:solidFill>
                <a:latin typeface="Times New Roman"/>
                <a:ea typeface="Times New Roman"/>
                <a:cs typeface="Times New Roman"/>
                <a:sym typeface="Times New Roman"/>
              </a:rPr>
              <a:t>described </a:t>
            </a:r>
            <a:r>
              <a:rPr i="1" lang="en-US" sz="1800">
                <a:solidFill>
                  <a:schemeClr val="accent2"/>
                </a:solidFill>
                <a:latin typeface="Times New Roman"/>
                <a:ea typeface="Times New Roman"/>
                <a:cs typeface="Times New Roman"/>
                <a:sym typeface="Times New Roman"/>
              </a:rPr>
              <a:t>in</a:t>
            </a:r>
            <a:r>
              <a:rPr b="0" i="1" lang="en-US" sz="1800" u="none" cap="none" strike="noStrike">
                <a:solidFill>
                  <a:schemeClr val="accent2"/>
                </a:solidFill>
                <a:latin typeface="Times New Roman"/>
                <a:ea typeface="Times New Roman"/>
                <a:cs typeface="Times New Roman"/>
                <a:sym typeface="Times New Roman"/>
              </a:rPr>
              <a:t> </a:t>
            </a:r>
            <a:r>
              <a:rPr i="1" lang="en-US" sz="1800">
                <a:solidFill>
                  <a:schemeClr val="accent2"/>
                </a:solidFill>
                <a:latin typeface="Times New Roman"/>
                <a:ea typeface="Times New Roman"/>
                <a:cs typeface="Times New Roman"/>
                <a:sym typeface="Times New Roman"/>
              </a:rPr>
              <a:t>slide</a:t>
            </a:r>
            <a:r>
              <a:rPr b="0" i="1" lang="en-US" sz="1800" u="none" cap="none" strike="noStrike">
                <a:solidFill>
                  <a:schemeClr val="accent2"/>
                </a:solidFill>
                <a:latin typeface="Times New Roman"/>
                <a:ea typeface="Times New Roman"/>
                <a:cs typeface="Times New Roman"/>
                <a:sym typeface="Times New Roman"/>
              </a:rPr>
              <a:t> </a:t>
            </a:r>
            <a:r>
              <a:rPr i="1" lang="en-US" sz="1800">
                <a:solidFill>
                  <a:schemeClr val="accent2"/>
                </a:solidFill>
                <a:latin typeface="Times New Roman"/>
                <a:ea typeface="Times New Roman"/>
                <a:cs typeface="Times New Roman"/>
                <a:sym typeface="Times New Roman"/>
              </a:rPr>
              <a:t>16</a:t>
            </a:r>
            <a:r>
              <a:rPr b="0" i="0" lang="en-US" sz="18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285750" lvl="1" marL="755016" marR="0" rtl="0" algn="l">
              <a:lnSpc>
                <a:spcPct val="100000"/>
              </a:lnSpc>
              <a:spcBef>
                <a:spcPts val="100"/>
              </a:spcBef>
              <a:spcAft>
                <a:spcPts val="0"/>
              </a:spcAft>
              <a:buClr>
                <a:schemeClr val="dk1"/>
              </a:buClr>
              <a:buSzPts val="1800"/>
              <a:buFont typeface="Courier New"/>
              <a:buChar char="o"/>
            </a:pPr>
            <a:r>
              <a:rPr b="0" i="0" lang="en-US" sz="1800" u="none" cap="none" strike="noStrike">
                <a:solidFill>
                  <a:schemeClr val="dk1"/>
                </a:solidFill>
                <a:latin typeface="Times New Roman"/>
                <a:ea typeface="Times New Roman"/>
                <a:cs typeface="Times New Roman"/>
                <a:sym typeface="Times New Roman"/>
              </a:rPr>
              <a:t>int OS2021_</a:t>
            </a:r>
            <a:r>
              <a:rPr lang="en-US" sz="1800">
                <a:solidFill>
                  <a:schemeClr val="dk1"/>
                </a:solidFill>
                <a:latin typeface="Times New Roman"/>
                <a:ea typeface="Times New Roman"/>
                <a:cs typeface="Times New Roman"/>
                <a:sym typeface="Times New Roman"/>
              </a:rPr>
              <a:t>T</a:t>
            </a:r>
            <a:r>
              <a:rPr b="0" i="0" lang="en-US" sz="1800" u="none" cap="none" strike="noStrike">
                <a:solidFill>
                  <a:schemeClr val="dk1"/>
                </a:solidFill>
                <a:latin typeface="Times New Roman"/>
                <a:ea typeface="Times New Roman"/>
                <a:cs typeface="Times New Roman"/>
                <a:sym typeface="Times New Roman"/>
              </a:rPr>
              <a:t>hreadCreate(char </a:t>
            </a:r>
            <a:r>
              <a:rPr b="0" i="1" lang="en-US" sz="1800" u="none" cap="none" strike="noStrike">
                <a:solidFill>
                  <a:srgbClr val="00B050"/>
                </a:solidFill>
                <a:latin typeface="Times New Roman"/>
                <a:ea typeface="Times New Roman"/>
                <a:cs typeface="Times New Roman"/>
                <a:sym typeface="Times New Roman"/>
              </a:rPr>
              <a:t>*</a:t>
            </a:r>
            <a:r>
              <a:rPr i="1" lang="en-US" sz="1800">
                <a:solidFill>
                  <a:srgbClr val="00B050"/>
                </a:solidFill>
                <a:latin typeface="Times New Roman"/>
                <a:ea typeface="Times New Roman"/>
                <a:cs typeface="Times New Roman"/>
                <a:sym typeface="Times New Roman"/>
              </a:rPr>
              <a:t>n</a:t>
            </a:r>
            <a:r>
              <a:rPr b="0" i="1" lang="en-US" sz="1800" u="none" cap="none" strike="noStrike">
                <a:solidFill>
                  <a:srgbClr val="00B050"/>
                </a:solidFill>
                <a:latin typeface="Times New Roman"/>
                <a:ea typeface="Times New Roman"/>
                <a:cs typeface="Times New Roman"/>
                <a:sym typeface="Times New Roman"/>
              </a:rPr>
              <a:t>ame</a:t>
            </a:r>
            <a:r>
              <a:rPr b="0" i="0" lang="en-US" sz="1800" u="none" cap="none" strike="noStrike">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char </a:t>
            </a:r>
            <a:r>
              <a:rPr i="1" lang="en-US" sz="1800">
                <a:solidFill>
                  <a:srgbClr val="00B050"/>
                </a:solidFill>
                <a:latin typeface="Times New Roman"/>
                <a:ea typeface="Times New Roman"/>
                <a:cs typeface="Times New Roman"/>
                <a:sym typeface="Times New Roman"/>
              </a:rPr>
              <a:t>*</a:t>
            </a: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rgbClr val="00B050"/>
                </a:solidFill>
                <a:latin typeface="Times New Roman"/>
                <a:ea typeface="Times New Roman"/>
                <a:cs typeface="Times New Roman"/>
                <a:sym typeface="Times New Roman"/>
              </a:rPr>
              <a:t>p</a:t>
            </a:r>
            <a:r>
              <a:rPr i="1" lang="en-US" sz="1800">
                <a:solidFill>
                  <a:srgbClr val="00B050"/>
                </a:solidFill>
                <a:latin typeface="Times New Roman"/>
                <a:ea typeface="Times New Roman"/>
                <a:cs typeface="Times New Roman"/>
                <a:sym typeface="Times New Roman"/>
              </a:rPr>
              <a:t>_f</a:t>
            </a:r>
            <a:r>
              <a:rPr b="0" i="1" lang="en-US" sz="1800" u="none" cap="none" strike="noStrike">
                <a:solidFill>
                  <a:srgbClr val="00B050"/>
                </a:solidFill>
                <a:latin typeface="Times New Roman"/>
                <a:ea typeface="Times New Roman"/>
                <a:cs typeface="Times New Roman"/>
                <a:sym typeface="Times New Roman"/>
              </a:rPr>
              <a:t>unc</a:t>
            </a:r>
            <a:r>
              <a:rPr b="0" i="1" lang="en-US" sz="1800" u="none" cap="none" strike="noStrike">
                <a:solidFill>
                  <a:srgbClr val="00B050"/>
                </a:solidFill>
                <a:latin typeface="Times New Roman"/>
                <a:ea typeface="Times New Roman"/>
                <a:cs typeface="Times New Roman"/>
                <a:sym typeface="Times New Roman"/>
              </a:rPr>
              <a:t>tion</a:t>
            </a:r>
            <a:r>
              <a:rPr b="0" i="0" lang="en-US" sz="1800" u="none" cap="none" strike="noStrike">
                <a:solidFill>
                  <a:schemeClr val="dk1"/>
                </a:solidFill>
                <a:latin typeface="Times New Roman"/>
                <a:ea typeface="Times New Roman"/>
                <a:cs typeface="Times New Roman"/>
                <a:sym typeface="Times New Roman"/>
              </a:rPr>
              <a:t>, int </a:t>
            </a:r>
            <a:r>
              <a:rPr i="1" lang="en-US" sz="1800">
                <a:solidFill>
                  <a:srgbClr val="00B050"/>
                </a:solidFill>
                <a:latin typeface="Times New Roman"/>
                <a:ea typeface="Times New Roman"/>
                <a:cs typeface="Times New Roman"/>
                <a:sym typeface="Times New Roman"/>
              </a:rPr>
              <a:t>p</a:t>
            </a:r>
            <a:r>
              <a:rPr b="0" i="1" lang="en-US" sz="1800" u="none" cap="none" strike="noStrike">
                <a:solidFill>
                  <a:srgbClr val="00B050"/>
                </a:solidFill>
                <a:latin typeface="Times New Roman"/>
                <a:ea typeface="Times New Roman"/>
                <a:cs typeface="Times New Roman"/>
                <a:sym typeface="Times New Roman"/>
              </a:rPr>
              <a:t>riority</a:t>
            </a:r>
            <a:r>
              <a:rPr b="0" lang="en-US" sz="1800" u="none" cap="none" strike="noStrike">
                <a:solidFill>
                  <a:schemeClr val="dk1"/>
                </a:solidFill>
                <a:latin typeface="Times New Roman"/>
                <a:ea typeface="Times New Roman"/>
                <a:cs typeface="Times New Roman"/>
                <a:sym typeface="Times New Roman"/>
              </a:rPr>
              <a:t>, int </a:t>
            </a:r>
            <a:r>
              <a:rPr b="0" i="1" lang="en-US" sz="1800" u="none" cap="none" strike="noStrike">
                <a:solidFill>
                  <a:srgbClr val="00B050"/>
                </a:solidFill>
                <a:latin typeface="Times New Roman"/>
                <a:ea typeface="Times New Roman"/>
                <a:cs typeface="Times New Roman"/>
                <a:sym typeface="Times New Roman"/>
              </a:rPr>
              <a:t>cancel_mode</a:t>
            </a:r>
            <a:r>
              <a:rPr b="0" i="0" lang="en-US" sz="18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285750" lvl="1" marL="755016" marR="0" rtl="0" algn="l">
              <a:lnSpc>
                <a:spcPct val="100000"/>
              </a:lnSpc>
              <a:spcBef>
                <a:spcPts val="100"/>
              </a:spcBef>
              <a:spcAft>
                <a:spcPts val="0"/>
              </a:spcAft>
              <a:buClr>
                <a:schemeClr val="dk1"/>
              </a:buClr>
              <a:buSzPts val="1800"/>
              <a:buFont typeface="Courier New"/>
              <a:buChar char="o"/>
            </a:pPr>
            <a:r>
              <a:rPr b="0" i="0" lang="en-US" sz="1800" u="none" cap="none" strike="noStrike">
                <a:solidFill>
                  <a:schemeClr val="dk1"/>
                </a:solidFill>
                <a:latin typeface="Times New Roman"/>
                <a:ea typeface="Times New Roman"/>
                <a:cs typeface="Times New Roman"/>
                <a:sym typeface="Times New Roman"/>
              </a:rPr>
              <a:t>int OS2021_</a:t>
            </a:r>
            <a:r>
              <a:rPr lang="en-US" sz="1800">
                <a:solidFill>
                  <a:schemeClr val="dk1"/>
                </a:solidFill>
                <a:latin typeface="Times New Roman"/>
                <a:ea typeface="Times New Roman"/>
                <a:cs typeface="Times New Roman"/>
                <a:sym typeface="Times New Roman"/>
              </a:rPr>
              <a:t>T</a:t>
            </a:r>
            <a:r>
              <a:rPr b="0" i="0" lang="en-US" sz="1800" u="none" cap="none" strike="noStrike">
                <a:solidFill>
                  <a:schemeClr val="dk1"/>
                </a:solidFill>
                <a:latin typeface="Times New Roman"/>
                <a:ea typeface="Times New Roman"/>
                <a:cs typeface="Times New Roman"/>
                <a:sym typeface="Times New Roman"/>
              </a:rPr>
              <a:t>hreadCancel(</a:t>
            </a:r>
            <a:r>
              <a:rPr lang="en-US" sz="1800">
                <a:solidFill>
                  <a:schemeClr val="dk1"/>
                </a:solidFill>
                <a:latin typeface="Times New Roman"/>
                <a:ea typeface="Times New Roman"/>
                <a:cs typeface="Times New Roman"/>
                <a:sym typeface="Times New Roman"/>
              </a:rPr>
              <a:t>char </a:t>
            </a:r>
            <a:r>
              <a:rPr i="1" lang="en-US" sz="1800">
                <a:solidFill>
                  <a:srgbClr val="00B050"/>
                </a:solidFill>
                <a:latin typeface="Times New Roman"/>
                <a:ea typeface="Times New Roman"/>
                <a:cs typeface="Times New Roman"/>
                <a:sym typeface="Times New Roman"/>
              </a:rPr>
              <a:t>*name</a:t>
            </a:r>
            <a:r>
              <a:rPr b="0" i="0" lang="en-US" sz="18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285750" lvl="1" marL="755016" marR="0" rtl="0" algn="l">
              <a:lnSpc>
                <a:spcPct val="100000"/>
              </a:lnSpc>
              <a:spcBef>
                <a:spcPts val="0"/>
              </a:spcBef>
              <a:spcAft>
                <a:spcPts val="0"/>
              </a:spcAft>
              <a:buClr>
                <a:schemeClr val="dk1"/>
              </a:buClr>
              <a:buSzPts val="1800"/>
              <a:buFont typeface="Courier New"/>
              <a:buChar char="o"/>
            </a:pPr>
            <a:r>
              <a:rPr b="0" i="0" lang="en-US" sz="1800" u="none" cap="none" strike="noStrike">
                <a:solidFill>
                  <a:schemeClr val="dk1"/>
                </a:solidFill>
                <a:latin typeface="Times New Roman"/>
                <a:ea typeface="Times New Roman"/>
                <a:cs typeface="Times New Roman"/>
                <a:sym typeface="Times New Roman"/>
              </a:rPr>
              <a:t>void OS2021_</a:t>
            </a:r>
            <a:r>
              <a:rPr lang="en-US" sz="1800">
                <a:solidFill>
                  <a:schemeClr val="dk1"/>
                </a:solidFill>
                <a:latin typeface="Times New Roman"/>
                <a:ea typeface="Times New Roman"/>
                <a:cs typeface="Times New Roman"/>
                <a:sym typeface="Times New Roman"/>
              </a:rPr>
              <a:t>T</a:t>
            </a:r>
            <a:r>
              <a:rPr b="0" i="0" lang="en-US" sz="1800" u="none" cap="none" strike="noStrike">
                <a:solidFill>
                  <a:schemeClr val="dk1"/>
                </a:solidFill>
                <a:latin typeface="Times New Roman"/>
                <a:ea typeface="Times New Roman"/>
                <a:cs typeface="Times New Roman"/>
                <a:sym typeface="Times New Roman"/>
              </a:rPr>
              <a:t>hreadWaitEvent(int </a:t>
            </a:r>
            <a:r>
              <a:rPr i="1" lang="en-US" sz="1800">
                <a:solidFill>
                  <a:srgbClr val="00B050"/>
                </a:solidFill>
                <a:latin typeface="Times New Roman"/>
                <a:ea typeface="Times New Roman"/>
                <a:cs typeface="Times New Roman"/>
                <a:sym typeface="Times New Roman"/>
              </a:rPr>
              <a:t>e</a:t>
            </a:r>
            <a:r>
              <a:rPr b="0" i="1" lang="en-US" sz="1800" u="none" cap="none" strike="noStrike">
                <a:solidFill>
                  <a:srgbClr val="00B050"/>
                </a:solidFill>
                <a:latin typeface="Times New Roman"/>
                <a:ea typeface="Times New Roman"/>
                <a:cs typeface="Times New Roman"/>
                <a:sym typeface="Times New Roman"/>
              </a:rPr>
              <a:t>vent_</a:t>
            </a:r>
            <a:r>
              <a:rPr i="1" lang="en-US" sz="1800">
                <a:solidFill>
                  <a:srgbClr val="00B050"/>
                </a:solidFill>
                <a:latin typeface="Times New Roman"/>
                <a:ea typeface="Times New Roman"/>
                <a:cs typeface="Times New Roman"/>
                <a:sym typeface="Times New Roman"/>
              </a:rPr>
              <a:t>id</a:t>
            </a:r>
            <a:r>
              <a:rPr b="0" i="0" lang="en-US" sz="18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285750" lvl="1" marL="755016" marR="0" rtl="0" algn="l">
              <a:lnSpc>
                <a:spcPct val="100000"/>
              </a:lnSpc>
              <a:spcBef>
                <a:spcPts val="0"/>
              </a:spcBef>
              <a:spcAft>
                <a:spcPts val="0"/>
              </a:spcAft>
              <a:buClr>
                <a:schemeClr val="dk1"/>
              </a:buClr>
              <a:buSzPts val="1800"/>
              <a:buFont typeface="Courier New"/>
              <a:buChar char="o"/>
            </a:pPr>
            <a:r>
              <a:rPr b="0" i="0" lang="en-US" sz="1800" u="none" cap="none" strike="noStrike">
                <a:solidFill>
                  <a:schemeClr val="dk1"/>
                </a:solidFill>
                <a:latin typeface="Times New Roman"/>
                <a:ea typeface="Times New Roman"/>
                <a:cs typeface="Times New Roman"/>
                <a:sym typeface="Times New Roman"/>
              </a:rPr>
              <a:t>void OS2021_</a:t>
            </a:r>
            <a:r>
              <a:rPr lang="en-US" sz="1800">
                <a:solidFill>
                  <a:schemeClr val="dk1"/>
                </a:solidFill>
                <a:latin typeface="Times New Roman"/>
                <a:ea typeface="Times New Roman"/>
                <a:cs typeface="Times New Roman"/>
                <a:sym typeface="Times New Roman"/>
              </a:rPr>
              <a:t>T</a:t>
            </a:r>
            <a:r>
              <a:rPr b="0" i="0" lang="en-US" sz="1800" u="none" cap="none" strike="noStrike">
                <a:solidFill>
                  <a:schemeClr val="dk1"/>
                </a:solidFill>
                <a:latin typeface="Times New Roman"/>
                <a:ea typeface="Times New Roman"/>
                <a:cs typeface="Times New Roman"/>
                <a:sym typeface="Times New Roman"/>
              </a:rPr>
              <a:t>hreadSetEvent(int </a:t>
            </a:r>
            <a:r>
              <a:rPr i="1" lang="en-US" sz="1800">
                <a:solidFill>
                  <a:srgbClr val="00B050"/>
                </a:solidFill>
                <a:latin typeface="Times New Roman"/>
                <a:ea typeface="Times New Roman"/>
                <a:cs typeface="Times New Roman"/>
                <a:sym typeface="Times New Roman"/>
              </a:rPr>
              <a:t>e</a:t>
            </a:r>
            <a:r>
              <a:rPr i="1" lang="en-US" sz="1800">
                <a:solidFill>
                  <a:srgbClr val="00B050"/>
                </a:solidFill>
                <a:latin typeface="Times New Roman"/>
                <a:ea typeface="Times New Roman"/>
                <a:cs typeface="Times New Roman"/>
                <a:sym typeface="Times New Roman"/>
              </a:rPr>
              <a:t>vent_id</a:t>
            </a:r>
            <a:r>
              <a:rPr b="0" i="0" lang="en-US" sz="18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285750" lvl="1" marL="755016" marR="0" rtl="0" algn="l">
              <a:lnSpc>
                <a:spcPct val="100000"/>
              </a:lnSpc>
              <a:spcBef>
                <a:spcPts val="0"/>
              </a:spcBef>
              <a:spcAft>
                <a:spcPts val="0"/>
              </a:spcAft>
              <a:buClr>
                <a:schemeClr val="dk1"/>
              </a:buClr>
              <a:buSzPts val="1800"/>
              <a:buFont typeface="Courier New"/>
              <a:buChar char="o"/>
            </a:pPr>
            <a:r>
              <a:rPr b="0" i="0" lang="en-US" sz="1800" u="none" cap="none" strike="noStrike">
                <a:solidFill>
                  <a:schemeClr val="dk1"/>
                </a:solidFill>
                <a:latin typeface="Times New Roman"/>
                <a:ea typeface="Times New Roman"/>
                <a:cs typeface="Times New Roman"/>
                <a:sym typeface="Times New Roman"/>
              </a:rPr>
              <a:t>void OS2021_</a:t>
            </a:r>
            <a:r>
              <a:rPr lang="en-US" sz="1800">
                <a:solidFill>
                  <a:schemeClr val="dk1"/>
                </a:solidFill>
                <a:latin typeface="Times New Roman"/>
                <a:ea typeface="Times New Roman"/>
                <a:cs typeface="Times New Roman"/>
                <a:sym typeface="Times New Roman"/>
              </a:rPr>
              <a:t>T</a:t>
            </a:r>
            <a:r>
              <a:rPr b="0" i="0" lang="en-US" sz="1800" u="none" cap="none" strike="noStrike">
                <a:solidFill>
                  <a:schemeClr val="dk1"/>
                </a:solidFill>
                <a:latin typeface="Times New Roman"/>
                <a:ea typeface="Times New Roman"/>
                <a:cs typeface="Times New Roman"/>
                <a:sym typeface="Times New Roman"/>
              </a:rPr>
              <a:t>hread</a:t>
            </a:r>
            <a:r>
              <a:rPr lang="en-US" sz="1800">
                <a:solidFill>
                  <a:schemeClr val="dk1"/>
                </a:solidFill>
                <a:latin typeface="Times New Roman"/>
                <a:ea typeface="Times New Roman"/>
                <a:cs typeface="Times New Roman"/>
                <a:sym typeface="Times New Roman"/>
              </a:rPr>
              <a:t>WaitTime</a:t>
            </a:r>
            <a:r>
              <a:rPr b="0" i="0" lang="en-US" sz="1800" u="none" cap="none" strike="noStrike">
                <a:solidFill>
                  <a:schemeClr val="dk1"/>
                </a:solidFill>
                <a:latin typeface="Times New Roman"/>
                <a:ea typeface="Times New Roman"/>
                <a:cs typeface="Times New Roman"/>
                <a:sym typeface="Times New Roman"/>
              </a:rPr>
              <a:t>(int </a:t>
            </a:r>
            <a:r>
              <a:rPr b="0" i="1" lang="en-US" sz="1800" u="none" cap="none" strike="noStrike">
                <a:solidFill>
                  <a:srgbClr val="00B050"/>
                </a:solidFill>
                <a:latin typeface="Times New Roman"/>
                <a:ea typeface="Times New Roman"/>
                <a:cs typeface="Times New Roman"/>
                <a:sym typeface="Times New Roman"/>
              </a:rPr>
              <a:t>10</a:t>
            </a:r>
            <a:r>
              <a:rPr i="1" lang="en-US" sz="1800">
                <a:solidFill>
                  <a:srgbClr val="00B050"/>
                </a:solidFill>
                <a:latin typeface="Times New Roman"/>
                <a:ea typeface="Times New Roman"/>
                <a:cs typeface="Times New Roman"/>
                <a:sym typeface="Times New Roman"/>
              </a:rPr>
              <a:t>msec</a:t>
            </a:r>
            <a:r>
              <a:rPr b="0" i="0" lang="en-US" sz="18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dk1"/>
              </a:solidFill>
              <a:latin typeface="Times New Roman"/>
              <a:ea typeface="Times New Roman"/>
              <a:cs typeface="Times New Roman"/>
              <a:sym typeface="Times New Roman"/>
            </a:endParaRPr>
          </a:p>
          <a:p>
            <a:pPr indent="-285750" lvl="1" marL="755016" marR="0" rtl="0" algn="l">
              <a:lnSpc>
                <a:spcPct val="100000"/>
              </a:lnSpc>
              <a:spcBef>
                <a:spcPts val="0"/>
              </a:spcBef>
              <a:spcAft>
                <a:spcPts val="0"/>
              </a:spcAft>
              <a:buClr>
                <a:schemeClr val="dk1"/>
              </a:buClr>
              <a:buSzPts val="1800"/>
              <a:buFont typeface="Times New Roman"/>
              <a:buChar char="o"/>
            </a:pPr>
            <a:r>
              <a:rPr lang="en-US" sz="1800">
                <a:solidFill>
                  <a:schemeClr val="dk1"/>
                </a:solidFill>
                <a:latin typeface="Times New Roman"/>
                <a:ea typeface="Times New Roman"/>
                <a:cs typeface="Times New Roman"/>
                <a:sym typeface="Times New Roman"/>
              </a:rPr>
              <a:t>void OS2021_</a:t>
            </a:r>
            <a:r>
              <a:rPr lang="en-US" sz="1800">
                <a:solidFill>
                  <a:schemeClr val="dk1"/>
                </a:solidFill>
                <a:latin typeface="Times New Roman"/>
                <a:ea typeface="Times New Roman"/>
                <a:cs typeface="Times New Roman"/>
                <a:sym typeface="Times New Roman"/>
              </a:rPr>
              <a:t>DeallocateThreadResource();</a:t>
            </a:r>
            <a:endParaRPr sz="1800">
              <a:solidFill>
                <a:schemeClr val="dk1"/>
              </a:solidFill>
              <a:latin typeface="Times New Roman"/>
              <a:ea typeface="Times New Roman"/>
              <a:cs typeface="Times New Roman"/>
              <a:sym typeface="Times New Roman"/>
            </a:endParaRPr>
          </a:p>
          <a:p>
            <a:pPr indent="-285750" lvl="1" marL="755016" marR="0" rtl="0" algn="l">
              <a:lnSpc>
                <a:spcPct val="100000"/>
              </a:lnSpc>
              <a:spcBef>
                <a:spcPts val="0"/>
              </a:spcBef>
              <a:spcAft>
                <a:spcPts val="0"/>
              </a:spcAft>
              <a:buClr>
                <a:schemeClr val="dk1"/>
              </a:buClr>
              <a:buSzPts val="1800"/>
              <a:buFont typeface="Times New Roman"/>
              <a:buChar char="o"/>
            </a:pPr>
            <a:r>
              <a:rPr lang="en-US" sz="1800">
                <a:solidFill>
                  <a:schemeClr val="dk1"/>
                </a:solidFill>
                <a:latin typeface="Times New Roman"/>
                <a:ea typeface="Times New Roman"/>
                <a:cs typeface="Times New Roman"/>
                <a:sym typeface="Times New Roman"/>
              </a:rPr>
              <a:t>void OS2021_TestCancel();</a:t>
            </a:r>
            <a:endParaRPr sz="1800">
              <a:solidFill>
                <a:schemeClr val="dk1"/>
              </a:solidFill>
              <a:latin typeface="Times New Roman"/>
              <a:ea typeface="Times New Roman"/>
              <a:cs typeface="Times New Roman"/>
              <a:sym typeface="Times New Roman"/>
            </a:endParaRPr>
          </a:p>
          <a:p>
            <a:pPr indent="0" lvl="1" marL="469265"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171450" lvl="0" marL="297816"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45" name="Google Shape;145;p9"/>
          <p:cNvSpPr txBox="1"/>
          <p:nvPr>
            <p:ph idx="12" type="sldNum"/>
          </p:nvPr>
        </p:nvSpPr>
        <p:spPr>
          <a:xfrm>
            <a:off x="4552213" y="6601775"/>
            <a:ext cx="344100" cy="184800"/>
          </a:xfrm>
          <a:prstGeom prst="rect">
            <a:avLst/>
          </a:prstGeom>
        </p:spPr>
        <p:txBody>
          <a:bodyPr anchorCtr="0" anchor="t" bIns="0" lIns="0" spcFirstLastPara="1" rIns="0" wrap="square" tIns="0">
            <a:spAutoFit/>
          </a:bodyPr>
          <a:lstStyle/>
          <a:p>
            <a:pPr indent="0" lvl="0" marL="38100" rtl="0" algn="l">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grpSp>
        <p:nvGrpSpPr>
          <p:cNvPr id="150" name="Google Shape;150;p10"/>
          <p:cNvGrpSpPr/>
          <p:nvPr/>
        </p:nvGrpSpPr>
        <p:grpSpPr>
          <a:xfrm>
            <a:off x="982110" y="1142644"/>
            <a:ext cx="5932378" cy="2331487"/>
            <a:chOff x="995308" y="1118315"/>
            <a:chExt cx="6233454" cy="2331487"/>
          </a:xfrm>
        </p:grpSpPr>
        <p:pic>
          <p:nvPicPr>
            <p:cNvPr id="151" name="Google Shape;151;p10"/>
            <p:cNvPicPr preferRelativeResize="0"/>
            <p:nvPr/>
          </p:nvPicPr>
          <p:blipFill rotWithShape="1">
            <a:blip r:embed="rId3">
              <a:alphaModFix/>
            </a:blip>
            <a:srcRect b="0" l="0" r="0" t="0"/>
            <a:stretch/>
          </p:blipFill>
          <p:spPr>
            <a:xfrm>
              <a:off x="995308" y="1118315"/>
              <a:ext cx="6233454" cy="2331487"/>
            </a:xfrm>
            <a:prstGeom prst="rect">
              <a:avLst/>
            </a:prstGeom>
            <a:noFill/>
            <a:ln>
              <a:noFill/>
            </a:ln>
          </p:spPr>
        </p:pic>
        <p:sp>
          <p:nvSpPr>
            <p:cNvPr id="152" name="Google Shape;152;p10"/>
            <p:cNvSpPr/>
            <p:nvPr/>
          </p:nvSpPr>
          <p:spPr>
            <a:xfrm>
              <a:off x="1020964" y="1121620"/>
              <a:ext cx="6174740" cy="2276475"/>
            </a:xfrm>
            <a:custGeom>
              <a:rect b="b" l="l" r="r" t="t"/>
              <a:pathLst>
                <a:path extrusionOk="0" h="2276475" w="6174740">
                  <a:moveTo>
                    <a:pt x="0" y="2276016"/>
                  </a:moveTo>
                  <a:lnTo>
                    <a:pt x="6174186" y="2276015"/>
                  </a:lnTo>
                  <a:lnTo>
                    <a:pt x="6174186" y="0"/>
                  </a:lnTo>
                  <a:lnTo>
                    <a:pt x="0" y="0"/>
                  </a:lnTo>
                  <a:lnTo>
                    <a:pt x="0" y="2276016"/>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53" name="Google Shape;153;p10"/>
          <p:cNvSpPr txBox="1"/>
          <p:nvPr>
            <p:ph type="title"/>
          </p:nvPr>
        </p:nvSpPr>
        <p:spPr>
          <a:xfrm>
            <a:off x="707542" y="399415"/>
            <a:ext cx="2950058"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1" lang="en-US" sz="3600">
                <a:latin typeface="Times New Roman"/>
                <a:ea typeface="Times New Roman"/>
                <a:cs typeface="Times New Roman"/>
                <a:sym typeface="Times New Roman"/>
              </a:rPr>
              <a:t>Architecture</a:t>
            </a:r>
            <a:endParaRPr sz="3600">
              <a:latin typeface="Times New Roman"/>
              <a:ea typeface="Times New Roman"/>
              <a:cs typeface="Times New Roman"/>
              <a:sym typeface="Times New Roman"/>
            </a:endParaRPr>
          </a:p>
        </p:txBody>
      </p:sp>
      <p:sp>
        <p:nvSpPr>
          <p:cNvPr id="154" name="Google Shape;154;p10"/>
          <p:cNvSpPr txBox="1"/>
          <p:nvPr/>
        </p:nvSpPr>
        <p:spPr>
          <a:xfrm>
            <a:off x="1055117" y="1135818"/>
            <a:ext cx="2503805" cy="210314"/>
          </a:xfrm>
          <a:prstGeom prst="rect">
            <a:avLst/>
          </a:prstGeom>
          <a:noFill/>
          <a:ln>
            <a:noFill/>
          </a:ln>
        </p:spPr>
        <p:txBody>
          <a:bodyPr anchorCtr="0" anchor="t" bIns="0" lIns="0" spcFirstLastPara="1" rIns="0" wrap="square" tIns="17775">
            <a:spAutoFit/>
          </a:bodyPr>
          <a:lstStyle/>
          <a:p>
            <a:pPr indent="0" lvl="0" marL="12700" marR="0" rtl="0" algn="l">
              <a:lnSpc>
                <a:spcPct val="100000"/>
              </a:lnSpc>
              <a:spcBef>
                <a:spcPts val="0"/>
              </a:spcBef>
              <a:spcAft>
                <a:spcPts val="0"/>
              </a:spcAft>
              <a:buClr>
                <a:srgbClr val="000000"/>
              </a:buClr>
              <a:buSzPts val="1250"/>
              <a:buFont typeface="Arial"/>
              <a:buNone/>
            </a:pPr>
            <a:r>
              <a:rPr b="0" i="0" lang="en-US" sz="1250" u="none" cap="none" strike="noStrike">
                <a:solidFill>
                  <a:schemeClr val="dk1"/>
                </a:solidFill>
                <a:latin typeface="Times New Roman"/>
                <a:ea typeface="Times New Roman"/>
                <a:cs typeface="Times New Roman"/>
                <a:sym typeface="Times New Roman"/>
              </a:rPr>
              <a:t>User application scheduling_simulator</a:t>
            </a:r>
            <a:endParaRPr b="0" i="0" sz="1250" u="none" cap="none" strike="noStrike">
              <a:solidFill>
                <a:schemeClr val="dk1"/>
              </a:solidFill>
              <a:latin typeface="Times New Roman"/>
              <a:ea typeface="Times New Roman"/>
              <a:cs typeface="Times New Roman"/>
              <a:sym typeface="Times New Roman"/>
            </a:endParaRPr>
          </a:p>
        </p:txBody>
      </p:sp>
      <p:grpSp>
        <p:nvGrpSpPr>
          <p:cNvPr id="155" name="Google Shape;155;p10"/>
          <p:cNvGrpSpPr/>
          <p:nvPr/>
        </p:nvGrpSpPr>
        <p:grpSpPr>
          <a:xfrm>
            <a:off x="4538228" y="1702442"/>
            <a:ext cx="1491787" cy="1492606"/>
            <a:chOff x="5268449" y="1651769"/>
            <a:chExt cx="1491787" cy="1492606"/>
          </a:xfrm>
        </p:grpSpPr>
        <p:pic>
          <p:nvPicPr>
            <p:cNvPr id="156" name="Google Shape;156;p10"/>
            <p:cNvPicPr preferRelativeResize="0"/>
            <p:nvPr/>
          </p:nvPicPr>
          <p:blipFill rotWithShape="1">
            <a:blip r:embed="rId4">
              <a:alphaModFix/>
            </a:blip>
            <a:srcRect b="0" l="0" r="0" t="0"/>
            <a:stretch/>
          </p:blipFill>
          <p:spPr>
            <a:xfrm>
              <a:off x="5268449" y="1651769"/>
              <a:ext cx="1491787" cy="1492606"/>
            </a:xfrm>
            <a:prstGeom prst="rect">
              <a:avLst/>
            </a:prstGeom>
            <a:noFill/>
            <a:ln>
              <a:noFill/>
            </a:ln>
          </p:spPr>
        </p:pic>
        <p:sp>
          <p:nvSpPr>
            <p:cNvPr id="157" name="Google Shape;157;p10"/>
            <p:cNvSpPr/>
            <p:nvPr/>
          </p:nvSpPr>
          <p:spPr>
            <a:xfrm>
              <a:off x="5322443" y="1686294"/>
              <a:ext cx="1385570" cy="1386205"/>
            </a:xfrm>
            <a:custGeom>
              <a:rect b="b" l="l" r="r" t="t"/>
              <a:pathLst>
                <a:path extrusionOk="0" h="1386205" w="1385570">
                  <a:moveTo>
                    <a:pt x="692644" y="0"/>
                  </a:moveTo>
                  <a:lnTo>
                    <a:pt x="645220" y="1599"/>
                  </a:lnTo>
                  <a:lnTo>
                    <a:pt x="598654" y="6328"/>
                  </a:lnTo>
                  <a:lnTo>
                    <a:pt x="553049" y="14084"/>
                  </a:lnTo>
                  <a:lnTo>
                    <a:pt x="508508" y="24763"/>
                  </a:lnTo>
                  <a:lnTo>
                    <a:pt x="465134" y="38262"/>
                  </a:lnTo>
                  <a:lnTo>
                    <a:pt x="423031" y="54477"/>
                  </a:lnTo>
                  <a:lnTo>
                    <a:pt x="382301" y="73306"/>
                  </a:lnTo>
                  <a:lnTo>
                    <a:pt x="343048" y="94645"/>
                  </a:lnTo>
                  <a:lnTo>
                    <a:pt x="305375" y="118391"/>
                  </a:lnTo>
                  <a:lnTo>
                    <a:pt x="269385" y="144440"/>
                  </a:lnTo>
                  <a:lnTo>
                    <a:pt x="235181" y="172689"/>
                  </a:lnTo>
                  <a:lnTo>
                    <a:pt x="202866" y="203035"/>
                  </a:lnTo>
                  <a:lnTo>
                    <a:pt x="172544" y="235375"/>
                  </a:lnTo>
                  <a:lnTo>
                    <a:pt x="144317" y="269604"/>
                  </a:lnTo>
                  <a:lnTo>
                    <a:pt x="118289" y="305621"/>
                  </a:lnTo>
                  <a:lnTo>
                    <a:pt x="94563" y="343321"/>
                  </a:lnTo>
                  <a:lnTo>
                    <a:pt x="73242" y="382602"/>
                  </a:lnTo>
                  <a:lnTo>
                    <a:pt x="54429" y="423360"/>
                  </a:lnTo>
                  <a:lnTo>
                    <a:pt x="38228" y="465491"/>
                  </a:lnTo>
                  <a:lnTo>
                    <a:pt x="24741" y="508893"/>
                  </a:lnTo>
                  <a:lnTo>
                    <a:pt x="14071" y="553462"/>
                  </a:lnTo>
                  <a:lnTo>
                    <a:pt x="6322" y="599095"/>
                  </a:lnTo>
                  <a:lnTo>
                    <a:pt x="1597" y="645688"/>
                  </a:lnTo>
                  <a:lnTo>
                    <a:pt x="0" y="693139"/>
                  </a:lnTo>
                  <a:lnTo>
                    <a:pt x="1597" y="740589"/>
                  </a:lnTo>
                  <a:lnTo>
                    <a:pt x="6322" y="787180"/>
                  </a:lnTo>
                  <a:lnTo>
                    <a:pt x="14071" y="832811"/>
                  </a:lnTo>
                  <a:lnTo>
                    <a:pt x="24741" y="877376"/>
                  </a:lnTo>
                  <a:lnTo>
                    <a:pt x="38228" y="920774"/>
                  </a:lnTo>
                  <a:lnTo>
                    <a:pt x="54429" y="962900"/>
                  </a:lnTo>
                  <a:lnTo>
                    <a:pt x="73242" y="1003652"/>
                  </a:lnTo>
                  <a:lnTo>
                    <a:pt x="94563" y="1042927"/>
                  </a:lnTo>
                  <a:lnTo>
                    <a:pt x="118289" y="1080620"/>
                  </a:lnTo>
                  <a:lnTo>
                    <a:pt x="144317" y="1116630"/>
                  </a:lnTo>
                  <a:lnTo>
                    <a:pt x="172544" y="1150853"/>
                  </a:lnTo>
                  <a:lnTo>
                    <a:pt x="202866" y="1183185"/>
                  </a:lnTo>
                  <a:lnTo>
                    <a:pt x="235181" y="1213524"/>
                  </a:lnTo>
                  <a:lnTo>
                    <a:pt x="269385" y="1241766"/>
                  </a:lnTo>
                  <a:lnTo>
                    <a:pt x="305375" y="1267809"/>
                  </a:lnTo>
                  <a:lnTo>
                    <a:pt x="343048" y="1291548"/>
                  </a:lnTo>
                  <a:lnTo>
                    <a:pt x="382301" y="1312880"/>
                  </a:lnTo>
                  <a:lnTo>
                    <a:pt x="423031" y="1331704"/>
                  </a:lnTo>
                  <a:lnTo>
                    <a:pt x="465134" y="1347914"/>
                  </a:lnTo>
                  <a:lnTo>
                    <a:pt x="508508" y="1361409"/>
                  </a:lnTo>
                  <a:lnTo>
                    <a:pt x="553049" y="1372084"/>
                  </a:lnTo>
                  <a:lnTo>
                    <a:pt x="598654" y="1379837"/>
                  </a:lnTo>
                  <a:lnTo>
                    <a:pt x="645220" y="1384565"/>
                  </a:lnTo>
                  <a:lnTo>
                    <a:pt x="692644" y="1386163"/>
                  </a:lnTo>
                  <a:lnTo>
                    <a:pt x="740068" y="1384565"/>
                  </a:lnTo>
                  <a:lnTo>
                    <a:pt x="786634" y="1379837"/>
                  </a:lnTo>
                  <a:lnTo>
                    <a:pt x="832239" y="1372084"/>
                  </a:lnTo>
                  <a:lnTo>
                    <a:pt x="876780" y="1361409"/>
                  </a:lnTo>
                  <a:lnTo>
                    <a:pt x="920154" y="1347914"/>
                  </a:lnTo>
                  <a:lnTo>
                    <a:pt x="962257" y="1331704"/>
                  </a:lnTo>
                  <a:lnTo>
                    <a:pt x="1002987" y="1312880"/>
                  </a:lnTo>
                  <a:lnTo>
                    <a:pt x="1042239" y="1291548"/>
                  </a:lnTo>
                  <a:lnTo>
                    <a:pt x="1079913" y="1267809"/>
                  </a:lnTo>
                  <a:lnTo>
                    <a:pt x="1115903" y="1241766"/>
                  </a:lnTo>
                  <a:lnTo>
                    <a:pt x="1150107" y="1213524"/>
                  </a:lnTo>
                  <a:lnTo>
                    <a:pt x="1182421" y="1183185"/>
                  </a:lnTo>
                  <a:lnTo>
                    <a:pt x="1212744" y="1150853"/>
                  </a:lnTo>
                  <a:lnTo>
                    <a:pt x="1240970" y="1116630"/>
                  </a:lnTo>
                  <a:lnTo>
                    <a:pt x="1266998" y="1080620"/>
                  </a:lnTo>
                  <a:lnTo>
                    <a:pt x="1290724" y="1042926"/>
                  </a:lnTo>
                  <a:lnTo>
                    <a:pt x="1312045" y="1003652"/>
                  </a:lnTo>
                  <a:lnTo>
                    <a:pt x="1330858" y="962900"/>
                  </a:lnTo>
                  <a:lnTo>
                    <a:pt x="1347060" y="920774"/>
                  </a:lnTo>
                  <a:lnTo>
                    <a:pt x="1360547" y="877376"/>
                  </a:lnTo>
                  <a:lnTo>
                    <a:pt x="1371216" y="832811"/>
                  </a:lnTo>
                  <a:lnTo>
                    <a:pt x="1378965" y="787180"/>
                  </a:lnTo>
                  <a:lnTo>
                    <a:pt x="1383690" y="740589"/>
                  </a:lnTo>
                  <a:lnTo>
                    <a:pt x="1385288" y="693139"/>
                  </a:lnTo>
                  <a:lnTo>
                    <a:pt x="1383690" y="645688"/>
                  </a:lnTo>
                  <a:lnTo>
                    <a:pt x="1378965" y="599095"/>
                  </a:lnTo>
                  <a:lnTo>
                    <a:pt x="1371216" y="553462"/>
                  </a:lnTo>
                  <a:lnTo>
                    <a:pt x="1360547" y="508893"/>
                  </a:lnTo>
                  <a:lnTo>
                    <a:pt x="1347060" y="465491"/>
                  </a:lnTo>
                  <a:lnTo>
                    <a:pt x="1330858" y="423360"/>
                  </a:lnTo>
                  <a:lnTo>
                    <a:pt x="1312045" y="382602"/>
                  </a:lnTo>
                  <a:lnTo>
                    <a:pt x="1290724" y="343321"/>
                  </a:lnTo>
                  <a:lnTo>
                    <a:pt x="1266998" y="305621"/>
                  </a:lnTo>
                  <a:lnTo>
                    <a:pt x="1240970" y="269604"/>
                  </a:lnTo>
                  <a:lnTo>
                    <a:pt x="1212744" y="235375"/>
                  </a:lnTo>
                  <a:lnTo>
                    <a:pt x="1182421" y="203035"/>
                  </a:lnTo>
                  <a:lnTo>
                    <a:pt x="1150107" y="172689"/>
                  </a:lnTo>
                  <a:lnTo>
                    <a:pt x="1115903" y="144440"/>
                  </a:lnTo>
                  <a:lnTo>
                    <a:pt x="1079913" y="118391"/>
                  </a:lnTo>
                  <a:lnTo>
                    <a:pt x="1042239" y="94645"/>
                  </a:lnTo>
                  <a:lnTo>
                    <a:pt x="1002987" y="73306"/>
                  </a:lnTo>
                  <a:lnTo>
                    <a:pt x="962257" y="54477"/>
                  </a:lnTo>
                  <a:lnTo>
                    <a:pt x="920154" y="38262"/>
                  </a:lnTo>
                  <a:lnTo>
                    <a:pt x="876780" y="24763"/>
                  </a:lnTo>
                  <a:lnTo>
                    <a:pt x="832239" y="14084"/>
                  </a:lnTo>
                  <a:lnTo>
                    <a:pt x="786634" y="6328"/>
                  </a:lnTo>
                  <a:lnTo>
                    <a:pt x="740068" y="1599"/>
                  </a:lnTo>
                  <a:lnTo>
                    <a:pt x="692644" y="0"/>
                  </a:lnTo>
                  <a:close/>
                </a:path>
              </a:pathLst>
            </a:custGeom>
            <a:solidFill>
              <a:srgbClr val="A8D08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8" name="Google Shape;158;p10"/>
            <p:cNvSpPr/>
            <p:nvPr/>
          </p:nvSpPr>
          <p:spPr>
            <a:xfrm>
              <a:off x="5322443" y="1686294"/>
              <a:ext cx="1385570" cy="1386205"/>
            </a:xfrm>
            <a:custGeom>
              <a:rect b="b" l="l" r="r" t="t"/>
              <a:pathLst>
                <a:path extrusionOk="0" h="1386205" w="1385570">
                  <a:moveTo>
                    <a:pt x="0" y="693139"/>
                  </a:moveTo>
                  <a:lnTo>
                    <a:pt x="1597" y="645688"/>
                  </a:lnTo>
                  <a:lnTo>
                    <a:pt x="6322" y="599095"/>
                  </a:lnTo>
                  <a:lnTo>
                    <a:pt x="14071" y="553462"/>
                  </a:lnTo>
                  <a:lnTo>
                    <a:pt x="24741" y="508893"/>
                  </a:lnTo>
                  <a:lnTo>
                    <a:pt x="38228" y="465491"/>
                  </a:lnTo>
                  <a:lnTo>
                    <a:pt x="54429" y="423360"/>
                  </a:lnTo>
                  <a:lnTo>
                    <a:pt x="73242" y="382602"/>
                  </a:lnTo>
                  <a:lnTo>
                    <a:pt x="94563" y="343321"/>
                  </a:lnTo>
                  <a:lnTo>
                    <a:pt x="118289" y="305621"/>
                  </a:lnTo>
                  <a:lnTo>
                    <a:pt x="144317" y="269604"/>
                  </a:lnTo>
                  <a:lnTo>
                    <a:pt x="172544" y="235375"/>
                  </a:lnTo>
                  <a:lnTo>
                    <a:pt x="202866" y="203035"/>
                  </a:lnTo>
                  <a:lnTo>
                    <a:pt x="235181" y="172689"/>
                  </a:lnTo>
                  <a:lnTo>
                    <a:pt x="269385" y="144440"/>
                  </a:lnTo>
                  <a:lnTo>
                    <a:pt x="305375" y="118391"/>
                  </a:lnTo>
                  <a:lnTo>
                    <a:pt x="343048" y="94645"/>
                  </a:lnTo>
                  <a:lnTo>
                    <a:pt x="382301" y="73306"/>
                  </a:lnTo>
                  <a:lnTo>
                    <a:pt x="423031" y="54477"/>
                  </a:lnTo>
                  <a:lnTo>
                    <a:pt x="465134" y="38262"/>
                  </a:lnTo>
                  <a:lnTo>
                    <a:pt x="508508" y="24763"/>
                  </a:lnTo>
                  <a:lnTo>
                    <a:pt x="553049" y="14084"/>
                  </a:lnTo>
                  <a:lnTo>
                    <a:pt x="598654" y="6328"/>
                  </a:lnTo>
                  <a:lnTo>
                    <a:pt x="645220" y="1599"/>
                  </a:lnTo>
                  <a:lnTo>
                    <a:pt x="692644" y="0"/>
                  </a:lnTo>
                  <a:lnTo>
                    <a:pt x="740068" y="1599"/>
                  </a:lnTo>
                  <a:lnTo>
                    <a:pt x="786634" y="6328"/>
                  </a:lnTo>
                  <a:lnTo>
                    <a:pt x="832239" y="14084"/>
                  </a:lnTo>
                  <a:lnTo>
                    <a:pt x="876780" y="24763"/>
                  </a:lnTo>
                  <a:lnTo>
                    <a:pt x="920154" y="38262"/>
                  </a:lnTo>
                  <a:lnTo>
                    <a:pt x="962257" y="54477"/>
                  </a:lnTo>
                  <a:lnTo>
                    <a:pt x="1002987" y="73306"/>
                  </a:lnTo>
                  <a:lnTo>
                    <a:pt x="1042239" y="94645"/>
                  </a:lnTo>
                  <a:lnTo>
                    <a:pt x="1079913" y="118391"/>
                  </a:lnTo>
                  <a:lnTo>
                    <a:pt x="1115903" y="144440"/>
                  </a:lnTo>
                  <a:lnTo>
                    <a:pt x="1150107" y="172689"/>
                  </a:lnTo>
                  <a:lnTo>
                    <a:pt x="1182421" y="203035"/>
                  </a:lnTo>
                  <a:lnTo>
                    <a:pt x="1212744" y="235375"/>
                  </a:lnTo>
                  <a:lnTo>
                    <a:pt x="1240970" y="269604"/>
                  </a:lnTo>
                  <a:lnTo>
                    <a:pt x="1266998" y="305621"/>
                  </a:lnTo>
                  <a:lnTo>
                    <a:pt x="1290724" y="343321"/>
                  </a:lnTo>
                  <a:lnTo>
                    <a:pt x="1312045" y="382602"/>
                  </a:lnTo>
                  <a:lnTo>
                    <a:pt x="1330858" y="423360"/>
                  </a:lnTo>
                  <a:lnTo>
                    <a:pt x="1347060" y="465491"/>
                  </a:lnTo>
                  <a:lnTo>
                    <a:pt x="1360547" y="508893"/>
                  </a:lnTo>
                  <a:lnTo>
                    <a:pt x="1371216" y="553462"/>
                  </a:lnTo>
                  <a:lnTo>
                    <a:pt x="1378965" y="599095"/>
                  </a:lnTo>
                  <a:lnTo>
                    <a:pt x="1383690" y="645688"/>
                  </a:lnTo>
                  <a:lnTo>
                    <a:pt x="1385288" y="693139"/>
                  </a:lnTo>
                  <a:lnTo>
                    <a:pt x="1383690" y="740589"/>
                  </a:lnTo>
                  <a:lnTo>
                    <a:pt x="1378965" y="787180"/>
                  </a:lnTo>
                  <a:lnTo>
                    <a:pt x="1371216" y="832811"/>
                  </a:lnTo>
                  <a:lnTo>
                    <a:pt x="1360547" y="877376"/>
                  </a:lnTo>
                  <a:lnTo>
                    <a:pt x="1347060" y="920774"/>
                  </a:lnTo>
                  <a:lnTo>
                    <a:pt x="1330858" y="962900"/>
                  </a:lnTo>
                  <a:lnTo>
                    <a:pt x="1312045" y="1003652"/>
                  </a:lnTo>
                  <a:lnTo>
                    <a:pt x="1290724" y="1042926"/>
                  </a:lnTo>
                  <a:lnTo>
                    <a:pt x="1266998" y="1080620"/>
                  </a:lnTo>
                  <a:lnTo>
                    <a:pt x="1240970" y="1116630"/>
                  </a:lnTo>
                  <a:lnTo>
                    <a:pt x="1212744" y="1150853"/>
                  </a:lnTo>
                  <a:lnTo>
                    <a:pt x="1182421" y="1183185"/>
                  </a:lnTo>
                  <a:lnTo>
                    <a:pt x="1150107" y="1213524"/>
                  </a:lnTo>
                  <a:lnTo>
                    <a:pt x="1115903" y="1241766"/>
                  </a:lnTo>
                  <a:lnTo>
                    <a:pt x="1079913" y="1267809"/>
                  </a:lnTo>
                  <a:lnTo>
                    <a:pt x="1042239" y="1291548"/>
                  </a:lnTo>
                  <a:lnTo>
                    <a:pt x="1002987" y="1312880"/>
                  </a:lnTo>
                  <a:lnTo>
                    <a:pt x="962257" y="1331704"/>
                  </a:lnTo>
                  <a:lnTo>
                    <a:pt x="920154" y="1347914"/>
                  </a:lnTo>
                  <a:lnTo>
                    <a:pt x="876780" y="1361409"/>
                  </a:lnTo>
                  <a:lnTo>
                    <a:pt x="832239" y="1372084"/>
                  </a:lnTo>
                  <a:lnTo>
                    <a:pt x="786634" y="1379837"/>
                  </a:lnTo>
                  <a:lnTo>
                    <a:pt x="740068" y="1384565"/>
                  </a:lnTo>
                  <a:lnTo>
                    <a:pt x="692644" y="1386163"/>
                  </a:lnTo>
                  <a:lnTo>
                    <a:pt x="645220" y="1384565"/>
                  </a:lnTo>
                  <a:lnTo>
                    <a:pt x="598654" y="1379837"/>
                  </a:lnTo>
                  <a:lnTo>
                    <a:pt x="553049" y="1372084"/>
                  </a:lnTo>
                  <a:lnTo>
                    <a:pt x="508508" y="1361409"/>
                  </a:lnTo>
                  <a:lnTo>
                    <a:pt x="465134" y="1347914"/>
                  </a:lnTo>
                  <a:lnTo>
                    <a:pt x="423031" y="1331704"/>
                  </a:lnTo>
                  <a:lnTo>
                    <a:pt x="382301" y="1312880"/>
                  </a:lnTo>
                  <a:lnTo>
                    <a:pt x="343048" y="1291548"/>
                  </a:lnTo>
                  <a:lnTo>
                    <a:pt x="305375" y="1267809"/>
                  </a:lnTo>
                  <a:lnTo>
                    <a:pt x="269385" y="1241766"/>
                  </a:lnTo>
                  <a:lnTo>
                    <a:pt x="235181" y="1213524"/>
                  </a:lnTo>
                  <a:lnTo>
                    <a:pt x="202866" y="1183185"/>
                  </a:lnTo>
                  <a:lnTo>
                    <a:pt x="172544" y="1150853"/>
                  </a:lnTo>
                  <a:lnTo>
                    <a:pt x="144317" y="1116630"/>
                  </a:lnTo>
                  <a:lnTo>
                    <a:pt x="118289" y="1080620"/>
                  </a:lnTo>
                  <a:lnTo>
                    <a:pt x="94563" y="1042927"/>
                  </a:lnTo>
                  <a:lnTo>
                    <a:pt x="73242" y="1003652"/>
                  </a:lnTo>
                  <a:lnTo>
                    <a:pt x="54429" y="962900"/>
                  </a:lnTo>
                  <a:lnTo>
                    <a:pt x="38228" y="920774"/>
                  </a:lnTo>
                  <a:lnTo>
                    <a:pt x="24741" y="877376"/>
                  </a:lnTo>
                  <a:lnTo>
                    <a:pt x="14071" y="832811"/>
                  </a:lnTo>
                  <a:lnTo>
                    <a:pt x="6322" y="787180"/>
                  </a:lnTo>
                  <a:lnTo>
                    <a:pt x="1597" y="740589"/>
                  </a:lnTo>
                  <a:lnTo>
                    <a:pt x="0" y="693139"/>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59" name="Google Shape;159;p10"/>
          <p:cNvSpPr txBox="1"/>
          <p:nvPr/>
        </p:nvSpPr>
        <p:spPr>
          <a:xfrm>
            <a:off x="4843424" y="2285879"/>
            <a:ext cx="881400" cy="224400"/>
          </a:xfrm>
          <a:prstGeom prst="rect">
            <a:avLst/>
          </a:prstGeom>
          <a:noFill/>
          <a:ln>
            <a:noFill/>
          </a:ln>
        </p:spPr>
        <p:txBody>
          <a:bodyPr anchorCtr="0" anchor="t" bIns="0" lIns="0" spcFirstLastPara="1" rIns="0" wrap="square" tIns="8875">
            <a:spAutoFit/>
          </a:bodyPr>
          <a:lstStyle/>
          <a:p>
            <a:pPr indent="-214629" lvl="0" marL="226695" marR="5080" rtl="0" algn="l">
              <a:lnSpc>
                <a:spcPct val="103299"/>
              </a:lnSpc>
              <a:spcBef>
                <a:spcPts val="0"/>
              </a:spcBef>
              <a:spcAft>
                <a:spcPts val="0"/>
              </a:spcAft>
              <a:buClr>
                <a:srgbClr val="000000"/>
              </a:buClr>
              <a:buSzPts val="1400"/>
              <a:buFont typeface="Arial"/>
              <a:buNone/>
            </a:pPr>
            <a:r>
              <a:rPr b="1" i="0" lang="en-US" sz="1400" u="none" cap="none" strike="noStrike">
                <a:solidFill>
                  <a:schemeClr val="dk1"/>
                </a:solidFill>
                <a:latin typeface="Times New Roman"/>
                <a:ea typeface="Times New Roman"/>
                <a:cs typeface="Times New Roman"/>
                <a:sym typeface="Times New Roman"/>
              </a:rPr>
              <a:t>Simulation </a:t>
            </a:r>
            <a:endParaRPr b="0" i="0" sz="1400" u="none" cap="none" strike="noStrike">
              <a:solidFill>
                <a:schemeClr val="dk1"/>
              </a:solidFill>
              <a:latin typeface="Times New Roman"/>
              <a:ea typeface="Times New Roman"/>
              <a:cs typeface="Times New Roman"/>
              <a:sym typeface="Times New Roman"/>
            </a:endParaRPr>
          </a:p>
        </p:txBody>
      </p:sp>
      <p:grpSp>
        <p:nvGrpSpPr>
          <p:cNvPr id="160" name="Google Shape;160;p10"/>
          <p:cNvGrpSpPr/>
          <p:nvPr/>
        </p:nvGrpSpPr>
        <p:grpSpPr>
          <a:xfrm>
            <a:off x="1373614" y="1651769"/>
            <a:ext cx="1491787" cy="1492606"/>
            <a:chOff x="1373614" y="1651769"/>
            <a:chExt cx="1491787" cy="1492606"/>
          </a:xfrm>
        </p:grpSpPr>
        <p:pic>
          <p:nvPicPr>
            <p:cNvPr id="161" name="Google Shape;161;p10"/>
            <p:cNvPicPr preferRelativeResize="0"/>
            <p:nvPr/>
          </p:nvPicPr>
          <p:blipFill rotWithShape="1">
            <a:blip r:embed="rId5">
              <a:alphaModFix/>
            </a:blip>
            <a:srcRect b="0" l="0" r="0" t="0"/>
            <a:stretch/>
          </p:blipFill>
          <p:spPr>
            <a:xfrm>
              <a:off x="1373614" y="1651769"/>
              <a:ext cx="1491787" cy="1492606"/>
            </a:xfrm>
            <a:prstGeom prst="rect">
              <a:avLst/>
            </a:prstGeom>
            <a:noFill/>
            <a:ln>
              <a:noFill/>
            </a:ln>
          </p:spPr>
        </p:pic>
        <p:sp>
          <p:nvSpPr>
            <p:cNvPr id="162" name="Google Shape;162;p10"/>
            <p:cNvSpPr/>
            <p:nvPr/>
          </p:nvSpPr>
          <p:spPr>
            <a:xfrm>
              <a:off x="1422909" y="1686294"/>
              <a:ext cx="1385570" cy="1386205"/>
            </a:xfrm>
            <a:custGeom>
              <a:rect b="b" l="l" r="r" t="t"/>
              <a:pathLst>
                <a:path extrusionOk="0" h="1386205" w="1385570">
                  <a:moveTo>
                    <a:pt x="692644" y="0"/>
                  </a:moveTo>
                  <a:lnTo>
                    <a:pt x="645220" y="1599"/>
                  </a:lnTo>
                  <a:lnTo>
                    <a:pt x="598654" y="6328"/>
                  </a:lnTo>
                  <a:lnTo>
                    <a:pt x="553049" y="14084"/>
                  </a:lnTo>
                  <a:lnTo>
                    <a:pt x="508508" y="24763"/>
                  </a:lnTo>
                  <a:lnTo>
                    <a:pt x="465134" y="38262"/>
                  </a:lnTo>
                  <a:lnTo>
                    <a:pt x="423031" y="54477"/>
                  </a:lnTo>
                  <a:lnTo>
                    <a:pt x="382301" y="73306"/>
                  </a:lnTo>
                  <a:lnTo>
                    <a:pt x="343048" y="94645"/>
                  </a:lnTo>
                  <a:lnTo>
                    <a:pt x="305375" y="118391"/>
                  </a:lnTo>
                  <a:lnTo>
                    <a:pt x="269385" y="144440"/>
                  </a:lnTo>
                  <a:lnTo>
                    <a:pt x="235181" y="172689"/>
                  </a:lnTo>
                  <a:lnTo>
                    <a:pt x="202866" y="203035"/>
                  </a:lnTo>
                  <a:lnTo>
                    <a:pt x="172544" y="235375"/>
                  </a:lnTo>
                  <a:lnTo>
                    <a:pt x="144317" y="269604"/>
                  </a:lnTo>
                  <a:lnTo>
                    <a:pt x="118289" y="305621"/>
                  </a:lnTo>
                  <a:lnTo>
                    <a:pt x="94563" y="343321"/>
                  </a:lnTo>
                  <a:lnTo>
                    <a:pt x="73242" y="382602"/>
                  </a:lnTo>
                  <a:lnTo>
                    <a:pt x="54429" y="423360"/>
                  </a:lnTo>
                  <a:lnTo>
                    <a:pt x="38228" y="465491"/>
                  </a:lnTo>
                  <a:lnTo>
                    <a:pt x="24741" y="508893"/>
                  </a:lnTo>
                  <a:lnTo>
                    <a:pt x="14071" y="553462"/>
                  </a:lnTo>
                  <a:lnTo>
                    <a:pt x="6322" y="599095"/>
                  </a:lnTo>
                  <a:lnTo>
                    <a:pt x="1597" y="645688"/>
                  </a:lnTo>
                  <a:lnTo>
                    <a:pt x="0" y="693139"/>
                  </a:lnTo>
                  <a:lnTo>
                    <a:pt x="1597" y="740589"/>
                  </a:lnTo>
                  <a:lnTo>
                    <a:pt x="6322" y="787180"/>
                  </a:lnTo>
                  <a:lnTo>
                    <a:pt x="14071" y="832811"/>
                  </a:lnTo>
                  <a:lnTo>
                    <a:pt x="24741" y="877376"/>
                  </a:lnTo>
                  <a:lnTo>
                    <a:pt x="38228" y="920774"/>
                  </a:lnTo>
                  <a:lnTo>
                    <a:pt x="54429" y="962900"/>
                  </a:lnTo>
                  <a:lnTo>
                    <a:pt x="73242" y="1003652"/>
                  </a:lnTo>
                  <a:lnTo>
                    <a:pt x="94563" y="1042927"/>
                  </a:lnTo>
                  <a:lnTo>
                    <a:pt x="118289" y="1080620"/>
                  </a:lnTo>
                  <a:lnTo>
                    <a:pt x="144317" y="1116630"/>
                  </a:lnTo>
                  <a:lnTo>
                    <a:pt x="172544" y="1150853"/>
                  </a:lnTo>
                  <a:lnTo>
                    <a:pt x="202866" y="1183185"/>
                  </a:lnTo>
                  <a:lnTo>
                    <a:pt x="235181" y="1213524"/>
                  </a:lnTo>
                  <a:lnTo>
                    <a:pt x="269385" y="1241766"/>
                  </a:lnTo>
                  <a:lnTo>
                    <a:pt x="305375" y="1267809"/>
                  </a:lnTo>
                  <a:lnTo>
                    <a:pt x="343048" y="1291548"/>
                  </a:lnTo>
                  <a:lnTo>
                    <a:pt x="382301" y="1312880"/>
                  </a:lnTo>
                  <a:lnTo>
                    <a:pt x="423031" y="1331704"/>
                  </a:lnTo>
                  <a:lnTo>
                    <a:pt x="465134" y="1347914"/>
                  </a:lnTo>
                  <a:lnTo>
                    <a:pt x="508508" y="1361409"/>
                  </a:lnTo>
                  <a:lnTo>
                    <a:pt x="553049" y="1372084"/>
                  </a:lnTo>
                  <a:lnTo>
                    <a:pt x="598654" y="1379837"/>
                  </a:lnTo>
                  <a:lnTo>
                    <a:pt x="645220" y="1384565"/>
                  </a:lnTo>
                  <a:lnTo>
                    <a:pt x="692644" y="1386163"/>
                  </a:lnTo>
                  <a:lnTo>
                    <a:pt x="740068" y="1384565"/>
                  </a:lnTo>
                  <a:lnTo>
                    <a:pt x="786634" y="1379837"/>
                  </a:lnTo>
                  <a:lnTo>
                    <a:pt x="832239" y="1372084"/>
                  </a:lnTo>
                  <a:lnTo>
                    <a:pt x="876780" y="1361409"/>
                  </a:lnTo>
                  <a:lnTo>
                    <a:pt x="920154" y="1347914"/>
                  </a:lnTo>
                  <a:lnTo>
                    <a:pt x="962257" y="1331704"/>
                  </a:lnTo>
                  <a:lnTo>
                    <a:pt x="1002987" y="1312880"/>
                  </a:lnTo>
                  <a:lnTo>
                    <a:pt x="1042239" y="1291548"/>
                  </a:lnTo>
                  <a:lnTo>
                    <a:pt x="1079913" y="1267809"/>
                  </a:lnTo>
                  <a:lnTo>
                    <a:pt x="1115903" y="1241766"/>
                  </a:lnTo>
                  <a:lnTo>
                    <a:pt x="1150107" y="1213524"/>
                  </a:lnTo>
                  <a:lnTo>
                    <a:pt x="1182421" y="1183185"/>
                  </a:lnTo>
                  <a:lnTo>
                    <a:pt x="1212744" y="1150853"/>
                  </a:lnTo>
                  <a:lnTo>
                    <a:pt x="1240970" y="1116630"/>
                  </a:lnTo>
                  <a:lnTo>
                    <a:pt x="1266998" y="1080620"/>
                  </a:lnTo>
                  <a:lnTo>
                    <a:pt x="1290724" y="1042926"/>
                  </a:lnTo>
                  <a:lnTo>
                    <a:pt x="1312045" y="1003652"/>
                  </a:lnTo>
                  <a:lnTo>
                    <a:pt x="1330858" y="962900"/>
                  </a:lnTo>
                  <a:lnTo>
                    <a:pt x="1347060" y="920774"/>
                  </a:lnTo>
                  <a:lnTo>
                    <a:pt x="1360547" y="877376"/>
                  </a:lnTo>
                  <a:lnTo>
                    <a:pt x="1371216" y="832811"/>
                  </a:lnTo>
                  <a:lnTo>
                    <a:pt x="1378965" y="787180"/>
                  </a:lnTo>
                  <a:lnTo>
                    <a:pt x="1383690" y="740589"/>
                  </a:lnTo>
                  <a:lnTo>
                    <a:pt x="1385288" y="693139"/>
                  </a:lnTo>
                  <a:lnTo>
                    <a:pt x="1383690" y="645688"/>
                  </a:lnTo>
                  <a:lnTo>
                    <a:pt x="1378965" y="599095"/>
                  </a:lnTo>
                  <a:lnTo>
                    <a:pt x="1371216" y="553462"/>
                  </a:lnTo>
                  <a:lnTo>
                    <a:pt x="1360547" y="508893"/>
                  </a:lnTo>
                  <a:lnTo>
                    <a:pt x="1347060" y="465491"/>
                  </a:lnTo>
                  <a:lnTo>
                    <a:pt x="1330858" y="423360"/>
                  </a:lnTo>
                  <a:lnTo>
                    <a:pt x="1312045" y="382602"/>
                  </a:lnTo>
                  <a:lnTo>
                    <a:pt x="1290724" y="343321"/>
                  </a:lnTo>
                  <a:lnTo>
                    <a:pt x="1266998" y="305621"/>
                  </a:lnTo>
                  <a:lnTo>
                    <a:pt x="1240970" y="269604"/>
                  </a:lnTo>
                  <a:lnTo>
                    <a:pt x="1212744" y="235375"/>
                  </a:lnTo>
                  <a:lnTo>
                    <a:pt x="1182421" y="203035"/>
                  </a:lnTo>
                  <a:lnTo>
                    <a:pt x="1150107" y="172689"/>
                  </a:lnTo>
                  <a:lnTo>
                    <a:pt x="1115903" y="144440"/>
                  </a:lnTo>
                  <a:lnTo>
                    <a:pt x="1079913" y="118391"/>
                  </a:lnTo>
                  <a:lnTo>
                    <a:pt x="1042239" y="94645"/>
                  </a:lnTo>
                  <a:lnTo>
                    <a:pt x="1002987" y="73306"/>
                  </a:lnTo>
                  <a:lnTo>
                    <a:pt x="962257" y="54477"/>
                  </a:lnTo>
                  <a:lnTo>
                    <a:pt x="920154" y="38262"/>
                  </a:lnTo>
                  <a:lnTo>
                    <a:pt x="876780" y="24763"/>
                  </a:lnTo>
                  <a:lnTo>
                    <a:pt x="832239" y="14084"/>
                  </a:lnTo>
                  <a:lnTo>
                    <a:pt x="786634" y="6328"/>
                  </a:lnTo>
                  <a:lnTo>
                    <a:pt x="740068" y="1599"/>
                  </a:lnTo>
                  <a:lnTo>
                    <a:pt x="692644" y="0"/>
                  </a:lnTo>
                  <a:close/>
                </a:path>
              </a:pathLst>
            </a:custGeom>
            <a:solidFill>
              <a:srgbClr val="FFC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3" name="Google Shape;163;p10"/>
            <p:cNvSpPr/>
            <p:nvPr/>
          </p:nvSpPr>
          <p:spPr>
            <a:xfrm>
              <a:off x="1422909" y="1686294"/>
              <a:ext cx="1385570" cy="1386205"/>
            </a:xfrm>
            <a:custGeom>
              <a:rect b="b" l="l" r="r" t="t"/>
              <a:pathLst>
                <a:path extrusionOk="0" h="1386205" w="1385570">
                  <a:moveTo>
                    <a:pt x="0" y="693139"/>
                  </a:moveTo>
                  <a:lnTo>
                    <a:pt x="1597" y="645688"/>
                  </a:lnTo>
                  <a:lnTo>
                    <a:pt x="6322" y="599095"/>
                  </a:lnTo>
                  <a:lnTo>
                    <a:pt x="14071" y="553462"/>
                  </a:lnTo>
                  <a:lnTo>
                    <a:pt x="24741" y="508893"/>
                  </a:lnTo>
                  <a:lnTo>
                    <a:pt x="38228" y="465491"/>
                  </a:lnTo>
                  <a:lnTo>
                    <a:pt x="54429" y="423360"/>
                  </a:lnTo>
                  <a:lnTo>
                    <a:pt x="73242" y="382602"/>
                  </a:lnTo>
                  <a:lnTo>
                    <a:pt x="94563" y="343321"/>
                  </a:lnTo>
                  <a:lnTo>
                    <a:pt x="118289" y="305621"/>
                  </a:lnTo>
                  <a:lnTo>
                    <a:pt x="144317" y="269604"/>
                  </a:lnTo>
                  <a:lnTo>
                    <a:pt x="172544" y="235375"/>
                  </a:lnTo>
                  <a:lnTo>
                    <a:pt x="202866" y="203035"/>
                  </a:lnTo>
                  <a:lnTo>
                    <a:pt x="235181" y="172689"/>
                  </a:lnTo>
                  <a:lnTo>
                    <a:pt x="269385" y="144440"/>
                  </a:lnTo>
                  <a:lnTo>
                    <a:pt x="305375" y="118391"/>
                  </a:lnTo>
                  <a:lnTo>
                    <a:pt x="343048" y="94645"/>
                  </a:lnTo>
                  <a:lnTo>
                    <a:pt x="382301" y="73306"/>
                  </a:lnTo>
                  <a:lnTo>
                    <a:pt x="423031" y="54477"/>
                  </a:lnTo>
                  <a:lnTo>
                    <a:pt x="465134" y="38262"/>
                  </a:lnTo>
                  <a:lnTo>
                    <a:pt x="508508" y="24763"/>
                  </a:lnTo>
                  <a:lnTo>
                    <a:pt x="553049" y="14084"/>
                  </a:lnTo>
                  <a:lnTo>
                    <a:pt x="598654" y="6328"/>
                  </a:lnTo>
                  <a:lnTo>
                    <a:pt x="645220" y="1599"/>
                  </a:lnTo>
                  <a:lnTo>
                    <a:pt x="692644" y="0"/>
                  </a:lnTo>
                  <a:lnTo>
                    <a:pt x="740068" y="1599"/>
                  </a:lnTo>
                  <a:lnTo>
                    <a:pt x="786634" y="6328"/>
                  </a:lnTo>
                  <a:lnTo>
                    <a:pt x="832239" y="14084"/>
                  </a:lnTo>
                  <a:lnTo>
                    <a:pt x="876780" y="24763"/>
                  </a:lnTo>
                  <a:lnTo>
                    <a:pt x="920154" y="38262"/>
                  </a:lnTo>
                  <a:lnTo>
                    <a:pt x="962257" y="54477"/>
                  </a:lnTo>
                  <a:lnTo>
                    <a:pt x="1002987" y="73306"/>
                  </a:lnTo>
                  <a:lnTo>
                    <a:pt x="1042239" y="94645"/>
                  </a:lnTo>
                  <a:lnTo>
                    <a:pt x="1079913" y="118391"/>
                  </a:lnTo>
                  <a:lnTo>
                    <a:pt x="1115903" y="144440"/>
                  </a:lnTo>
                  <a:lnTo>
                    <a:pt x="1150107" y="172689"/>
                  </a:lnTo>
                  <a:lnTo>
                    <a:pt x="1182421" y="203035"/>
                  </a:lnTo>
                  <a:lnTo>
                    <a:pt x="1212744" y="235375"/>
                  </a:lnTo>
                  <a:lnTo>
                    <a:pt x="1240970" y="269604"/>
                  </a:lnTo>
                  <a:lnTo>
                    <a:pt x="1266998" y="305621"/>
                  </a:lnTo>
                  <a:lnTo>
                    <a:pt x="1290724" y="343321"/>
                  </a:lnTo>
                  <a:lnTo>
                    <a:pt x="1312045" y="382602"/>
                  </a:lnTo>
                  <a:lnTo>
                    <a:pt x="1330858" y="423360"/>
                  </a:lnTo>
                  <a:lnTo>
                    <a:pt x="1347060" y="465491"/>
                  </a:lnTo>
                  <a:lnTo>
                    <a:pt x="1360547" y="508893"/>
                  </a:lnTo>
                  <a:lnTo>
                    <a:pt x="1371216" y="553462"/>
                  </a:lnTo>
                  <a:lnTo>
                    <a:pt x="1378965" y="599095"/>
                  </a:lnTo>
                  <a:lnTo>
                    <a:pt x="1383690" y="645688"/>
                  </a:lnTo>
                  <a:lnTo>
                    <a:pt x="1385288" y="693139"/>
                  </a:lnTo>
                  <a:lnTo>
                    <a:pt x="1383690" y="740589"/>
                  </a:lnTo>
                  <a:lnTo>
                    <a:pt x="1378965" y="787180"/>
                  </a:lnTo>
                  <a:lnTo>
                    <a:pt x="1371216" y="832811"/>
                  </a:lnTo>
                  <a:lnTo>
                    <a:pt x="1360547" y="877376"/>
                  </a:lnTo>
                  <a:lnTo>
                    <a:pt x="1347060" y="920774"/>
                  </a:lnTo>
                  <a:lnTo>
                    <a:pt x="1330858" y="962900"/>
                  </a:lnTo>
                  <a:lnTo>
                    <a:pt x="1312045" y="1003652"/>
                  </a:lnTo>
                  <a:lnTo>
                    <a:pt x="1290724" y="1042926"/>
                  </a:lnTo>
                  <a:lnTo>
                    <a:pt x="1266998" y="1080620"/>
                  </a:lnTo>
                  <a:lnTo>
                    <a:pt x="1240970" y="1116630"/>
                  </a:lnTo>
                  <a:lnTo>
                    <a:pt x="1212744" y="1150853"/>
                  </a:lnTo>
                  <a:lnTo>
                    <a:pt x="1182421" y="1183185"/>
                  </a:lnTo>
                  <a:lnTo>
                    <a:pt x="1150107" y="1213524"/>
                  </a:lnTo>
                  <a:lnTo>
                    <a:pt x="1115903" y="1241766"/>
                  </a:lnTo>
                  <a:lnTo>
                    <a:pt x="1079913" y="1267809"/>
                  </a:lnTo>
                  <a:lnTo>
                    <a:pt x="1042239" y="1291548"/>
                  </a:lnTo>
                  <a:lnTo>
                    <a:pt x="1002987" y="1312880"/>
                  </a:lnTo>
                  <a:lnTo>
                    <a:pt x="962257" y="1331704"/>
                  </a:lnTo>
                  <a:lnTo>
                    <a:pt x="920154" y="1347914"/>
                  </a:lnTo>
                  <a:lnTo>
                    <a:pt x="876780" y="1361409"/>
                  </a:lnTo>
                  <a:lnTo>
                    <a:pt x="832239" y="1372084"/>
                  </a:lnTo>
                  <a:lnTo>
                    <a:pt x="786634" y="1379837"/>
                  </a:lnTo>
                  <a:lnTo>
                    <a:pt x="740068" y="1384565"/>
                  </a:lnTo>
                  <a:lnTo>
                    <a:pt x="692644" y="1386163"/>
                  </a:lnTo>
                  <a:lnTo>
                    <a:pt x="645220" y="1384565"/>
                  </a:lnTo>
                  <a:lnTo>
                    <a:pt x="598654" y="1379837"/>
                  </a:lnTo>
                  <a:lnTo>
                    <a:pt x="553049" y="1372084"/>
                  </a:lnTo>
                  <a:lnTo>
                    <a:pt x="508508" y="1361409"/>
                  </a:lnTo>
                  <a:lnTo>
                    <a:pt x="465134" y="1347914"/>
                  </a:lnTo>
                  <a:lnTo>
                    <a:pt x="423031" y="1331704"/>
                  </a:lnTo>
                  <a:lnTo>
                    <a:pt x="382301" y="1312880"/>
                  </a:lnTo>
                  <a:lnTo>
                    <a:pt x="343048" y="1291548"/>
                  </a:lnTo>
                  <a:lnTo>
                    <a:pt x="305375" y="1267809"/>
                  </a:lnTo>
                  <a:lnTo>
                    <a:pt x="269385" y="1241766"/>
                  </a:lnTo>
                  <a:lnTo>
                    <a:pt x="235181" y="1213524"/>
                  </a:lnTo>
                  <a:lnTo>
                    <a:pt x="202866" y="1183185"/>
                  </a:lnTo>
                  <a:lnTo>
                    <a:pt x="172544" y="1150853"/>
                  </a:lnTo>
                  <a:lnTo>
                    <a:pt x="144317" y="1116630"/>
                  </a:lnTo>
                  <a:lnTo>
                    <a:pt x="118289" y="1080620"/>
                  </a:lnTo>
                  <a:lnTo>
                    <a:pt x="94563" y="1042927"/>
                  </a:lnTo>
                  <a:lnTo>
                    <a:pt x="73242" y="1003652"/>
                  </a:lnTo>
                  <a:lnTo>
                    <a:pt x="54429" y="962900"/>
                  </a:lnTo>
                  <a:lnTo>
                    <a:pt x="38228" y="920774"/>
                  </a:lnTo>
                  <a:lnTo>
                    <a:pt x="24741" y="877376"/>
                  </a:lnTo>
                  <a:lnTo>
                    <a:pt x="14071" y="832811"/>
                  </a:lnTo>
                  <a:lnTo>
                    <a:pt x="6322" y="787180"/>
                  </a:lnTo>
                  <a:lnTo>
                    <a:pt x="1597" y="740589"/>
                  </a:lnTo>
                  <a:lnTo>
                    <a:pt x="0" y="693139"/>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64" name="Google Shape;164;p10"/>
          <p:cNvSpPr txBox="1"/>
          <p:nvPr/>
        </p:nvSpPr>
        <p:spPr>
          <a:xfrm>
            <a:off x="1540846" y="2235245"/>
            <a:ext cx="1527032" cy="231474"/>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Times New Roman"/>
                <a:ea typeface="Times New Roman"/>
                <a:cs typeface="Times New Roman"/>
                <a:sym typeface="Times New Roman"/>
              </a:rPr>
              <a:t>Parse </a:t>
            </a:r>
            <a:r>
              <a:rPr b="1" lang="en-US">
                <a:solidFill>
                  <a:schemeClr val="dk1"/>
                </a:solidFill>
                <a:latin typeface="Times New Roman"/>
                <a:ea typeface="Times New Roman"/>
                <a:cs typeface="Times New Roman"/>
                <a:sym typeface="Times New Roman"/>
              </a:rPr>
              <a:t>j</a:t>
            </a:r>
            <a:r>
              <a:rPr b="1" i="0" lang="en-US" sz="1400" u="none" cap="none" strike="noStrike">
                <a:solidFill>
                  <a:schemeClr val="dk1"/>
                </a:solidFill>
                <a:latin typeface="Times New Roman"/>
                <a:ea typeface="Times New Roman"/>
                <a:cs typeface="Times New Roman"/>
                <a:sym typeface="Times New Roman"/>
              </a:rPr>
              <a:t>son file</a:t>
            </a:r>
            <a:endParaRPr b="0" i="0" sz="1400" u="none" cap="none" strike="noStrike">
              <a:solidFill>
                <a:schemeClr val="dk1"/>
              </a:solidFill>
              <a:latin typeface="Times New Roman"/>
              <a:ea typeface="Times New Roman"/>
              <a:cs typeface="Times New Roman"/>
              <a:sym typeface="Times New Roman"/>
            </a:endParaRPr>
          </a:p>
        </p:txBody>
      </p:sp>
      <p:grpSp>
        <p:nvGrpSpPr>
          <p:cNvPr id="165" name="Google Shape;165;p10"/>
          <p:cNvGrpSpPr/>
          <p:nvPr/>
        </p:nvGrpSpPr>
        <p:grpSpPr>
          <a:xfrm>
            <a:off x="2599134" y="1605979"/>
            <a:ext cx="2243818" cy="253612"/>
            <a:chOff x="2605402" y="1646409"/>
            <a:chExt cx="2920359" cy="253612"/>
          </a:xfrm>
        </p:grpSpPr>
        <p:sp>
          <p:nvSpPr>
            <p:cNvPr id="166" name="Google Shape;166;p10"/>
            <p:cNvSpPr/>
            <p:nvPr/>
          </p:nvSpPr>
          <p:spPr>
            <a:xfrm>
              <a:off x="2605402" y="1646409"/>
              <a:ext cx="2853690" cy="243204"/>
            </a:xfrm>
            <a:custGeom>
              <a:rect b="b" l="l" r="r" t="t"/>
              <a:pathLst>
                <a:path extrusionOk="0" h="243205" w="2853690">
                  <a:moveTo>
                    <a:pt x="0" y="242906"/>
                  </a:moveTo>
                  <a:lnTo>
                    <a:pt x="41700" y="226853"/>
                  </a:lnTo>
                  <a:lnTo>
                    <a:pt x="84080" y="211349"/>
                  </a:lnTo>
                  <a:lnTo>
                    <a:pt x="127118" y="196393"/>
                  </a:lnTo>
                  <a:lnTo>
                    <a:pt x="170791" y="181987"/>
                  </a:lnTo>
                  <a:lnTo>
                    <a:pt x="215077" y="168129"/>
                  </a:lnTo>
                  <a:lnTo>
                    <a:pt x="259954" y="154819"/>
                  </a:lnTo>
                  <a:lnTo>
                    <a:pt x="305399" y="142058"/>
                  </a:lnTo>
                  <a:lnTo>
                    <a:pt x="351391" y="129846"/>
                  </a:lnTo>
                  <a:lnTo>
                    <a:pt x="397905" y="118183"/>
                  </a:lnTo>
                  <a:lnTo>
                    <a:pt x="444921" y="107069"/>
                  </a:lnTo>
                  <a:lnTo>
                    <a:pt x="492416" y="96503"/>
                  </a:lnTo>
                  <a:lnTo>
                    <a:pt x="540368" y="86485"/>
                  </a:lnTo>
                  <a:lnTo>
                    <a:pt x="588754" y="77017"/>
                  </a:lnTo>
                  <a:lnTo>
                    <a:pt x="637552" y="68097"/>
                  </a:lnTo>
                  <a:lnTo>
                    <a:pt x="686739" y="59726"/>
                  </a:lnTo>
                  <a:lnTo>
                    <a:pt x="736294" y="51903"/>
                  </a:lnTo>
                  <a:lnTo>
                    <a:pt x="786193" y="44629"/>
                  </a:lnTo>
                  <a:lnTo>
                    <a:pt x="836415" y="37904"/>
                  </a:lnTo>
                  <a:lnTo>
                    <a:pt x="886938" y="31728"/>
                  </a:lnTo>
                  <a:lnTo>
                    <a:pt x="937738" y="26100"/>
                  </a:lnTo>
                  <a:lnTo>
                    <a:pt x="988794" y="21021"/>
                  </a:lnTo>
                  <a:lnTo>
                    <a:pt x="1040083" y="16490"/>
                  </a:lnTo>
                  <a:lnTo>
                    <a:pt x="1091583" y="12509"/>
                  </a:lnTo>
                  <a:lnTo>
                    <a:pt x="1143271" y="9076"/>
                  </a:lnTo>
                  <a:lnTo>
                    <a:pt x="1195126" y="6191"/>
                  </a:lnTo>
                  <a:lnTo>
                    <a:pt x="1247124" y="3855"/>
                  </a:lnTo>
                  <a:lnTo>
                    <a:pt x="1299244" y="2068"/>
                  </a:lnTo>
                  <a:lnTo>
                    <a:pt x="1351463" y="830"/>
                  </a:lnTo>
                  <a:lnTo>
                    <a:pt x="1403759" y="140"/>
                  </a:lnTo>
                  <a:lnTo>
                    <a:pt x="1456110" y="0"/>
                  </a:lnTo>
                  <a:lnTo>
                    <a:pt x="1508492" y="407"/>
                  </a:lnTo>
                  <a:lnTo>
                    <a:pt x="1560885" y="1364"/>
                  </a:lnTo>
                  <a:lnTo>
                    <a:pt x="1613264" y="2869"/>
                  </a:lnTo>
                  <a:lnTo>
                    <a:pt x="1665609" y="4923"/>
                  </a:lnTo>
                  <a:lnTo>
                    <a:pt x="1717897" y="7525"/>
                  </a:lnTo>
                  <a:lnTo>
                    <a:pt x="1770106" y="10676"/>
                  </a:lnTo>
                  <a:lnTo>
                    <a:pt x="1822212" y="14376"/>
                  </a:lnTo>
                  <a:lnTo>
                    <a:pt x="1874194" y="18624"/>
                  </a:lnTo>
                  <a:lnTo>
                    <a:pt x="1926030" y="23422"/>
                  </a:lnTo>
                  <a:lnTo>
                    <a:pt x="1977696" y="28768"/>
                  </a:lnTo>
                  <a:lnTo>
                    <a:pt x="2029172" y="34662"/>
                  </a:lnTo>
                  <a:lnTo>
                    <a:pt x="2080433" y="41105"/>
                  </a:lnTo>
                  <a:lnTo>
                    <a:pt x="2131459" y="48097"/>
                  </a:lnTo>
                  <a:lnTo>
                    <a:pt x="2182227" y="55638"/>
                  </a:lnTo>
                  <a:lnTo>
                    <a:pt x="2232714" y="63727"/>
                  </a:lnTo>
                  <a:lnTo>
                    <a:pt x="2282898" y="72365"/>
                  </a:lnTo>
                  <a:lnTo>
                    <a:pt x="2332757" y="81552"/>
                  </a:lnTo>
                  <a:lnTo>
                    <a:pt x="2382268" y="91287"/>
                  </a:lnTo>
                  <a:lnTo>
                    <a:pt x="2431409" y="101571"/>
                  </a:lnTo>
                  <a:lnTo>
                    <a:pt x="2480158" y="112404"/>
                  </a:lnTo>
                  <a:lnTo>
                    <a:pt x="2528492" y="123785"/>
                  </a:lnTo>
                  <a:lnTo>
                    <a:pt x="2576390" y="135715"/>
                  </a:lnTo>
                  <a:lnTo>
                    <a:pt x="2623828" y="148194"/>
                  </a:lnTo>
                  <a:lnTo>
                    <a:pt x="2670784" y="161222"/>
                  </a:lnTo>
                  <a:lnTo>
                    <a:pt x="2717236" y="174798"/>
                  </a:lnTo>
                  <a:lnTo>
                    <a:pt x="2763162" y="188923"/>
                  </a:lnTo>
                  <a:lnTo>
                    <a:pt x="2808539" y="203596"/>
                  </a:lnTo>
                  <a:lnTo>
                    <a:pt x="2853345" y="218818"/>
                  </a:lnTo>
                </a:path>
              </a:pathLst>
            </a:custGeom>
            <a:noFill/>
            <a:ln cap="flat" cmpd="sng" w="11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7" name="Google Shape;167;p10"/>
            <p:cNvSpPr/>
            <p:nvPr/>
          </p:nvSpPr>
          <p:spPr>
            <a:xfrm>
              <a:off x="5435591" y="1823821"/>
              <a:ext cx="90170" cy="76200"/>
            </a:xfrm>
            <a:custGeom>
              <a:rect b="b" l="l" r="r" t="t"/>
              <a:pathLst>
                <a:path extrusionOk="0" h="76200" w="90170">
                  <a:moveTo>
                    <a:pt x="27398" y="0"/>
                  </a:moveTo>
                  <a:lnTo>
                    <a:pt x="0" y="76046"/>
                  </a:lnTo>
                  <a:lnTo>
                    <a:pt x="89647" y="65494"/>
                  </a:lnTo>
                  <a:lnTo>
                    <a:pt x="27398"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68" name="Google Shape;168;p10"/>
          <p:cNvSpPr txBox="1"/>
          <p:nvPr/>
        </p:nvSpPr>
        <p:spPr>
          <a:xfrm>
            <a:off x="3209976" y="1519235"/>
            <a:ext cx="1179830" cy="205184"/>
          </a:xfrm>
          <a:prstGeom prst="rect">
            <a:avLst/>
          </a:prstGeom>
          <a:solidFill>
            <a:srgbClr val="FFFFFF"/>
          </a:solidFill>
          <a:ln>
            <a:noFill/>
          </a:ln>
        </p:spPr>
        <p:txBody>
          <a:bodyPr anchorCtr="0" anchor="t" bIns="0" lIns="0" spcFirstLastPara="1" rIns="0" wrap="square" tIns="0">
            <a:spAutoFit/>
          </a:bodyPr>
          <a:lstStyle/>
          <a:p>
            <a:pPr indent="0" lvl="0" marL="3175" marR="0" rtl="0" algn="l">
              <a:lnSpc>
                <a:spcPct val="113571"/>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Start simulation</a:t>
            </a:r>
            <a:endParaRPr b="0" i="0" sz="1400" u="none" cap="none" strike="noStrike">
              <a:solidFill>
                <a:schemeClr val="dk1"/>
              </a:solidFill>
              <a:latin typeface="Times New Roman"/>
              <a:ea typeface="Times New Roman"/>
              <a:cs typeface="Times New Roman"/>
              <a:sym typeface="Times New Roman"/>
            </a:endParaRPr>
          </a:p>
        </p:txBody>
      </p:sp>
      <p:sp>
        <p:nvSpPr>
          <p:cNvPr id="169" name="Google Shape;169;p10"/>
          <p:cNvSpPr txBox="1"/>
          <p:nvPr/>
        </p:nvSpPr>
        <p:spPr>
          <a:xfrm>
            <a:off x="4164074" y="3819548"/>
            <a:ext cx="1129665" cy="210314"/>
          </a:xfrm>
          <a:prstGeom prst="rect">
            <a:avLst/>
          </a:prstGeom>
          <a:noFill/>
          <a:ln>
            <a:noFill/>
          </a:ln>
        </p:spPr>
        <p:txBody>
          <a:bodyPr anchorCtr="0" anchor="t" bIns="0" lIns="0" spcFirstLastPara="1" rIns="0" wrap="square" tIns="17775">
            <a:spAutoFit/>
          </a:bodyPr>
          <a:lstStyle/>
          <a:p>
            <a:pPr indent="0" lvl="0" marL="12700" marR="0" rtl="0" algn="l">
              <a:lnSpc>
                <a:spcPct val="100000"/>
              </a:lnSpc>
              <a:spcBef>
                <a:spcPts val="0"/>
              </a:spcBef>
              <a:spcAft>
                <a:spcPts val="0"/>
              </a:spcAft>
              <a:buClr>
                <a:srgbClr val="000000"/>
              </a:buClr>
              <a:buSzPts val="1250"/>
              <a:buFont typeface="Arial"/>
              <a:buNone/>
            </a:pPr>
            <a:r>
              <a:rPr b="0" i="0" lang="en-US" sz="1250" u="none" cap="none" strike="noStrike">
                <a:solidFill>
                  <a:schemeClr val="dk1"/>
                </a:solidFill>
                <a:latin typeface="Times New Roman"/>
                <a:ea typeface="Times New Roman"/>
                <a:cs typeface="Times New Roman"/>
                <a:sym typeface="Times New Roman"/>
              </a:rPr>
              <a:t>Simulation mode</a:t>
            </a:r>
            <a:endParaRPr b="0" i="0" sz="1250" u="none" cap="none" strike="noStrike">
              <a:solidFill>
                <a:schemeClr val="dk1"/>
              </a:solidFill>
              <a:latin typeface="Times New Roman"/>
              <a:ea typeface="Times New Roman"/>
              <a:cs typeface="Times New Roman"/>
              <a:sym typeface="Times New Roman"/>
            </a:endParaRPr>
          </a:p>
        </p:txBody>
      </p:sp>
      <p:sp>
        <p:nvSpPr>
          <p:cNvPr id="170" name="Google Shape;170;p10"/>
          <p:cNvSpPr txBox="1"/>
          <p:nvPr/>
        </p:nvSpPr>
        <p:spPr>
          <a:xfrm>
            <a:off x="220837" y="3860315"/>
            <a:ext cx="1823329" cy="210314"/>
          </a:xfrm>
          <a:prstGeom prst="rect">
            <a:avLst/>
          </a:prstGeom>
          <a:noFill/>
          <a:ln>
            <a:noFill/>
          </a:ln>
        </p:spPr>
        <p:txBody>
          <a:bodyPr anchorCtr="0" anchor="t" bIns="0" lIns="0" spcFirstLastPara="1" rIns="0" wrap="square" tIns="17775">
            <a:spAutoFit/>
          </a:bodyPr>
          <a:lstStyle/>
          <a:p>
            <a:pPr indent="0" lvl="0" marL="12700" marR="0" rtl="0" algn="l">
              <a:lnSpc>
                <a:spcPct val="100000"/>
              </a:lnSpc>
              <a:spcBef>
                <a:spcPts val="0"/>
              </a:spcBef>
              <a:spcAft>
                <a:spcPts val="0"/>
              </a:spcAft>
              <a:buClr>
                <a:srgbClr val="000000"/>
              </a:buClr>
              <a:buSzPts val="1250"/>
              <a:buFont typeface="Arial"/>
              <a:buNone/>
            </a:pPr>
            <a:r>
              <a:rPr b="0" i="0" lang="en-US" sz="1250" u="none" cap="none" strike="noStrike">
                <a:solidFill>
                  <a:schemeClr val="dk1"/>
                </a:solidFill>
                <a:latin typeface="Times New Roman"/>
                <a:ea typeface="Times New Roman"/>
                <a:cs typeface="Times New Roman"/>
                <a:sym typeface="Times New Roman"/>
              </a:rPr>
              <a:t>Static config thread flow</a:t>
            </a:r>
            <a:endParaRPr b="0" i="0" sz="1250" u="none" cap="none" strike="noStrike">
              <a:solidFill>
                <a:schemeClr val="dk1"/>
              </a:solidFill>
              <a:latin typeface="Times New Roman"/>
              <a:ea typeface="Times New Roman"/>
              <a:cs typeface="Times New Roman"/>
              <a:sym typeface="Times New Roman"/>
            </a:endParaRPr>
          </a:p>
        </p:txBody>
      </p:sp>
      <p:grpSp>
        <p:nvGrpSpPr>
          <p:cNvPr id="171" name="Google Shape;171;p10"/>
          <p:cNvGrpSpPr/>
          <p:nvPr/>
        </p:nvGrpSpPr>
        <p:grpSpPr>
          <a:xfrm>
            <a:off x="7228762" y="4233964"/>
            <a:ext cx="1500385" cy="1492606"/>
            <a:chOff x="7280350" y="4456190"/>
            <a:chExt cx="1500385" cy="1492606"/>
          </a:xfrm>
        </p:grpSpPr>
        <p:pic>
          <p:nvPicPr>
            <p:cNvPr id="172" name="Google Shape;172;p10"/>
            <p:cNvPicPr preferRelativeResize="0"/>
            <p:nvPr/>
          </p:nvPicPr>
          <p:blipFill rotWithShape="1">
            <a:blip r:embed="rId6">
              <a:alphaModFix/>
            </a:blip>
            <a:srcRect b="0" l="0" r="0" t="0"/>
            <a:stretch/>
          </p:blipFill>
          <p:spPr>
            <a:xfrm>
              <a:off x="7280350" y="4456190"/>
              <a:ext cx="1500385" cy="1492606"/>
            </a:xfrm>
            <a:prstGeom prst="rect">
              <a:avLst/>
            </a:prstGeom>
            <a:noFill/>
            <a:ln>
              <a:noFill/>
            </a:ln>
          </p:spPr>
        </p:pic>
        <p:sp>
          <p:nvSpPr>
            <p:cNvPr id="173" name="Google Shape;173;p10"/>
            <p:cNvSpPr/>
            <p:nvPr/>
          </p:nvSpPr>
          <p:spPr>
            <a:xfrm>
              <a:off x="7336522" y="4491656"/>
              <a:ext cx="1385570" cy="1386205"/>
            </a:xfrm>
            <a:custGeom>
              <a:rect b="b" l="l" r="r" t="t"/>
              <a:pathLst>
                <a:path extrusionOk="0" h="1386204" w="1385570">
                  <a:moveTo>
                    <a:pt x="692644" y="0"/>
                  </a:moveTo>
                  <a:lnTo>
                    <a:pt x="645220" y="1598"/>
                  </a:lnTo>
                  <a:lnTo>
                    <a:pt x="598654" y="6326"/>
                  </a:lnTo>
                  <a:lnTo>
                    <a:pt x="553049" y="14079"/>
                  </a:lnTo>
                  <a:lnTo>
                    <a:pt x="508508" y="24754"/>
                  </a:lnTo>
                  <a:lnTo>
                    <a:pt x="465134" y="38249"/>
                  </a:lnTo>
                  <a:lnTo>
                    <a:pt x="423031" y="54460"/>
                  </a:lnTo>
                  <a:lnTo>
                    <a:pt x="382301" y="73284"/>
                  </a:lnTo>
                  <a:lnTo>
                    <a:pt x="343048" y="94617"/>
                  </a:lnTo>
                  <a:lnTo>
                    <a:pt x="305375" y="118357"/>
                  </a:lnTo>
                  <a:lnTo>
                    <a:pt x="269385" y="144400"/>
                  </a:lnTo>
                  <a:lnTo>
                    <a:pt x="235181" y="172643"/>
                  </a:lnTo>
                  <a:lnTo>
                    <a:pt x="202866" y="202983"/>
                  </a:lnTo>
                  <a:lnTo>
                    <a:pt x="172544" y="235317"/>
                  </a:lnTo>
                  <a:lnTo>
                    <a:pt x="144317" y="269542"/>
                  </a:lnTo>
                  <a:lnTo>
                    <a:pt x="118289" y="305554"/>
                  </a:lnTo>
                  <a:lnTo>
                    <a:pt x="94563" y="343250"/>
                  </a:lnTo>
                  <a:lnTo>
                    <a:pt x="73242" y="382527"/>
                  </a:lnTo>
                  <a:lnTo>
                    <a:pt x="54429" y="423282"/>
                  </a:lnTo>
                  <a:lnTo>
                    <a:pt x="38228" y="465412"/>
                  </a:lnTo>
                  <a:lnTo>
                    <a:pt x="24741" y="508814"/>
                  </a:lnTo>
                  <a:lnTo>
                    <a:pt x="14071" y="553383"/>
                  </a:lnTo>
                  <a:lnTo>
                    <a:pt x="6322" y="599018"/>
                  </a:lnTo>
                  <a:lnTo>
                    <a:pt x="1597" y="645615"/>
                  </a:lnTo>
                  <a:lnTo>
                    <a:pt x="0" y="693070"/>
                  </a:lnTo>
                  <a:lnTo>
                    <a:pt x="1597" y="740520"/>
                  </a:lnTo>
                  <a:lnTo>
                    <a:pt x="6322" y="787112"/>
                  </a:lnTo>
                  <a:lnTo>
                    <a:pt x="14071" y="832743"/>
                  </a:lnTo>
                  <a:lnTo>
                    <a:pt x="24741" y="877309"/>
                  </a:lnTo>
                  <a:lnTo>
                    <a:pt x="38228" y="920707"/>
                  </a:lnTo>
                  <a:lnTo>
                    <a:pt x="54429" y="962835"/>
                  </a:lnTo>
                  <a:lnTo>
                    <a:pt x="73242" y="1003588"/>
                  </a:lnTo>
                  <a:lnTo>
                    <a:pt x="94563" y="1042864"/>
                  </a:lnTo>
                  <a:lnTo>
                    <a:pt x="118289" y="1080559"/>
                  </a:lnTo>
                  <a:lnTo>
                    <a:pt x="144317" y="1116570"/>
                  </a:lnTo>
                  <a:lnTo>
                    <a:pt x="172544" y="1150794"/>
                  </a:lnTo>
                  <a:lnTo>
                    <a:pt x="202866" y="1183128"/>
                  </a:lnTo>
                  <a:lnTo>
                    <a:pt x="235181" y="1213468"/>
                  </a:lnTo>
                  <a:lnTo>
                    <a:pt x="269385" y="1241712"/>
                  </a:lnTo>
                  <a:lnTo>
                    <a:pt x="305375" y="1267755"/>
                  </a:lnTo>
                  <a:lnTo>
                    <a:pt x="343048" y="1291496"/>
                  </a:lnTo>
                  <a:lnTo>
                    <a:pt x="382301" y="1312830"/>
                  </a:lnTo>
                  <a:lnTo>
                    <a:pt x="423031" y="1331654"/>
                  </a:lnTo>
                  <a:lnTo>
                    <a:pt x="465134" y="1347866"/>
                  </a:lnTo>
                  <a:lnTo>
                    <a:pt x="508508" y="1361361"/>
                  </a:lnTo>
                  <a:lnTo>
                    <a:pt x="553049" y="1372037"/>
                  </a:lnTo>
                  <a:lnTo>
                    <a:pt x="598654" y="1379791"/>
                  </a:lnTo>
                  <a:lnTo>
                    <a:pt x="645220" y="1384519"/>
                  </a:lnTo>
                  <a:lnTo>
                    <a:pt x="692644" y="1386118"/>
                  </a:lnTo>
                  <a:lnTo>
                    <a:pt x="740068" y="1384519"/>
                  </a:lnTo>
                  <a:lnTo>
                    <a:pt x="786636" y="1379791"/>
                  </a:lnTo>
                  <a:lnTo>
                    <a:pt x="832244" y="1372037"/>
                  </a:lnTo>
                  <a:lnTo>
                    <a:pt x="876788" y="1361361"/>
                  </a:lnTo>
                  <a:lnTo>
                    <a:pt x="920166" y="1347866"/>
                  </a:lnTo>
                  <a:lnTo>
                    <a:pt x="962275" y="1331654"/>
                  </a:lnTo>
                  <a:lnTo>
                    <a:pt x="1003010" y="1312830"/>
                  </a:lnTo>
                  <a:lnTo>
                    <a:pt x="1042269" y="1291496"/>
                  </a:lnTo>
                  <a:lnTo>
                    <a:pt x="1079949" y="1267755"/>
                  </a:lnTo>
                  <a:lnTo>
                    <a:pt x="1115946" y="1241712"/>
                  </a:lnTo>
                  <a:lnTo>
                    <a:pt x="1150157" y="1213468"/>
                  </a:lnTo>
                  <a:lnTo>
                    <a:pt x="1182479" y="1183128"/>
                  </a:lnTo>
                  <a:lnTo>
                    <a:pt x="1212808" y="1150794"/>
                  </a:lnTo>
                  <a:lnTo>
                    <a:pt x="1241042" y="1116570"/>
                  </a:lnTo>
                  <a:lnTo>
                    <a:pt x="1267077" y="1080559"/>
                  </a:lnTo>
                  <a:lnTo>
                    <a:pt x="1290809" y="1042864"/>
                  </a:lnTo>
                  <a:lnTo>
                    <a:pt x="1312136" y="1003588"/>
                  </a:lnTo>
                  <a:lnTo>
                    <a:pt x="1330955" y="962835"/>
                  </a:lnTo>
                  <a:lnTo>
                    <a:pt x="1347162" y="920707"/>
                  </a:lnTo>
                  <a:lnTo>
                    <a:pt x="1360653" y="877309"/>
                  </a:lnTo>
                  <a:lnTo>
                    <a:pt x="1371326" y="832743"/>
                  </a:lnTo>
                  <a:lnTo>
                    <a:pt x="1379078" y="787112"/>
                  </a:lnTo>
                  <a:lnTo>
                    <a:pt x="1383804" y="740520"/>
                  </a:lnTo>
                  <a:lnTo>
                    <a:pt x="1385403" y="693070"/>
                  </a:lnTo>
                  <a:lnTo>
                    <a:pt x="1383804" y="645614"/>
                  </a:lnTo>
                  <a:lnTo>
                    <a:pt x="1379078" y="599018"/>
                  </a:lnTo>
                  <a:lnTo>
                    <a:pt x="1371326" y="553383"/>
                  </a:lnTo>
                  <a:lnTo>
                    <a:pt x="1360653" y="508813"/>
                  </a:lnTo>
                  <a:lnTo>
                    <a:pt x="1347162" y="465412"/>
                  </a:lnTo>
                  <a:lnTo>
                    <a:pt x="1330955" y="423282"/>
                  </a:lnTo>
                  <a:lnTo>
                    <a:pt x="1312136" y="382527"/>
                  </a:lnTo>
                  <a:lnTo>
                    <a:pt x="1290809" y="343250"/>
                  </a:lnTo>
                  <a:lnTo>
                    <a:pt x="1267077" y="305554"/>
                  </a:lnTo>
                  <a:lnTo>
                    <a:pt x="1241042" y="269542"/>
                  </a:lnTo>
                  <a:lnTo>
                    <a:pt x="1212808" y="235317"/>
                  </a:lnTo>
                  <a:lnTo>
                    <a:pt x="1182479" y="202983"/>
                  </a:lnTo>
                  <a:lnTo>
                    <a:pt x="1150157" y="172643"/>
                  </a:lnTo>
                  <a:lnTo>
                    <a:pt x="1115946" y="144400"/>
                  </a:lnTo>
                  <a:lnTo>
                    <a:pt x="1079949" y="118357"/>
                  </a:lnTo>
                  <a:lnTo>
                    <a:pt x="1042269" y="94617"/>
                  </a:lnTo>
                  <a:lnTo>
                    <a:pt x="1003010" y="73284"/>
                  </a:lnTo>
                  <a:lnTo>
                    <a:pt x="962275" y="54460"/>
                  </a:lnTo>
                  <a:lnTo>
                    <a:pt x="920166" y="38249"/>
                  </a:lnTo>
                  <a:lnTo>
                    <a:pt x="876788" y="24754"/>
                  </a:lnTo>
                  <a:lnTo>
                    <a:pt x="832244" y="14079"/>
                  </a:lnTo>
                  <a:lnTo>
                    <a:pt x="786636" y="6326"/>
                  </a:lnTo>
                  <a:lnTo>
                    <a:pt x="740068" y="1598"/>
                  </a:lnTo>
                  <a:lnTo>
                    <a:pt x="692644" y="0"/>
                  </a:lnTo>
                  <a:close/>
                </a:path>
              </a:pathLst>
            </a:custGeom>
            <a:solidFill>
              <a:srgbClr val="90AAD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4" name="Google Shape;174;p10"/>
            <p:cNvSpPr/>
            <p:nvPr/>
          </p:nvSpPr>
          <p:spPr>
            <a:xfrm>
              <a:off x="7336522" y="4491656"/>
              <a:ext cx="1385570" cy="1386205"/>
            </a:xfrm>
            <a:custGeom>
              <a:rect b="b" l="l" r="r" t="t"/>
              <a:pathLst>
                <a:path extrusionOk="0" h="1386204" w="1385570">
                  <a:moveTo>
                    <a:pt x="0" y="693070"/>
                  </a:moveTo>
                  <a:lnTo>
                    <a:pt x="1597" y="645615"/>
                  </a:lnTo>
                  <a:lnTo>
                    <a:pt x="6322" y="599018"/>
                  </a:lnTo>
                  <a:lnTo>
                    <a:pt x="14071" y="553383"/>
                  </a:lnTo>
                  <a:lnTo>
                    <a:pt x="24741" y="508814"/>
                  </a:lnTo>
                  <a:lnTo>
                    <a:pt x="38228" y="465412"/>
                  </a:lnTo>
                  <a:lnTo>
                    <a:pt x="54429" y="423282"/>
                  </a:lnTo>
                  <a:lnTo>
                    <a:pt x="73242" y="382527"/>
                  </a:lnTo>
                  <a:lnTo>
                    <a:pt x="94563" y="343250"/>
                  </a:lnTo>
                  <a:lnTo>
                    <a:pt x="118289" y="305554"/>
                  </a:lnTo>
                  <a:lnTo>
                    <a:pt x="144317" y="269542"/>
                  </a:lnTo>
                  <a:lnTo>
                    <a:pt x="172544" y="235317"/>
                  </a:lnTo>
                  <a:lnTo>
                    <a:pt x="202866" y="202983"/>
                  </a:lnTo>
                  <a:lnTo>
                    <a:pt x="235181" y="172643"/>
                  </a:lnTo>
                  <a:lnTo>
                    <a:pt x="269385" y="144400"/>
                  </a:lnTo>
                  <a:lnTo>
                    <a:pt x="305375" y="118357"/>
                  </a:lnTo>
                  <a:lnTo>
                    <a:pt x="343048" y="94617"/>
                  </a:lnTo>
                  <a:lnTo>
                    <a:pt x="382301" y="73284"/>
                  </a:lnTo>
                  <a:lnTo>
                    <a:pt x="423031" y="54460"/>
                  </a:lnTo>
                  <a:lnTo>
                    <a:pt x="465134" y="38249"/>
                  </a:lnTo>
                  <a:lnTo>
                    <a:pt x="508508" y="24754"/>
                  </a:lnTo>
                  <a:lnTo>
                    <a:pt x="553049" y="14079"/>
                  </a:lnTo>
                  <a:lnTo>
                    <a:pt x="598654" y="6326"/>
                  </a:lnTo>
                  <a:lnTo>
                    <a:pt x="645220" y="1598"/>
                  </a:lnTo>
                  <a:lnTo>
                    <a:pt x="692644" y="0"/>
                  </a:lnTo>
                  <a:lnTo>
                    <a:pt x="740068" y="1598"/>
                  </a:lnTo>
                  <a:lnTo>
                    <a:pt x="786636" y="6326"/>
                  </a:lnTo>
                  <a:lnTo>
                    <a:pt x="832244" y="14079"/>
                  </a:lnTo>
                  <a:lnTo>
                    <a:pt x="876788" y="24754"/>
                  </a:lnTo>
                  <a:lnTo>
                    <a:pt x="920166" y="38249"/>
                  </a:lnTo>
                  <a:lnTo>
                    <a:pt x="962275" y="54460"/>
                  </a:lnTo>
                  <a:lnTo>
                    <a:pt x="1003010" y="73284"/>
                  </a:lnTo>
                  <a:lnTo>
                    <a:pt x="1042269" y="94617"/>
                  </a:lnTo>
                  <a:lnTo>
                    <a:pt x="1079949" y="118357"/>
                  </a:lnTo>
                  <a:lnTo>
                    <a:pt x="1115946" y="144400"/>
                  </a:lnTo>
                  <a:lnTo>
                    <a:pt x="1150157" y="172643"/>
                  </a:lnTo>
                  <a:lnTo>
                    <a:pt x="1182479" y="202983"/>
                  </a:lnTo>
                  <a:lnTo>
                    <a:pt x="1212808" y="235317"/>
                  </a:lnTo>
                  <a:lnTo>
                    <a:pt x="1241042" y="269542"/>
                  </a:lnTo>
                  <a:lnTo>
                    <a:pt x="1267077" y="305554"/>
                  </a:lnTo>
                  <a:lnTo>
                    <a:pt x="1290809" y="343250"/>
                  </a:lnTo>
                  <a:lnTo>
                    <a:pt x="1312136" y="382527"/>
                  </a:lnTo>
                  <a:lnTo>
                    <a:pt x="1330955" y="423282"/>
                  </a:lnTo>
                  <a:lnTo>
                    <a:pt x="1347162" y="465412"/>
                  </a:lnTo>
                  <a:lnTo>
                    <a:pt x="1360653" y="508813"/>
                  </a:lnTo>
                  <a:lnTo>
                    <a:pt x="1371326" y="553383"/>
                  </a:lnTo>
                  <a:lnTo>
                    <a:pt x="1379078" y="599018"/>
                  </a:lnTo>
                  <a:lnTo>
                    <a:pt x="1383804" y="645614"/>
                  </a:lnTo>
                  <a:lnTo>
                    <a:pt x="1385403" y="693070"/>
                  </a:lnTo>
                  <a:lnTo>
                    <a:pt x="1383804" y="740520"/>
                  </a:lnTo>
                  <a:lnTo>
                    <a:pt x="1379078" y="787112"/>
                  </a:lnTo>
                  <a:lnTo>
                    <a:pt x="1371326" y="832743"/>
                  </a:lnTo>
                  <a:lnTo>
                    <a:pt x="1360653" y="877309"/>
                  </a:lnTo>
                  <a:lnTo>
                    <a:pt x="1347162" y="920707"/>
                  </a:lnTo>
                  <a:lnTo>
                    <a:pt x="1330955" y="962835"/>
                  </a:lnTo>
                  <a:lnTo>
                    <a:pt x="1312136" y="1003588"/>
                  </a:lnTo>
                  <a:lnTo>
                    <a:pt x="1290809" y="1042864"/>
                  </a:lnTo>
                  <a:lnTo>
                    <a:pt x="1267077" y="1080559"/>
                  </a:lnTo>
                  <a:lnTo>
                    <a:pt x="1241042" y="1116570"/>
                  </a:lnTo>
                  <a:lnTo>
                    <a:pt x="1212808" y="1150794"/>
                  </a:lnTo>
                  <a:lnTo>
                    <a:pt x="1182479" y="1183128"/>
                  </a:lnTo>
                  <a:lnTo>
                    <a:pt x="1150157" y="1213468"/>
                  </a:lnTo>
                  <a:lnTo>
                    <a:pt x="1115946" y="1241712"/>
                  </a:lnTo>
                  <a:lnTo>
                    <a:pt x="1079949" y="1267755"/>
                  </a:lnTo>
                  <a:lnTo>
                    <a:pt x="1042269" y="1291496"/>
                  </a:lnTo>
                  <a:lnTo>
                    <a:pt x="1003010" y="1312830"/>
                  </a:lnTo>
                  <a:lnTo>
                    <a:pt x="962275" y="1331654"/>
                  </a:lnTo>
                  <a:lnTo>
                    <a:pt x="920166" y="1347866"/>
                  </a:lnTo>
                  <a:lnTo>
                    <a:pt x="876788" y="1361361"/>
                  </a:lnTo>
                  <a:lnTo>
                    <a:pt x="832244" y="1372037"/>
                  </a:lnTo>
                  <a:lnTo>
                    <a:pt x="786636" y="1379791"/>
                  </a:lnTo>
                  <a:lnTo>
                    <a:pt x="740068" y="1384519"/>
                  </a:lnTo>
                  <a:lnTo>
                    <a:pt x="692644" y="1386118"/>
                  </a:lnTo>
                  <a:lnTo>
                    <a:pt x="645220" y="1384519"/>
                  </a:lnTo>
                  <a:lnTo>
                    <a:pt x="598654" y="1379791"/>
                  </a:lnTo>
                  <a:lnTo>
                    <a:pt x="553049" y="1372037"/>
                  </a:lnTo>
                  <a:lnTo>
                    <a:pt x="508508" y="1361361"/>
                  </a:lnTo>
                  <a:lnTo>
                    <a:pt x="465134" y="1347866"/>
                  </a:lnTo>
                  <a:lnTo>
                    <a:pt x="423031" y="1331654"/>
                  </a:lnTo>
                  <a:lnTo>
                    <a:pt x="382301" y="1312830"/>
                  </a:lnTo>
                  <a:lnTo>
                    <a:pt x="343048" y="1291496"/>
                  </a:lnTo>
                  <a:lnTo>
                    <a:pt x="305375" y="1267755"/>
                  </a:lnTo>
                  <a:lnTo>
                    <a:pt x="269385" y="1241712"/>
                  </a:lnTo>
                  <a:lnTo>
                    <a:pt x="235181" y="1213468"/>
                  </a:lnTo>
                  <a:lnTo>
                    <a:pt x="202866" y="1183128"/>
                  </a:lnTo>
                  <a:lnTo>
                    <a:pt x="172544" y="1150794"/>
                  </a:lnTo>
                  <a:lnTo>
                    <a:pt x="144317" y="1116570"/>
                  </a:lnTo>
                  <a:lnTo>
                    <a:pt x="118289" y="1080559"/>
                  </a:lnTo>
                  <a:lnTo>
                    <a:pt x="94563" y="1042864"/>
                  </a:lnTo>
                  <a:lnTo>
                    <a:pt x="73242" y="1003588"/>
                  </a:lnTo>
                  <a:lnTo>
                    <a:pt x="54429" y="962835"/>
                  </a:lnTo>
                  <a:lnTo>
                    <a:pt x="38228" y="920707"/>
                  </a:lnTo>
                  <a:lnTo>
                    <a:pt x="24741" y="877309"/>
                  </a:lnTo>
                  <a:lnTo>
                    <a:pt x="14071" y="832743"/>
                  </a:lnTo>
                  <a:lnTo>
                    <a:pt x="6322" y="787112"/>
                  </a:lnTo>
                  <a:lnTo>
                    <a:pt x="1597" y="740520"/>
                  </a:lnTo>
                  <a:lnTo>
                    <a:pt x="0" y="69307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75" name="Google Shape;175;p10"/>
          <p:cNvSpPr txBox="1"/>
          <p:nvPr/>
        </p:nvSpPr>
        <p:spPr>
          <a:xfrm>
            <a:off x="7442630" y="4897866"/>
            <a:ext cx="1227874" cy="210314"/>
          </a:xfrm>
          <a:prstGeom prst="rect">
            <a:avLst/>
          </a:prstGeom>
          <a:noFill/>
          <a:ln>
            <a:noFill/>
          </a:ln>
        </p:spPr>
        <p:txBody>
          <a:bodyPr anchorCtr="0" anchor="t" bIns="0" lIns="0" spcFirstLastPara="1" rIns="0" wrap="square" tIns="17775">
            <a:spAutoFit/>
          </a:bodyPr>
          <a:lstStyle/>
          <a:p>
            <a:pPr indent="0" lvl="0" marL="12700" marR="0" rtl="0" algn="l">
              <a:lnSpc>
                <a:spcPct val="100000"/>
              </a:lnSpc>
              <a:spcBef>
                <a:spcPts val="0"/>
              </a:spcBef>
              <a:spcAft>
                <a:spcPts val="0"/>
              </a:spcAft>
              <a:buClr>
                <a:srgbClr val="000000"/>
              </a:buClr>
              <a:buSzPts val="1250"/>
              <a:buFont typeface="Arial"/>
              <a:buNone/>
            </a:pPr>
            <a:r>
              <a:rPr b="1" i="0" lang="en-US" sz="1250" u="none" cap="none" strike="noStrike">
                <a:solidFill>
                  <a:schemeClr val="dk1"/>
                </a:solidFill>
                <a:latin typeface="Times New Roman"/>
                <a:ea typeface="Times New Roman"/>
                <a:cs typeface="Times New Roman"/>
                <a:sym typeface="Times New Roman"/>
              </a:rPr>
              <a:t>Thread running</a:t>
            </a:r>
            <a:endParaRPr b="0" i="0" sz="1250" u="none" cap="none" strike="noStrike">
              <a:solidFill>
                <a:schemeClr val="dk1"/>
              </a:solidFill>
              <a:latin typeface="Times New Roman"/>
              <a:ea typeface="Times New Roman"/>
              <a:cs typeface="Times New Roman"/>
              <a:sym typeface="Times New Roman"/>
            </a:endParaRPr>
          </a:p>
        </p:txBody>
      </p:sp>
      <p:grpSp>
        <p:nvGrpSpPr>
          <p:cNvPr id="176" name="Google Shape;176;p10"/>
          <p:cNvGrpSpPr/>
          <p:nvPr/>
        </p:nvGrpSpPr>
        <p:grpSpPr>
          <a:xfrm>
            <a:off x="99801" y="3822707"/>
            <a:ext cx="3331510" cy="2091664"/>
            <a:chOff x="109728" y="3819679"/>
            <a:chExt cx="2944851" cy="2352828"/>
          </a:xfrm>
        </p:grpSpPr>
        <p:pic>
          <p:nvPicPr>
            <p:cNvPr id="177" name="Google Shape;177;p10"/>
            <p:cNvPicPr preferRelativeResize="0"/>
            <p:nvPr/>
          </p:nvPicPr>
          <p:blipFill rotWithShape="1">
            <a:blip r:embed="rId7">
              <a:alphaModFix/>
            </a:blip>
            <a:srcRect b="0" l="0" r="0" t="0"/>
            <a:stretch/>
          </p:blipFill>
          <p:spPr>
            <a:xfrm>
              <a:off x="152680" y="3828153"/>
              <a:ext cx="2901899" cy="2344354"/>
            </a:xfrm>
            <a:prstGeom prst="rect">
              <a:avLst/>
            </a:prstGeom>
            <a:noFill/>
            <a:ln>
              <a:noFill/>
            </a:ln>
          </p:spPr>
        </p:pic>
        <p:sp>
          <p:nvSpPr>
            <p:cNvPr id="178" name="Google Shape;178;p10"/>
            <p:cNvSpPr/>
            <p:nvPr/>
          </p:nvSpPr>
          <p:spPr>
            <a:xfrm>
              <a:off x="178851" y="3832693"/>
              <a:ext cx="2844800" cy="1152544"/>
            </a:xfrm>
            <a:custGeom>
              <a:rect b="b" l="l" r="r" t="t"/>
              <a:pathLst>
                <a:path extrusionOk="0" h="2293620" w="2844800">
                  <a:moveTo>
                    <a:pt x="17195" y="2073325"/>
                  </a:moveTo>
                  <a:lnTo>
                    <a:pt x="0" y="2073325"/>
                  </a:lnTo>
                  <a:lnTo>
                    <a:pt x="0" y="2210968"/>
                  </a:lnTo>
                  <a:lnTo>
                    <a:pt x="17195" y="2210968"/>
                  </a:lnTo>
                  <a:lnTo>
                    <a:pt x="17195" y="2073325"/>
                  </a:lnTo>
                  <a:close/>
                </a:path>
                <a:path extrusionOk="0" h="2293620" w="2844800">
                  <a:moveTo>
                    <a:pt x="17195" y="1866861"/>
                  </a:moveTo>
                  <a:lnTo>
                    <a:pt x="0" y="1866861"/>
                  </a:lnTo>
                  <a:lnTo>
                    <a:pt x="0" y="2004504"/>
                  </a:lnTo>
                  <a:lnTo>
                    <a:pt x="17195" y="2004504"/>
                  </a:lnTo>
                  <a:lnTo>
                    <a:pt x="17195" y="1866861"/>
                  </a:lnTo>
                  <a:close/>
                </a:path>
                <a:path extrusionOk="0" h="2293620" w="2844800">
                  <a:moveTo>
                    <a:pt x="17195" y="1660398"/>
                  </a:moveTo>
                  <a:lnTo>
                    <a:pt x="0" y="1660398"/>
                  </a:lnTo>
                  <a:lnTo>
                    <a:pt x="0" y="1798040"/>
                  </a:lnTo>
                  <a:lnTo>
                    <a:pt x="17195" y="1798040"/>
                  </a:lnTo>
                  <a:lnTo>
                    <a:pt x="17195" y="1660398"/>
                  </a:lnTo>
                  <a:close/>
                </a:path>
                <a:path extrusionOk="0" h="2293620" w="2844800">
                  <a:moveTo>
                    <a:pt x="17195" y="1453934"/>
                  </a:moveTo>
                  <a:lnTo>
                    <a:pt x="0" y="1453934"/>
                  </a:lnTo>
                  <a:lnTo>
                    <a:pt x="0" y="1591576"/>
                  </a:lnTo>
                  <a:lnTo>
                    <a:pt x="17195" y="1591576"/>
                  </a:lnTo>
                  <a:lnTo>
                    <a:pt x="17195" y="1453934"/>
                  </a:lnTo>
                  <a:close/>
                </a:path>
                <a:path extrusionOk="0" h="2293620" w="2844800">
                  <a:moveTo>
                    <a:pt x="17195" y="1247495"/>
                  </a:moveTo>
                  <a:lnTo>
                    <a:pt x="0" y="1247495"/>
                  </a:lnTo>
                  <a:lnTo>
                    <a:pt x="0" y="1385112"/>
                  </a:lnTo>
                  <a:lnTo>
                    <a:pt x="17195" y="1385112"/>
                  </a:lnTo>
                  <a:lnTo>
                    <a:pt x="17195" y="1247495"/>
                  </a:lnTo>
                  <a:close/>
                </a:path>
                <a:path extrusionOk="0" h="2293620" w="2844800">
                  <a:moveTo>
                    <a:pt x="17195" y="1041031"/>
                  </a:moveTo>
                  <a:lnTo>
                    <a:pt x="0" y="1041031"/>
                  </a:lnTo>
                  <a:lnTo>
                    <a:pt x="0" y="1178674"/>
                  </a:lnTo>
                  <a:lnTo>
                    <a:pt x="17195" y="1178674"/>
                  </a:lnTo>
                  <a:lnTo>
                    <a:pt x="17195" y="1041031"/>
                  </a:lnTo>
                  <a:close/>
                </a:path>
                <a:path extrusionOk="0" h="2293620" w="2844800">
                  <a:moveTo>
                    <a:pt x="17195" y="834580"/>
                  </a:moveTo>
                  <a:lnTo>
                    <a:pt x="0" y="834580"/>
                  </a:lnTo>
                  <a:lnTo>
                    <a:pt x="0" y="972223"/>
                  </a:lnTo>
                  <a:lnTo>
                    <a:pt x="17195" y="972223"/>
                  </a:lnTo>
                  <a:lnTo>
                    <a:pt x="17195" y="834580"/>
                  </a:lnTo>
                  <a:close/>
                </a:path>
                <a:path extrusionOk="0" h="2293620" w="2844800">
                  <a:moveTo>
                    <a:pt x="17195" y="628116"/>
                  </a:moveTo>
                  <a:lnTo>
                    <a:pt x="0" y="628116"/>
                  </a:lnTo>
                  <a:lnTo>
                    <a:pt x="0" y="765759"/>
                  </a:lnTo>
                  <a:lnTo>
                    <a:pt x="17195" y="765759"/>
                  </a:lnTo>
                  <a:lnTo>
                    <a:pt x="17195" y="628116"/>
                  </a:lnTo>
                  <a:close/>
                </a:path>
                <a:path extrusionOk="0" h="2293620" w="2844800">
                  <a:moveTo>
                    <a:pt x="17195" y="421652"/>
                  </a:moveTo>
                  <a:lnTo>
                    <a:pt x="0" y="421652"/>
                  </a:lnTo>
                  <a:lnTo>
                    <a:pt x="0" y="559295"/>
                  </a:lnTo>
                  <a:lnTo>
                    <a:pt x="17195" y="559295"/>
                  </a:lnTo>
                  <a:lnTo>
                    <a:pt x="17195" y="421652"/>
                  </a:lnTo>
                  <a:close/>
                </a:path>
                <a:path extrusionOk="0" h="2293620" w="2844800">
                  <a:moveTo>
                    <a:pt x="17195" y="215188"/>
                  </a:moveTo>
                  <a:lnTo>
                    <a:pt x="0" y="215188"/>
                  </a:lnTo>
                  <a:lnTo>
                    <a:pt x="0" y="352831"/>
                  </a:lnTo>
                  <a:lnTo>
                    <a:pt x="17195" y="352831"/>
                  </a:lnTo>
                  <a:lnTo>
                    <a:pt x="17195" y="215188"/>
                  </a:lnTo>
                  <a:close/>
                </a:path>
                <a:path extrusionOk="0" h="2293620" w="2844800">
                  <a:moveTo>
                    <a:pt x="101206" y="0"/>
                  </a:moveTo>
                  <a:lnTo>
                    <a:pt x="8597" y="0"/>
                  </a:lnTo>
                  <a:lnTo>
                    <a:pt x="8597" y="8890"/>
                  </a:lnTo>
                  <a:lnTo>
                    <a:pt x="0" y="8890"/>
                  </a:lnTo>
                  <a:lnTo>
                    <a:pt x="0" y="17792"/>
                  </a:lnTo>
                  <a:lnTo>
                    <a:pt x="0" y="146088"/>
                  </a:lnTo>
                  <a:lnTo>
                    <a:pt x="17195" y="146088"/>
                  </a:lnTo>
                  <a:lnTo>
                    <a:pt x="17195" y="17792"/>
                  </a:lnTo>
                  <a:lnTo>
                    <a:pt x="17195" y="17335"/>
                  </a:lnTo>
                  <a:lnTo>
                    <a:pt x="101206" y="17335"/>
                  </a:lnTo>
                  <a:lnTo>
                    <a:pt x="101206" y="8890"/>
                  </a:lnTo>
                  <a:lnTo>
                    <a:pt x="101206" y="8724"/>
                  </a:lnTo>
                  <a:lnTo>
                    <a:pt x="101206" y="0"/>
                  </a:lnTo>
                  <a:close/>
                </a:path>
                <a:path extrusionOk="0" h="2293620" w="2844800">
                  <a:moveTo>
                    <a:pt x="141287" y="2276462"/>
                  </a:moveTo>
                  <a:lnTo>
                    <a:pt x="10909" y="2276462"/>
                  </a:lnTo>
                  <a:lnTo>
                    <a:pt x="10909" y="2280285"/>
                  </a:lnTo>
                  <a:lnTo>
                    <a:pt x="0" y="2280285"/>
                  </a:lnTo>
                  <a:lnTo>
                    <a:pt x="0" y="2284095"/>
                  </a:lnTo>
                  <a:lnTo>
                    <a:pt x="0" y="2292985"/>
                  </a:lnTo>
                  <a:lnTo>
                    <a:pt x="141287" y="2292985"/>
                  </a:lnTo>
                  <a:lnTo>
                    <a:pt x="141287" y="2284666"/>
                  </a:lnTo>
                  <a:lnTo>
                    <a:pt x="141287" y="2284095"/>
                  </a:lnTo>
                  <a:lnTo>
                    <a:pt x="141287" y="2280285"/>
                  </a:lnTo>
                  <a:lnTo>
                    <a:pt x="141287" y="2279789"/>
                  </a:lnTo>
                  <a:lnTo>
                    <a:pt x="141287" y="2276462"/>
                  </a:lnTo>
                  <a:close/>
                </a:path>
                <a:path extrusionOk="0" h="2293620" w="2844800">
                  <a:moveTo>
                    <a:pt x="307555" y="127"/>
                  </a:moveTo>
                  <a:lnTo>
                    <a:pt x="169989" y="127"/>
                  </a:lnTo>
                  <a:lnTo>
                    <a:pt x="169989" y="17335"/>
                  </a:lnTo>
                  <a:lnTo>
                    <a:pt x="307555" y="17335"/>
                  </a:lnTo>
                  <a:lnTo>
                    <a:pt x="307555" y="127"/>
                  </a:lnTo>
                  <a:close/>
                </a:path>
                <a:path extrusionOk="0" h="2293620" w="2844800">
                  <a:moveTo>
                    <a:pt x="347637" y="2276056"/>
                  </a:moveTo>
                  <a:lnTo>
                    <a:pt x="210070" y="2276056"/>
                  </a:lnTo>
                  <a:lnTo>
                    <a:pt x="210070" y="2293264"/>
                  </a:lnTo>
                  <a:lnTo>
                    <a:pt x="347637" y="2293264"/>
                  </a:lnTo>
                  <a:lnTo>
                    <a:pt x="347637" y="2276056"/>
                  </a:lnTo>
                  <a:close/>
                </a:path>
                <a:path extrusionOk="0" h="2293620" w="2844800">
                  <a:moveTo>
                    <a:pt x="513905" y="127"/>
                  </a:moveTo>
                  <a:lnTo>
                    <a:pt x="376339" y="127"/>
                  </a:lnTo>
                  <a:lnTo>
                    <a:pt x="376339" y="17335"/>
                  </a:lnTo>
                  <a:lnTo>
                    <a:pt x="513905" y="17335"/>
                  </a:lnTo>
                  <a:lnTo>
                    <a:pt x="513905" y="127"/>
                  </a:lnTo>
                  <a:close/>
                </a:path>
                <a:path extrusionOk="0" h="2293620" w="2844800">
                  <a:moveTo>
                    <a:pt x="553986" y="2276056"/>
                  </a:moveTo>
                  <a:lnTo>
                    <a:pt x="416420" y="2276056"/>
                  </a:lnTo>
                  <a:lnTo>
                    <a:pt x="416420" y="2293264"/>
                  </a:lnTo>
                  <a:lnTo>
                    <a:pt x="553986" y="2293264"/>
                  </a:lnTo>
                  <a:lnTo>
                    <a:pt x="553986" y="2276056"/>
                  </a:lnTo>
                  <a:close/>
                </a:path>
                <a:path extrusionOk="0" h="2293620" w="2844800">
                  <a:moveTo>
                    <a:pt x="720255" y="127"/>
                  </a:moveTo>
                  <a:lnTo>
                    <a:pt x="582688" y="127"/>
                  </a:lnTo>
                  <a:lnTo>
                    <a:pt x="582688" y="17335"/>
                  </a:lnTo>
                  <a:lnTo>
                    <a:pt x="720255" y="17335"/>
                  </a:lnTo>
                  <a:lnTo>
                    <a:pt x="720255" y="127"/>
                  </a:lnTo>
                  <a:close/>
                </a:path>
                <a:path extrusionOk="0" h="2293620" w="2844800">
                  <a:moveTo>
                    <a:pt x="760336" y="2276056"/>
                  </a:moveTo>
                  <a:lnTo>
                    <a:pt x="622769" y="2276056"/>
                  </a:lnTo>
                  <a:lnTo>
                    <a:pt x="622769" y="2293264"/>
                  </a:lnTo>
                  <a:lnTo>
                    <a:pt x="760336" y="2293264"/>
                  </a:lnTo>
                  <a:lnTo>
                    <a:pt x="760336" y="2276056"/>
                  </a:lnTo>
                  <a:close/>
                </a:path>
                <a:path extrusionOk="0" h="2293620" w="2844800">
                  <a:moveTo>
                    <a:pt x="926604" y="127"/>
                  </a:moveTo>
                  <a:lnTo>
                    <a:pt x="789038" y="127"/>
                  </a:lnTo>
                  <a:lnTo>
                    <a:pt x="789038" y="17335"/>
                  </a:lnTo>
                  <a:lnTo>
                    <a:pt x="926604" y="17335"/>
                  </a:lnTo>
                  <a:lnTo>
                    <a:pt x="926604" y="127"/>
                  </a:lnTo>
                  <a:close/>
                </a:path>
                <a:path extrusionOk="0" h="2293620" w="2844800">
                  <a:moveTo>
                    <a:pt x="966685" y="2276056"/>
                  </a:moveTo>
                  <a:lnTo>
                    <a:pt x="829119" y="2276056"/>
                  </a:lnTo>
                  <a:lnTo>
                    <a:pt x="829119" y="2293264"/>
                  </a:lnTo>
                  <a:lnTo>
                    <a:pt x="966685" y="2293264"/>
                  </a:lnTo>
                  <a:lnTo>
                    <a:pt x="966685" y="2276056"/>
                  </a:lnTo>
                  <a:close/>
                </a:path>
                <a:path extrusionOk="0" h="2293620" w="2844800">
                  <a:moveTo>
                    <a:pt x="1132979" y="127"/>
                  </a:moveTo>
                  <a:lnTo>
                    <a:pt x="995387" y="127"/>
                  </a:lnTo>
                  <a:lnTo>
                    <a:pt x="995387" y="17335"/>
                  </a:lnTo>
                  <a:lnTo>
                    <a:pt x="1132979" y="17335"/>
                  </a:lnTo>
                  <a:lnTo>
                    <a:pt x="1132979" y="127"/>
                  </a:lnTo>
                  <a:close/>
                </a:path>
                <a:path extrusionOk="0" h="2293620" w="2844800">
                  <a:moveTo>
                    <a:pt x="1172984" y="2276056"/>
                  </a:moveTo>
                  <a:lnTo>
                    <a:pt x="1035469" y="2276056"/>
                  </a:lnTo>
                  <a:lnTo>
                    <a:pt x="1035469" y="2293264"/>
                  </a:lnTo>
                  <a:lnTo>
                    <a:pt x="1172984" y="2293264"/>
                  </a:lnTo>
                  <a:lnTo>
                    <a:pt x="1172984" y="2276056"/>
                  </a:lnTo>
                  <a:close/>
                </a:path>
                <a:path extrusionOk="0" h="2293620" w="2844800">
                  <a:moveTo>
                    <a:pt x="1339329" y="127"/>
                  </a:moveTo>
                  <a:lnTo>
                    <a:pt x="1201762" y="127"/>
                  </a:lnTo>
                  <a:lnTo>
                    <a:pt x="1201762" y="17335"/>
                  </a:lnTo>
                  <a:lnTo>
                    <a:pt x="1339329" y="17335"/>
                  </a:lnTo>
                  <a:lnTo>
                    <a:pt x="1339329" y="127"/>
                  </a:lnTo>
                  <a:close/>
                </a:path>
                <a:path extrusionOk="0" h="2293620" w="2844800">
                  <a:moveTo>
                    <a:pt x="1379334" y="2276056"/>
                  </a:moveTo>
                  <a:lnTo>
                    <a:pt x="1241767" y="2276056"/>
                  </a:lnTo>
                  <a:lnTo>
                    <a:pt x="1241767" y="2293264"/>
                  </a:lnTo>
                  <a:lnTo>
                    <a:pt x="1379334" y="2293264"/>
                  </a:lnTo>
                  <a:lnTo>
                    <a:pt x="1379334" y="2276056"/>
                  </a:lnTo>
                  <a:close/>
                </a:path>
                <a:path extrusionOk="0" h="2293620" w="2844800">
                  <a:moveTo>
                    <a:pt x="1545678" y="127"/>
                  </a:moveTo>
                  <a:lnTo>
                    <a:pt x="1408112" y="127"/>
                  </a:lnTo>
                  <a:lnTo>
                    <a:pt x="1408112" y="17335"/>
                  </a:lnTo>
                  <a:lnTo>
                    <a:pt x="1545678" y="17335"/>
                  </a:lnTo>
                  <a:lnTo>
                    <a:pt x="1545678" y="127"/>
                  </a:lnTo>
                  <a:close/>
                </a:path>
                <a:path extrusionOk="0" h="2293620" w="2844800">
                  <a:moveTo>
                    <a:pt x="1585683" y="2276056"/>
                  </a:moveTo>
                  <a:lnTo>
                    <a:pt x="1448117" y="2276056"/>
                  </a:lnTo>
                  <a:lnTo>
                    <a:pt x="1448117" y="2293264"/>
                  </a:lnTo>
                  <a:lnTo>
                    <a:pt x="1585683" y="2293264"/>
                  </a:lnTo>
                  <a:lnTo>
                    <a:pt x="1585683" y="2276056"/>
                  </a:lnTo>
                  <a:close/>
                </a:path>
                <a:path extrusionOk="0" h="2293620" w="2844800">
                  <a:moveTo>
                    <a:pt x="1752028" y="127"/>
                  </a:moveTo>
                  <a:lnTo>
                    <a:pt x="1614462" y="127"/>
                  </a:lnTo>
                  <a:lnTo>
                    <a:pt x="1614462" y="17335"/>
                  </a:lnTo>
                  <a:lnTo>
                    <a:pt x="1752028" y="17335"/>
                  </a:lnTo>
                  <a:lnTo>
                    <a:pt x="1752028" y="127"/>
                  </a:lnTo>
                  <a:close/>
                </a:path>
                <a:path extrusionOk="0" h="2293620" w="2844800">
                  <a:moveTo>
                    <a:pt x="1792033" y="2276056"/>
                  </a:moveTo>
                  <a:lnTo>
                    <a:pt x="1654467" y="2276056"/>
                  </a:lnTo>
                  <a:lnTo>
                    <a:pt x="1654467" y="2293264"/>
                  </a:lnTo>
                  <a:lnTo>
                    <a:pt x="1792033" y="2293264"/>
                  </a:lnTo>
                  <a:lnTo>
                    <a:pt x="1792033" y="2276056"/>
                  </a:lnTo>
                  <a:close/>
                </a:path>
                <a:path extrusionOk="0" h="2293620" w="2844800">
                  <a:moveTo>
                    <a:pt x="1958378" y="127"/>
                  </a:moveTo>
                  <a:lnTo>
                    <a:pt x="1820811" y="127"/>
                  </a:lnTo>
                  <a:lnTo>
                    <a:pt x="1820811" y="17335"/>
                  </a:lnTo>
                  <a:lnTo>
                    <a:pt x="1958378" y="17335"/>
                  </a:lnTo>
                  <a:lnTo>
                    <a:pt x="1958378" y="127"/>
                  </a:lnTo>
                  <a:close/>
                </a:path>
                <a:path extrusionOk="0" h="2293620" w="2844800">
                  <a:moveTo>
                    <a:pt x="1998383" y="2276056"/>
                  </a:moveTo>
                  <a:lnTo>
                    <a:pt x="1860816" y="2276056"/>
                  </a:lnTo>
                  <a:lnTo>
                    <a:pt x="1860816" y="2293264"/>
                  </a:lnTo>
                  <a:lnTo>
                    <a:pt x="1998383" y="2293264"/>
                  </a:lnTo>
                  <a:lnTo>
                    <a:pt x="1998383" y="2276056"/>
                  </a:lnTo>
                  <a:close/>
                </a:path>
                <a:path extrusionOk="0" h="2293620" w="2844800">
                  <a:moveTo>
                    <a:pt x="2164715" y="127"/>
                  </a:moveTo>
                  <a:lnTo>
                    <a:pt x="2027161" y="127"/>
                  </a:lnTo>
                  <a:lnTo>
                    <a:pt x="2027161" y="17335"/>
                  </a:lnTo>
                  <a:lnTo>
                    <a:pt x="2164715" y="17335"/>
                  </a:lnTo>
                  <a:lnTo>
                    <a:pt x="2164715" y="127"/>
                  </a:lnTo>
                  <a:close/>
                </a:path>
                <a:path extrusionOk="0" h="2293620" w="2844800">
                  <a:moveTo>
                    <a:pt x="2204732" y="2276056"/>
                  </a:moveTo>
                  <a:lnTo>
                    <a:pt x="2067166" y="2276056"/>
                  </a:lnTo>
                  <a:lnTo>
                    <a:pt x="2067166" y="2293264"/>
                  </a:lnTo>
                  <a:lnTo>
                    <a:pt x="2204732" y="2293264"/>
                  </a:lnTo>
                  <a:lnTo>
                    <a:pt x="2204732" y="2276056"/>
                  </a:lnTo>
                  <a:close/>
                </a:path>
                <a:path extrusionOk="0" h="2293620" w="2844800">
                  <a:moveTo>
                    <a:pt x="2371064" y="127"/>
                  </a:moveTo>
                  <a:lnTo>
                    <a:pt x="2233498" y="127"/>
                  </a:lnTo>
                  <a:lnTo>
                    <a:pt x="2233498" y="17335"/>
                  </a:lnTo>
                  <a:lnTo>
                    <a:pt x="2371064" y="17335"/>
                  </a:lnTo>
                  <a:lnTo>
                    <a:pt x="2371064" y="127"/>
                  </a:lnTo>
                  <a:close/>
                </a:path>
                <a:path extrusionOk="0" h="2293620" w="2844800">
                  <a:moveTo>
                    <a:pt x="2411082" y="2276056"/>
                  </a:moveTo>
                  <a:lnTo>
                    <a:pt x="2273516" y="2276056"/>
                  </a:lnTo>
                  <a:lnTo>
                    <a:pt x="2273516" y="2293264"/>
                  </a:lnTo>
                  <a:lnTo>
                    <a:pt x="2411082" y="2293264"/>
                  </a:lnTo>
                  <a:lnTo>
                    <a:pt x="2411082" y="2276056"/>
                  </a:lnTo>
                  <a:close/>
                </a:path>
                <a:path extrusionOk="0" h="2293620" w="2844800">
                  <a:moveTo>
                    <a:pt x="2577414" y="127"/>
                  </a:moveTo>
                  <a:lnTo>
                    <a:pt x="2439847" y="127"/>
                  </a:lnTo>
                  <a:lnTo>
                    <a:pt x="2439847" y="17335"/>
                  </a:lnTo>
                  <a:lnTo>
                    <a:pt x="2577414" y="17335"/>
                  </a:lnTo>
                  <a:lnTo>
                    <a:pt x="2577414" y="127"/>
                  </a:lnTo>
                  <a:close/>
                </a:path>
                <a:path extrusionOk="0" h="2293620" w="2844800">
                  <a:moveTo>
                    <a:pt x="2617432" y="2276056"/>
                  </a:moveTo>
                  <a:lnTo>
                    <a:pt x="2479865" y="2276056"/>
                  </a:lnTo>
                  <a:lnTo>
                    <a:pt x="2479865" y="2293264"/>
                  </a:lnTo>
                  <a:lnTo>
                    <a:pt x="2617432" y="2293264"/>
                  </a:lnTo>
                  <a:lnTo>
                    <a:pt x="2617432" y="2276056"/>
                  </a:lnTo>
                  <a:close/>
                </a:path>
                <a:path extrusionOk="0" h="2293620" w="2844800">
                  <a:moveTo>
                    <a:pt x="2783763" y="127"/>
                  </a:moveTo>
                  <a:lnTo>
                    <a:pt x="2646197" y="127"/>
                  </a:lnTo>
                  <a:lnTo>
                    <a:pt x="2646197" y="17335"/>
                  </a:lnTo>
                  <a:lnTo>
                    <a:pt x="2783763" y="17335"/>
                  </a:lnTo>
                  <a:lnTo>
                    <a:pt x="2783763" y="127"/>
                  </a:lnTo>
                  <a:close/>
                </a:path>
                <a:path extrusionOk="0" h="2293620" w="2844800">
                  <a:moveTo>
                    <a:pt x="2823781" y="2276056"/>
                  </a:moveTo>
                  <a:lnTo>
                    <a:pt x="2686215" y="2276056"/>
                  </a:lnTo>
                  <a:lnTo>
                    <a:pt x="2686215" y="2293264"/>
                  </a:lnTo>
                  <a:lnTo>
                    <a:pt x="2823781" y="2293264"/>
                  </a:lnTo>
                  <a:lnTo>
                    <a:pt x="2823781" y="2276056"/>
                  </a:lnTo>
                  <a:close/>
                </a:path>
                <a:path extrusionOk="0" h="2293620" w="2844800">
                  <a:moveTo>
                    <a:pt x="2844292" y="2090115"/>
                  </a:moveTo>
                  <a:lnTo>
                    <a:pt x="2827096" y="2090115"/>
                  </a:lnTo>
                  <a:lnTo>
                    <a:pt x="2827096" y="2227757"/>
                  </a:lnTo>
                  <a:lnTo>
                    <a:pt x="2844292" y="2227757"/>
                  </a:lnTo>
                  <a:lnTo>
                    <a:pt x="2844292" y="2090115"/>
                  </a:lnTo>
                  <a:close/>
                </a:path>
                <a:path extrusionOk="0" h="2293620" w="2844800">
                  <a:moveTo>
                    <a:pt x="2844292" y="1883651"/>
                  </a:moveTo>
                  <a:lnTo>
                    <a:pt x="2827096" y="1883651"/>
                  </a:lnTo>
                  <a:lnTo>
                    <a:pt x="2827096" y="2021293"/>
                  </a:lnTo>
                  <a:lnTo>
                    <a:pt x="2844292" y="2021293"/>
                  </a:lnTo>
                  <a:lnTo>
                    <a:pt x="2844292" y="1883651"/>
                  </a:lnTo>
                  <a:close/>
                </a:path>
                <a:path extrusionOk="0" h="2293620" w="2844800">
                  <a:moveTo>
                    <a:pt x="2844292" y="1677187"/>
                  </a:moveTo>
                  <a:lnTo>
                    <a:pt x="2827096" y="1677187"/>
                  </a:lnTo>
                  <a:lnTo>
                    <a:pt x="2827096" y="1814830"/>
                  </a:lnTo>
                  <a:lnTo>
                    <a:pt x="2844292" y="1814830"/>
                  </a:lnTo>
                  <a:lnTo>
                    <a:pt x="2844292" y="1677187"/>
                  </a:lnTo>
                  <a:close/>
                </a:path>
                <a:path extrusionOk="0" h="2293620" w="2844800">
                  <a:moveTo>
                    <a:pt x="2844292" y="1470736"/>
                  </a:moveTo>
                  <a:lnTo>
                    <a:pt x="2827096" y="1470736"/>
                  </a:lnTo>
                  <a:lnTo>
                    <a:pt x="2827096" y="1608378"/>
                  </a:lnTo>
                  <a:lnTo>
                    <a:pt x="2844292" y="1608378"/>
                  </a:lnTo>
                  <a:lnTo>
                    <a:pt x="2844292" y="1470736"/>
                  </a:lnTo>
                  <a:close/>
                </a:path>
                <a:path extrusionOk="0" h="2293620" w="2844800">
                  <a:moveTo>
                    <a:pt x="2844292" y="1264246"/>
                  </a:moveTo>
                  <a:lnTo>
                    <a:pt x="2827096" y="1264246"/>
                  </a:lnTo>
                  <a:lnTo>
                    <a:pt x="2827096" y="1401914"/>
                  </a:lnTo>
                  <a:lnTo>
                    <a:pt x="2844292" y="1401914"/>
                  </a:lnTo>
                  <a:lnTo>
                    <a:pt x="2844292" y="1264246"/>
                  </a:lnTo>
                  <a:close/>
                </a:path>
                <a:path extrusionOk="0" h="2293620" w="2844800">
                  <a:moveTo>
                    <a:pt x="2844292" y="1057783"/>
                  </a:moveTo>
                  <a:lnTo>
                    <a:pt x="2827096" y="1057783"/>
                  </a:lnTo>
                  <a:lnTo>
                    <a:pt x="2827096" y="1195425"/>
                  </a:lnTo>
                  <a:lnTo>
                    <a:pt x="2844292" y="1195425"/>
                  </a:lnTo>
                  <a:lnTo>
                    <a:pt x="2844292" y="1057783"/>
                  </a:lnTo>
                  <a:close/>
                </a:path>
                <a:path extrusionOk="0" h="2293620" w="2844800">
                  <a:moveTo>
                    <a:pt x="2844292" y="851319"/>
                  </a:moveTo>
                  <a:lnTo>
                    <a:pt x="2827096" y="851319"/>
                  </a:lnTo>
                  <a:lnTo>
                    <a:pt x="2827096" y="988961"/>
                  </a:lnTo>
                  <a:lnTo>
                    <a:pt x="2844292" y="988961"/>
                  </a:lnTo>
                  <a:lnTo>
                    <a:pt x="2844292" y="851319"/>
                  </a:lnTo>
                  <a:close/>
                </a:path>
                <a:path extrusionOk="0" h="2293620" w="2844800">
                  <a:moveTo>
                    <a:pt x="2844292" y="644855"/>
                  </a:moveTo>
                  <a:lnTo>
                    <a:pt x="2827096" y="644855"/>
                  </a:lnTo>
                  <a:lnTo>
                    <a:pt x="2827096" y="782497"/>
                  </a:lnTo>
                  <a:lnTo>
                    <a:pt x="2844292" y="782497"/>
                  </a:lnTo>
                  <a:lnTo>
                    <a:pt x="2844292" y="644855"/>
                  </a:lnTo>
                  <a:close/>
                </a:path>
                <a:path extrusionOk="0" h="2293620" w="2844800">
                  <a:moveTo>
                    <a:pt x="2844292" y="438391"/>
                  </a:moveTo>
                  <a:lnTo>
                    <a:pt x="2827096" y="438391"/>
                  </a:lnTo>
                  <a:lnTo>
                    <a:pt x="2827096" y="576033"/>
                  </a:lnTo>
                  <a:lnTo>
                    <a:pt x="2844292" y="576033"/>
                  </a:lnTo>
                  <a:lnTo>
                    <a:pt x="2844292" y="438391"/>
                  </a:lnTo>
                  <a:close/>
                </a:path>
                <a:path extrusionOk="0" h="2293620" w="2844800">
                  <a:moveTo>
                    <a:pt x="2844292" y="231940"/>
                  </a:moveTo>
                  <a:lnTo>
                    <a:pt x="2827096" y="231940"/>
                  </a:lnTo>
                  <a:lnTo>
                    <a:pt x="2827096" y="369582"/>
                  </a:lnTo>
                  <a:lnTo>
                    <a:pt x="2844292" y="369582"/>
                  </a:lnTo>
                  <a:lnTo>
                    <a:pt x="2844292" y="231940"/>
                  </a:lnTo>
                  <a:close/>
                </a:path>
                <a:path extrusionOk="0" h="2293620" w="2844800">
                  <a:moveTo>
                    <a:pt x="2844292" y="25476"/>
                  </a:moveTo>
                  <a:lnTo>
                    <a:pt x="2827096" y="25476"/>
                  </a:lnTo>
                  <a:lnTo>
                    <a:pt x="2827096" y="163118"/>
                  </a:lnTo>
                  <a:lnTo>
                    <a:pt x="2844292" y="163118"/>
                  </a:lnTo>
                  <a:lnTo>
                    <a:pt x="2844292" y="25476"/>
                  </a:lnTo>
                  <a:close/>
                </a:path>
              </a:pathLst>
            </a:custGeom>
            <a:solidFill>
              <a:srgbClr val="FFC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79" name="Google Shape;179;p10"/>
            <p:cNvPicPr preferRelativeResize="0"/>
            <p:nvPr/>
          </p:nvPicPr>
          <p:blipFill rotWithShape="1">
            <a:blip r:embed="rId8">
              <a:alphaModFix/>
            </a:blip>
            <a:srcRect b="0" l="0" r="0" t="0"/>
            <a:stretch/>
          </p:blipFill>
          <p:spPr>
            <a:xfrm>
              <a:off x="109728" y="3819679"/>
              <a:ext cx="984455" cy="400020"/>
            </a:xfrm>
            <a:prstGeom prst="rect">
              <a:avLst/>
            </a:prstGeom>
            <a:noFill/>
            <a:ln>
              <a:noFill/>
            </a:ln>
          </p:spPr>
        </p:pic>
      </p:grpSp>
      <p:grpSp>
        <p:nvGrpSpPr>
          <p:cNvPr id="180" name="Google Shape;180;p10"/>
          <p:cNvGrpSpPr/>
          <p:nvPr/>
        </p:nvGrpSpPr>
        <p:grpSpPr>
          <a:xfrm>
            <a:off x="4170172" y="4260792"/>
            <a:ext cx="1491787" cy="1492606"/>
            <a:chOff x="4357075" y="4456190"/>
            <a:chExt cx="1491787" cy="1492606"/>
          </a:xfrm>
        </p:grpSpPr>
        <p:pic>
          <p:nvPicPr>
            <p:cNvPr id="181" name="Google Shape;181;p10"/>
            <p:cNvPicPr preferRelativeResize="0"/>
            <p:nvPr/>
          </p:nvPicPr>
          <p:blipFill rotWithShape="1">
            <a:blip r:embed="rId9">
              <a:alphaModFix/>
            </a:blip>
            <a:srcRect b="0" l="0" r="0" t="0"/>
            <a:stretch/>
          </p:blipFill>
          <p:spPr>
            <a:xfrm>
              <a:off x="4357075" y="4456190"/>
              <a:ext cx="1491787" cy="1492606"/>
            </a:xfrm>
            <a:prstGeom prst="rect">
              <a:avLst/>
            </a:prstGeom>
            <a:noFill/>
            <a:ln>
              <a:noFill/>
            </a:ln>
          </p:spPr>
        </p:pic>
        <p:sp>
          <p:nvSpPr>
            <p:cNvPr id="182" name="Google Shape;182;p10"/>
            <p:cNvSpPr/>
            <p:nvPr/>
          </p:nvSpPr>
          <p:spPr>
            <a:xfrm>
              <a:off x="4411872" y="4491656"/>
              <a:ext cx="1385570" cy="1386205"/>
            </a:xfrm>
            <a:custGeom>
              <a:rect b="b" l="l" r="r" t="t"/>
              <a:pathLst>
                <a:path extrusionOk="0" h="1386204" w="1385570">
                  <a:moveTo>
                    <a:pt x="692758" y="0"/>
                  </a:moveTo>
                  <a:lnTo>
                    <a:pt x="645334" y="1598"/>
                  </a:lnTo>
                  <a:lnTo>
                    <a:pt x="598766" y="6326"/>
                  </a:lnTo>
                  <a:lnTo>
                    <a:pt x="553158" y="14079"/>
                  </a:lnTo>
                  <a:lnTo>
                    <a:pt x="508614" y="24754"/>
                  </a:lnTo>
                  <a:lnTo>
                    <a:pt x="465236" y="38249"/>
                  </a:lnTo>
                  <a:lnTo>
                    <a:pt x="423127" y="54460"/>
                  </a:lnTo>
                  <a:lnTo>
                    <a:pt x="382392" y="73284"/>
                  </a:lnTo>
                  <a:lnTo>
                    <a:pt x="343133" y="94617"/>
                  </a:lnTo>
                  <a:lnTo>
                    <a:pt x="305453" y="118357"/>
                  </a:lnTo>
                  <a:lnTo>
                    <a:pt x="269456" y="144400"/>
                  </a:lnTo>
                  <a:lnTo>
                    <a:pt x="235245" y="172643"/>
                  </a:lnTo>
                  <a:lnTo>
                    <a:pt x="202924" y="202983"/>
                  </a:lnTo>
                  <a:lnTo>
                    <a:pt x="172594" y="235317"/>
                  </a:lnTo>
                  <a:lnTo>
                    <a:pt x="144360" y="269542"/>
                  </a:lnTo>
                  <a:lnTo>
                    <a:pt x="118326" y="305554"/>
                  </a:lnTo>
                  <a:lnTo>
                    <a:pt x="94593" y="343250"/>
                  </a:lnTo>
                  <a:lnTo>
                    <a:pt x="73266" y="382527"/>
                  </a:lnTo>
                  <a:lnTo>
                    <a:pt x="54447" y="423282"/>
                  </a:lnTo>
                  <a:lnTo>
                    <a:pt x="38241" y="465412"/>
                  </a:lnTo>
                  <a:lnTo>
                    <a:pt x="24749" y="508814"/>
                  </a:lnTo>
                  <a:lnTo>
                    <a:pt x="14076" y="553383"/>
                  </a:lnTo>
                  <a:lnTo>
                    <a:pt x="6325" y="599018"/>
                  </a:lnTo>
                  <a:lnTo>
                    <a:pt x="1598" y="645615"/>
                  </a:lnTo>
                  <a:lnTo>
                    <a:pt x="0" y="693070"/>
                  </a:lnTo>
                  <a:lnTo>
                    <a:pt x="1598" y="740520"/>
                  </a:lnTo>
                  <a:lnTo>
                    <a:pt x="6325" y="787112"/>
                  </a:lnTo>
                  <a:lnTo>
                    <a:pt x="14076" y="832743"/>
                  </a:lnTo>
                  <a:lnTo>
                    <a:pt x="24749" y="877309"/>
                  </a:lnTo>
                  <a:lnTo>
                    <a:pt x="38241" y="920707"/>
                  </a:lnTo>
                  <a:lnTo>
                    <a:pt x="54447" y="962835"/>
                  </a:lnTo>
                  <a:lnTo>
                    <a:pt x="73266" y="1003588"/>
                  </a:lnTo>
                  <a:lnTo>
                    <a:pt x="94593" y="1042864"/>
                  </a:lnTo>
                  <a:lnTo>
                    <a:pt x="118326" y="1080559"/>
                  </a:lnTo>
                  <a:lnTo>
                    <a:pt x="144360" y="1116570"/>
                  </a:lnTo>
                  <a:lnTo>
                    <a:pt x="172594" y="1150794"/>
                  </a:lnTo>
                  <a:lnTo>
                    <a:pt x="202924" y="1183128"/>
                  </a:lnTo>
                  <a:lnTo>
                    <a:pt x="235245" y="1213468"/>
                  </a:lnTo>
                  <a:lnTo>
                    <a:pt x="269456" y="1241712"/>
                  </a:lnTo>
                  <a:lnTo>
                    <a:pt x="305453" y="1267755"/>
                  </a:lnTo>
                  <a:lnTo>
                    <a:pt x="343133" y="1291496"/>
                  </a:lnTo>
                  <a:lnTo>
                    <a:pt x="382392" y="1312830"/>
                  </a:lnTo>
                  <a:lnTo>
                    <a:pt x="423127" y="1331654"/>
                  </a:lnTo>
                  <a:lnTo>
                    <a:pt x="465236" y="1347866"/>
                  </a:lnTo>
                  <a:lnTo>
                    <a:pt x="508614" y="1361361"/>
                  </a:lnTo>
                  <a:lnTo>
                    <a:pt x="553158" y="1372037"/>
                  </a:lnTo>
                  <a:lnTo>
                    <a:pt x="598766" y="1379791"/>
                  </a:lnTo>
                  <a:lnTo>
                    <a:pt x="645334" y="1384519"/>
                  </a:lnTo>
                  <a:lnTo>
                    <a:pt x="692758" y="1386118"/>
                  </a:lnTo>
                  <a:lnTo>
                    <a:pt x="740182" y="1384519"/>
                  </a:lnTo>
                  <a:lnTo>
                    <a:pt x="786748" y="1379791"/>
                  </a:lnTo>
                  <a:lnTo>
                    <a:pt x="832354" y="1372037"/>
                  </a:lnTo>
                  <a:lnTo>
                    <a:pt x="876895" y="1361361"/>
                  </a:lnTo>
                  <a:lnTo>
                    <a:pt x="920268" y="1347866"/>
                  </a:lnTo>
                  <a:lnTo>
                    <a:pt x="962371" y="1331654"/>
                  </a:lnTo>
                  <a:lnTo>
                    <a:pt x="1003101" y="1312830"/>
                  </a:lnTo>
                  <a:lnTo>
                    <a:pt x="1042354" y="1291496"/>
                  </a:lnTo>
                  <a:lnTo>
                    <a:pt x="1080027" y="1267755"/>
                  </a:lnTo>
                  <a:lnTo>
                    <a:pt x="1116017" y="1241712"/>
                  </a:lnTo>
                  <a:lnTo>
                    <a:pt x="1150221" y="1213468"/>
                  </a:lnTo>
                  <a:lnTo>
                    <a:pt x="1182536" y="1183128"/>
                  </a:lnTo>
                  <a:lnTo>
                    <a:pt x="1212858" y="1150794"/>
                  </a:lnTo>
                  <a:lnTo>
                    <a:pt x="1241085" y="1116570"/>
                  </a:lnTo>
                  <a:lnTo>
                    <a:pt x="1267113" y="1080559"/>
                  </a:lnTo>
                  <a:lnTo>
                    <a:pt x="1290839" y="1042864"/>
                  </a:lnTo>
                  <a:lnTo>
                    <a:pt x="1312160" y="1003588"/>
                  </a:lnTo>
                  <a:lnTo>
                    <a:pt x="1330973" y="962835"/>
                  </a:lnTo>
                  <a:lnTo>
                    <a:pt x="1347174" y="920707"/>
                  </a:lnTo>
                  <a:lnTo>
                    <a:pt x="1360662" y="877309"/>
                  </a:lnTo>
                  <a:lnTo>
                    <a:pt x="1371331" y="832743"/>
                  </a:lnTo>
                  <a:lnTo>
                    <a:pt x="1379080" y="787112"/>
                  </a:lnTo>
                  <a:lnTo>
                    <a:pt x="1383805" y="740520"/>
                  </a:lnTo>
                  <a:lnTo>
                    <a:pt x="1385403" y="693070"/>
                  </a:lnTo>
                  <a:lnTo>
                    <a:pt x="1383805" y="645614"/>
                  </a:lnTo>
                  <a:lnTo>
                    <a:pt x="1379080" y="599018"/>
                  </a:lnTo>
                  <a:lnTo>
                    <a:pt x="1371331" y="553383"/>
                  </a:lnTo>
                  <a:lnTo>
                    <a:pt x="1360662" y="508813"/>
                  </a:lnTo>
                  <a:lnTo>
                    <a:pt x="1347174" y="465412"/>
                  </a:lnTo>
                  <a:lnTo>
                    <a:pt x="1330973" y="423282"/>
                  </a:lnTo>
                  <a:lnTo>
                    <a:pt x="1312160" y="382527"/>
                  </a:lnTo>
                  <a:lnTo>
                    <a:pt x="1290839" y="343250"/>
                  </a:lnTo>
                  <a:lnTo>
                    <a:pt x="1267113" y="305554"/>
                  </a:lnTo>
                  <a:lnTo>
                    <a:pt x="1241085" y="269542"/>
                  </a:lnTo>
                  <a:lnTo>
                    <a:pt x="1212858" y="235317"/>
                  </a:lnTo>
                  <a:lnTo>
                    <a:pt x="1182536" y="202983"/>
                  </a:lnTo>
                  <a:lnTo>
                    <a:pt x="1150221" y="172643"/>
                  </a:lnTo>
                  <a:lnTo>
                    <a:pt x="1116017" y="144400"/>
                  </a:lnTo>
                  <a:lnTo>
                    <a:pt x="1080027" y="118357"/>
                  </a:lnTo>
                  <a:lnTo>
                    <a:pt x="1042354" y="94617"/>
                  </a:lnTo>
                  <a:lnTo>
                    <a:pt x="1003101" y="73284"/>
                  </a:lnTo>
                  <a:lnTo>
                    <a:pt x="962371" y="54460"/>
                  </a:lnTo>
                  <a:lnTo>
                    <a:pt x="920268" y="38249"/>
                  </a:lnTo>
                  <a:lnTo>
                    <a:pt x="876895" y="24754"/>
                  </a:lnTo>
                  <a:lnTo>
                    <a:pt x="832354" y="14079"/>
                  </a:lnTo>
                  <a:lnTo>
                    <a:pt x="786748" y="6326"/>
                  </a:lnTo>
                  <a:lnTo>
                    <a:pt x="740182" y="1598"/>
                  </a:lnTo>
                  <a:lnTo>
                    <a:pt x="692758" y="0"/>
                  </a:lnTo>
                  <a:close/>
                </a:path>
              </a:pathLst>
            </a:custGeom>
            <a:solidFill>
              <a:srgbClr val="90AAD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3" name="Google Shape;183;p10"/>
            <p:cNvSpPr/>
            <p:nvPr/>
          </p:nvSpPr>
          <p:spPr>
            <a:xfrm>
              <a:off x="4411872" y="4491656"/>
              <a:ext cx="1385570" cy="1386205"/>
            </a:xfrm>
            <a:custGeom>
              <a:rect b="b" l="l" r="r" t="t"/>
              <a:pathLst>
                <a:path extrusionOk="0" h="1386204" w="1385570">
                  <a:moveTo>
                    <a:pt x="0" y="693070"/>
                  </a:moveTo>
                  <a:lnTo>
                    <a:pt x="1598" y="645615"/>
                  </a:lnTo>
                  <a:lnTo>
                    <a:pt x="6325" y="599018"/>
                  </a:lnTo>
                  <a:lnTo>
                    <a:pt x="14076" y="553383"/>
                  </a:lnTo>
                  <a:lnTo>
                    <a:pt x="24749" y="508814"/>
                  </a:lnTo>
                  <a:lnTo>
                    <a:pt x="38241" y="465412"/>
                  </a:lnTo>
                  <a:lnTo>
                    <a:pt x="54447" y="423282"/>
                  </a:lnTo>
                  <a:lnTo>
                    <a:pt x="73266" y="382527"/>
                  </a:lnTo>
                  <a:lnTo>
                    <a:pt x="94593" y="343250"/>
                  </a:lnTo>
                  <a:lnTo>
                    <a:pt x="118326" y="305554"/>
                  </a:lnTo>
                  <a:lnTo>
                    <a:pt x="144360" y="269542"/>
                  </a:lnTo>
                  <a:lnTo>
                    <a:pt x="172594" y="235317"/>
                  </a:lnTo>
                  <a:lnTo>
                    <a:pt x="202924" y="202983"/>
                  </a:lnTo>
                  <a:lnTo>
                    <a:pt x="235245" y="172643"/>
                  </a:lnTo>
                  <a:lnTo>
                    <a:pt x="269456" y="144400"/>
                  </a:lnTo>
                  <a:lnTo>
                    <a:pt x="305453" y="118357"/>
                  </a:lnTo>
                  <a:lnTo>
                    <a:pt x="343133" y="94617"/>
                  </a:lnTo>
                  <a:lnTo>
                    <a:pt x="382392" y="73284"/>
                  </a:lnTo>
                  <a:lnTo>
                    <a:pt x="423127" y="54460"/>
                  </a:lnTo>
                  <a:lnTo>
                    <a:pt x="465236" y="38249"/>
                  </a:lnTo>
                  <a:lnTo>
                    <a:pt x="508614" y="24754"/>
                  </a:lnTo>
                  <a:lnTo>
                    <a:pt x="553158" y="14079"/>
                  </a:lnTo>
                  <a:lnTo>
                    <a:pt x="598766" y="6326"/>
                  </a:lnTo>
                  <a:lnTo>
                    <a:pt x="645334" y="1598"/>
                  </a:lnTo>
                  <a:lnTo>
                    <a:pt x="692758" y="0"/>
                  </a:lnTo>
                  <a:lnTo>
                    <a:pt x="740182" y="1598"/>
                  </a:lnTo>
                  <a:lnTo>
                    <a:pt x="786748" y="6326"/>
                  </a:lnTo>
                  <a:lnTo>
                    <a:pt x="832354" y="14079"/>
                  </a:lnTo>
                  <a:lnTo>
                    <a:pt x="876895" y="24754"/>
                  </a:lnTo>
                  <a:lnTo>
                    <a:pt x="920268" y="38249"/>
                  </a:lnTo>
                  <a:lnTo>
                    <a:pt x="962371" y="54460"/>
                  </a:lnTo>
                  <a:lnTo>
                    <a:pt x="1003101" y="73284"/>
                  </a:lnTo>
                  <a:lnTo>
                    <a:pt x="1042354" y="94617"/>
                  </a:lnTo>
                  <a:lnTo>
                    <a:pt x="1080027" y="118357"/>
                  </a:lnTo>
                  <a:lnTo>
                    <a:pt x="1116017" y="144400"/>
                  </a:lnTo>
                  <a:lnTo>
                    <a:pt x="1150221" y="172643"/>
                  </a:lnTo>
                  <a:lnTo>
                    <a:pt x="1182536" y="202983"/>
                  </a:lnTo>
                  <a:lnTo>
                    <a:pt x="1212858" y="235317"/>
                  </a:lnTo>
                  <a:lnTo>
                    <a:pt x="1241085" y="269542"/>
                  </a:lnTo>
                  <a:lnTo>
                    <a:pt x="1267113" y="305554"/>
                  </a:lnTo>
                  <a:lnTo>
                    <a:pt x="1290839" y="343250"/>
                  </a:lnTo>
                  <a:lnTo>
                    <a:pt x="1312160" y="382527"/>
                  </a:lnTo>
                  <a:lnTo>
                    <a:pt x="1330973" y="423282"/>
                  </a:lnTo>
                  <a:lnTo>
                    <a:pt x="1347174" y="465412"/>
                  </a:lnTo>
                  <a:lnTo>
                    <a:pt x="1360662" y="508813"/>
                  </a:lnTo>
                  <a:lnTo>
                    <a:pt x="1371331" y="553383"/>
                  </a:lnTo>
                  <a:lnTo>
                    <a:pt x="1379080" y="599018"/>
                  </a:lnTo>
                  <a:lnTo>
                    <a:pt x="1383805" y="645614"/>
                  </a:lnTo>
                  <a:lnTo>
                    <a:pt x="1385403" y="693070"/>
                  </a:lnTo>
                  <a:lnTo>
                    <a:pt x="1383805" y="740520"/>
                  </a:lnTo>
                  <a:lnTo>
                    <a:pt x="1379080" y="787112"/>
                  </a:lnTo>
                  <a:lnTo>
                    <a:pt x="1371331" y="832743"/>
                  </a:lnTo>
                  <a:lnTo>
                    <a:pt x="1360662" y="877309"/>
                  </a:lnTo>
                  <a:lnTo>
                    <a:pt x="1347174" y="920707"/>
                  </a:lnTo>
                  <a:lnTo>
                    <a:pt x="1330973" y="962835"/>
                  </a:lnTo>
                  <a:lnTo>
                    <a:pt x="1312160" y="1003588"/>
                  </a:lnTo>
                  <a:lnTo>
                    <a:pt x="1290839" y="1042864"/>
                  </a:lnTo>
                  <a:lnTo>
                    <a:pt x="1267113" y="1080559"/>
                  </a:lnTo>
                  <a:lnTo>
                    <a:pt x="1241085" y="1116570"/>
                  </a:lnTo>
                  <a:lnTo>
                    <a:pt x="1212858" y="1150794"/>
                  </a:lnTo>
                  <a:lnTo>
                    <a:pt x="1182536" y="1183128"/>
                  </a:lnTo>
                  <a:lnTo>
                    <a:pt x="1150221" y="1213468"/>
                  </a:lnTo>
                  <a:lnTo>
                    <a:pt x="1116017" y="1241712"/>
                  </a:lnTo>
                  <a:lnTo>
                    <a:pt x="1080027" y="1267755"/>
                  </a:lnTo>
                  <a:lnTo>
                    <a:pt x="1042354" y="1291496"/>
                  </a:lnTo>
                  <a:lnTo>
                    <a:pt x="1003101" y="1312830"/>
                  </a:lnTo>
                  <a:lnTo>
                    <a:pt x="962371" y="1331654"/>
                  </a:lnTo>
                  <a:lnTo>
                    <a:pt x="920268" y="1347866"/>
                  </a:lnTo>
                  <a:lnTo>
                    <a:pt x="876895" y="1361361"/>
                  </a:lnTo>
                  <a:lnTo>
                    <a:pt x="832354" y="1372037"/>
                  </a:lnTo>
                  <a:lnTo>
                    <a:pt x="786748" y="1379791"/>
                  </a:lnTo>
                  <a:lnTo>
                    <a:pt x="740182" y="1384519"/>
                  </a:lnTo>
                  <a:lnTo>
                    <a:pt x="692758" y="1386118"/>
                  </a:lnTo>
                  <a:lnTo>
                    <a:pt x="645334" y="1384519"/>
                  </a:lnTo>
                  <a:lnTo>
                    <a:pt x="598766" y="1379791"/>
                  </a:lnTo>
                  <a:lnTo>
                    <a:pt x="553158" y="1372037"/>
                  </a:lnTo>
                  <a:lnTo>
                    <a:pt x="508614" y="1361361"/>
                  </a:lnTo>
                  <a:lnTo>
                    <a:pt x="465236" y="1347866"/>
                  </a:lnTo>
                  <a:lnTo>
                    <a:pt x="423127" y="1331654"/>
                  </a:lnTo>
                  <a:lnTo>
                    <a:pt x="382392" y="1312830"/>
                  </a:lnTo>
                  <a:lnTo>
                    <a:pt x="343133" y="1291496"/>
                  </a:lnTo>
                  <a:lnTo>
                    <a:pt x="305453" y="1267755"/>
                  </a:lnTo>
                  <a:lnTo>
                    <a:pt x="269456" y="1241712"/>
                  </a:lnTo>
                  <a:lnTo>
                    <a:pt x="235245" y="1213468"/>
                  </a:lnTo>
                  <a:lnTo>
                    <a:pt x="202924" y="1183128"/>
                  </a:lnTo>
                  <a:lnTo>
                    <a:pt x="172594" y="1150794"/>
                  </a:lnTo>
                  <a:lnTo>
                    <a:pt x="144360" y="1116570"/>
                  </a:lnTo>
                  <a:lnTo>
                    <a:pt x="118326" y="1080559"/>
                  </a:lnTo>
                  <a:lnTo>
                    <a:pt x="94593" y="1042864"/>
                  </a:lnTo>
                  <a:lnTo>
                    <a:pt x="73266" y="1003588"/>
                  </a:lnTo>
                  <a:lnTo>
                    <a:pt x="54447" y="962835"/>
                  </a:lnTo>
                  <a:lnTo>
                    <a:pt x="38241" y="920707"/>
                  </a:lnTo>
                  <a:lnTo>
                    <a:pt x="24749" y="877309"/>
                  </a:lnTo>
                  <a:lnTo>
                    <a:pt x="14076" y="832743"/>
                  </a:lnTo>
                  <a:lnTo>
                    <a:pt x="6325" y="787112"/>
                  </a:lnTo>
                  <a:lnTo>
                    <a:pt x="1598" y="740520"/>
                  </a:lnTo>
                  <a:lnTo>
                    <a:pt x="0" y="69307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84" name="Google Shape;184;p10"/>
          <p:cNvSpPr txBox="1"/>
          <p:nvPr/>
        </p:nvSpPr>
        <p:spPr>
          <a:xfrm>
            <a:off x="4483997" y="4857375"/>
            <a:ext cx="786130" cy="210314"/>
          </a:xfrm>
          <a:prstGeom prst="rect">
            <a:avLst/>
          </a:prstGeom>
          <a:noFill/>
          <a:ln>
            <a:noFill/>
          </a:ln>
        </p:spPr>
        <p:txBody>
          <a:bodyPr anchorCtr="0" anchor="t" bIns="0" lIns="0" spcFirstLastPara="1" rIns="0" wrap="square" tIns="17775">
            <a:spAutoFit/>
          </a:bodyPr>
          <a:lstStyle/>
          <a:p>
            <a:pPr indent="0" lvl="0" marL="12700" marR="0" rtl="0" algn="l">
              <a:lnSpc>
                <a:spcPct val="100000"/>
              </a:lnSpc>
              <a:spcBef>
                <a:spcPts val="0"/>
              </a:spcBef>
              <a:spcAft>
                <a:spcPts val="0"/>
              </a:spcAft>
              <a:buClr>
                <a:srgbClr val="000000"/>
              </a:buClr>
              <a:buSzPts val="1250"/>
              <a:buFont typeface="Arial"/>
              <a:buNone/>
            </a:pPr>
            <a:r>
              <a:rPr b="1" i="0" lang="en-US" sz="1250" u="none" cap="none" strike="noStrike">
                <a:solidFill>
                  <a:schemeClr val="dk1"/>
                </a:solidFill>
                <a:latin typeface="Times New Roman"/>
                <a:ea typeface="Times New Roman"/>
                <a:cs typeface="Times New Roman"/>
                <a:sym typeface="Times New Roman"/>
              </a:rPr>
              <a:t>Scheduling</a:t>
            </a:r>
            <a:endParaRPr b="0" i="0" sz="1250" u="none" cap="none" strike="noStrike">
              <a:solidFill>
                <a:schemeClr val="dk1"/>
              </a:solidFill>
              <a:latin typeface="Times New Roman"/>
              <a:ea typeface="Times New Roman"/>
              <a:cs typeface="Times New Roman"/>
              <a:sym typeface="Times New Roman"/>
            </a:endParaRPr>
          </a:p>
        </p:txBody>
      </p:sp>
      <p:grpSp>
        <p:nvGrpSpPr>
          <p:cNvPr id="185" name="Google Shape;185;p10"/>
          <p:cNvGrpSpPr/>
          <p:nvPr/>
        </p:nvGrpSpPr>
        <p:grpSpPr>
          <a:xfrm>
            <a:off x="5507278" y="5339076"/>
            <a:ext cx="1944954" cy="661035"/>
            <a:chOff x="5594480" y="5554375"/>
            <a:chExt cx="1944954" cy="661035"/>
          </a:xfrm>
        </p:grpSpPr>
        <p:sp>
          <p:nvSpPr>
            <p:cNvPr id="186" name="Google Shape;186;p10"/>
            <p:cNvSpPr/>
            <p:nvPr/>
          </p:nvSpPr>
          <p:spPr>
            <a:xfrm>
              <a:off x="5650309" y="5674856"/>
              <a:ext cx="1889125" cy="210185"/>
            </a:xfrm>
            <a:custGeom>
              <a:rect b="b" l="l" r="r" t="t"/>
              <a:pathLst>
                <a:path extrusionOk="0" h="210185" w="1889125">
                  <a:moveTo>
                    <a:pt x="1889009" y="0"/>
                  </a:moveTo>
                  <a:lnTo>
                    <a:pt x="1853143" y="36947"/>
                  </a:lnTo>
                  <a:lnTo>
                    <a:pt x="1802640" y="70322"/>
                  </a:lnTo>
                  <a:lnTo>
                    <a:pt x="1738936" y="100123"/>
                  </a:lnTo>
                  <a:lnTo>
                    <a:pt x="1702584" y="113684"/>
                  </a:lnTo>
                  <a:lnTo>
                    <a:pt x="1663470" y="126352"/>
                  </a:lnTo>
                  <a:lnTo>
                    <a:pt x="1621775" y="138126"/>
                  </a:lnTo>
                  <a:lnTo>
                    <a:pt x="1577678" y="149007"/>
                  </a:lnTo>
                  <a:lnTo>
                    <a:pt x="1531360" y="158995"/>
                  </a:lnTo>
                  <a:lnTo>
                    <a:pt x="1482999" y="168089"/>
                  </a:lnTo>
                  <a:lnTo>
                    <a:pt x="1432776" y="176290"/>
                  </a:lnTo>
                  <a:lnTo>
                    <a:pt x="1380871" y="183598"/>
                  </a:lnTo>
                  <a:lnTo>
                    <a:pt x="1327462" y="190013"/>
                  </a:lnTo>
                  <a:lnTo>
                    <a:pt x="1272730" y="195534"/>
                  </a:lnTo>
                  <a:lnTo>
                    <a:pt x="1216854" y="200162"/>
                  </a:lnTo>
                  <a:lnTo>
                    <a:pt x="1160014" y="203896"/>
                  </a:lnTo>
                  <a:lnTo>
                    <a:pt x="1102390" y="206738"/>
                  </a:lnTo>
                  <a:lnTo>
                    <a:pt x="1044162" y="208686"/>
                  </a:lnTo>
                  <a:lnTo>
                    <a:pt x="985509" y="209741"/>
                  </a:lnTo>
                  <a:lnTo>
                    <a:pt x="926611" y="209902"/>
                  </a:lnTo>
                  <a:lnTo>
                    <a:pt x="867648" y="209170"/>
                  </a:lnTo>
                  <a:lnTo>
                    <a:pt x="808799" y="207545"/>
                  </a:lnTo>
                  <a:lnTo>
                    <a:pt x="750244" y="205027"/>
                  </a:lnTo>
                  <a:lnTo>
                    <a:pt x="692162" y="201615"/>
                  </a:lnTo>
                  <a:lnTo>
                    <a:pt x="634735" y="197310"/>
                  </a:lnTo>
                  <a:lnTo>
                    <a:pt x="578140" y="192112"/>
                  </a:lnTo>
                  <a:lnTo>
                    <a:pt x="522558" y="186020"/>
                  </a:lnTo>
                  <a:lnTo>
                    <a:pt x="468169" y="179035"/>
                  </a:lnTo>
                  <a:lnTo>
                    <a:pt x="415153" y="171157"/>
                  </a:lnTo>
                  <a:lnTo>
                    <a:pt x="363688" y="162385"/>
                  </a:lnTo>
                  <a:lnTo>
                    <a:pt x="313955" y="152720"/>
                  </a:lnTo>
                  <a:lnTo>
                    <a:pt x="266134" y="142162"/>
                  </a:lnTo>
                  <a:lnTo>
                    <a:pt x="220403" y="130711"/>
                  </a:lnTo>
                  <a:lnTo>
                    <a:pt x="176944" y="118366"/>
                  </a:lnTo>
                  <a:lnTo>
                    <a:pt x="135935" y="105128"/>
                  </a:lnTo>
                  <a:lnTo>
                    <a:pt x="97556" y="90996"/>
                  </a:lnTo>
                  <a:lnTo>
                    <a:pt x="61988" y="75971"/>
                  </a:lnTo>
                  <a:lnTo>
                    <a:pt x="29409" y="60053"/>
                  </a:lnTo>
                  <a:lnTo>
                    <a:pt x="0" y="43242"/>
                  </a:lnTo>
                </a:path>
              </a:pathLst>
            </a:custGeom>
            <a:noFill/>
            <a:ln cap="flat" cmpd="sng" w="11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7" name="Google Shape;187;p10"/>
            <p:cNvSpPr/>
            <p:nvPr/>
          </p:nvSpPr>
          <p:spPr>
            <a:xfrm>
              <a:off x="5594480" y="5674856"/>
              <a:ext cx="88900" cy="81915"/>
            </a:xfrm>
            <a:custGeom>
              <a:rect b="b" l="l" r="r" t="t"/>
              <a:pathLst>
                <a:path extrusionOk="0" h="81914" w="88900">
                  <a:moveTo>
                    <a:pt x="0" y="0"/>
                  </a:moveTo>
                  <a:lnTo>
                    <a:pt x="39091" y="81346"/>
                  </a:lnTo>
                  <a:lnTo>
                    <a:pt x="88500" y="17491"/>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8" name="Google Shape;188;p10"/>
            <p:cNvSpPr/>
            <p:nvPr/>
          </p:nvSpPr>
          <p:spPr>
            <a:xfrm>
              <a:off x="6213068" y="5554375"/>
              <a:ext cx="713740" cy="661035"/>
            </a:xfrm>
            <a:custGeom>
              <a:rect b="b" l="l" r="r" t="t"/>
              <a:pathLst>
                <a:path extrusionOk="0" h="661035" w="713740">
                  <a:moveTo>
                    <a:pt x="713175" y="0"/>
                  </a:moveTo>
                  <a:lnTo>
                    <a:pt x="0" y="0"/>
                  </a:lnTo>
                  <a:lnTo>
                    <a:pt x="0" y="660678"/>
                  </a:lnTo>
                  <a:lnTo>
                    <a:pt x="713175" y="660678"/>
                  </a:lnTo>
                  <a:lnTo>
                    <a:pt x="713175"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89" name="Google Shape;189;p10"/>
          <p:cNvSpPr txBox="1"/>
          <p:nvPr/>
        </p:nvSpPr>
        <p:spPr>
          <a:xfrm>
            <a:off x="5680101" y="5283900"/>
            <a:ext cx="1599300" cy="583500"/>
          </a:xfrm>
          <a:prstGeom prst="rect">
            <a:avLst/>
          </a:prstGeom>
          <a:noFill/>
          <a:ln>
            <a:noFill/>
          </a:ln>
        </p:spPr>
        <p:txBody>
          <a:bodyPr anchorCtr="0" anchor="t" bIns="0" lIns="0" spcFirstLastPara="1" rIns="0" wrap="square" tIns="8250">
            <a:spAutoFit/>
          </a:bodyPr>
          <a:lstStyle/>
          <a:p>
            <a:pPr indent="-1270" lvl="0" marL="12700" marR="5080" rtl="0" algn="ctr">
              <a:lnSpc>
                <a:spcPct val="103400"/>
              </a:lnSpc>
              <a:spcBef>
                <a:spcPts val="0"/>
              </a:spcBef>
              <a:spcAft>
                <a:spcPts val="0"/>
              </a:spcAft>
              <a:buClr>
                <a:srgbClr val="000000"/>
              </a:buClr>
              <a:buSzPts val="1400"/>
              <a:buFont typeface="Arial"/>
              <a:buNone/>
            </a:pPr>
            <a:r>
              <a:rPr lang="en-US" sz="1200">
                <a:solidFill>
                  <a:schemeClr val="dk1"/>
                </a:solidFill>
                <a:latin typeface="Times New Roman"/>
                <a:ea typeface="Times New Roman"/>
                <a:cs typeface="Times New Roman"/>
                <a:sym typeface="Times New Roman"/>
              </a:rPr>
              <a:t>Run out of time quantum</a:t>
            </a:r>
            <a:r>
              <a:rPr b="0" i="0" lang="en-US" sz="1200" u="none" cap="none" strike="noStrike">
                <a:solidFill>
                  <a:schemeClr val="dk1"/>
                </a:solidFill>
                <a:latin typeface="Times New Roman"/>
                <a:ea typeface="Times New Roman"/>
                <a:cs typeface="Times New Roman"/>
                <a:sym typeface="Times New Roman"/>
              </a:rPr>
              <a:t> </a:t>
            </a:r>
            <a:br>
              <a:rPr b="0" i="0" lang="en-US" sz="1200" u="none" cap="none" strike="noStrike">
                <a:solidFill>
                  <a:schemeClr val="dk1"/>
                </a:solidFill>
                <a:latin typeface="Times New Roman"/>
                <a:ea typeface="Times New Roman"/>
                <a:cs typeface="Times New Roman"/>
                <a:sym typeface="Times New Roman"/>
              </a:rPr>
            </a:br>
            <a:r>
              <a:rPr b="0" i="0" lang="en-US" sz="1200" u="none" cap="none" strike="noStrike">
                <a:solidFill>
                  <a:schemeClr val="dk1"/>
                </a:solidFill>
                <a:latin typeface="Times New Roman"/>
                <a:ea typeface="Times New Roman"/>
                <a:cs typeface="Times New Roman"/>
                <a:sym typeface="Times New Roman"/>
              </a:rPr>
              <a:t>or </a:t>
            </a:r>
            <a:endParaRPr b="0" i="0" sz="1200" u="none" cap="none" strike="noStrike">
              <a:solidFill>
                <a:schemeClr val="dk1"/>
              </a:solidFill>
              <a:latin typeface="Times New Roman"/>
              <a:ea typeface="Times New Roman"/>
              <a:cs typeface="Times New Roman"/>
              <a:sym typeface="Times New Roman"/>
            </a:endParaRPr>
          </a:p>
          <a:p>
            <a:pPr indent="-1270" lvl="0" marL="12700" marR="5080" rtl="0" algn="ctr">
              <a:lnSpc>
                <a:spcPct val="103400"/>
              </a:lnSpc>
              <a:spcBef>
                <a:spcPts val="65"/>
              </a:spcBef>
              <a:spcAft>
                <a:spcPts val="0"/>
              </a:spcAft>
              <a:buClr>
                <a:srgbClr val="000000"/>
              </a:buClr>
              <a:buSzPts val="1400"/>
              <a:buFont typeface="Arial"/>
              <a:buNone/>
            </a:pPr>
            <a:r>
              <a:rPr b="0" i="0" lang="en-US" sz="1200" u="none" cap="none" strike="noStrike">
                <a:solidFill>
                  <a:schemeClr val="dk1"/>
                </a:solidFill>
                <a:latin typeface="Times New Roman"/>
                <a:ea typeface="Times New Roman"/>
                <a:cs typeface="Times New Roman"/>
                <a:sym typeface="Times New Roman"/>
              </a:rPr>
              <a:t>Wait event/</a:t>
            </a:r>
            <a:r>
              <a:rPr lang="en-US" sz="1200">
                <a:solidFill>
                  <a:schemeClr val="dk1"/>
                </a:solidFill>
                <a:latin typeface="Times New Roman"/>
                <a:ea typeface="Times New Roman"/>
                <a:cs typeface="Times New Roman"/>
                <a:sym typeface="Times New Roman"/>
              </a:rPr>
              <a:t>time</a:t>
            </a:r>
            <a:endParaRPr b="0" i="0" sz="1200" u="none" cap="none" strike="noStrike">
              <a:solidFill>
                <a:schemeClr val="dk1"/>
              </a:solidFill>
              <a:latin typeface="Times New Roman"/>
              <a:ea typeface="Times New Roman"/>
              <a:cs typeface="Times New Roman"/>
              <a:sym typeface="Times New Roman"/>
            </a:endParaRPr>
          </a:p>
        </p:txBody>
      </p:sp>
      <p:grpSp>
        <p:nvGrpSpPr>
          <p:cNvPr id="190" name="Google Shape;190;p10"/>
          <p:cNvGrpSpPr/>
          <p:nvPr/>
        </p:nvGrpSpPr>
        <p:grpSpPr>
          <a:xfrm>
            <a:off x="187443" y="2379433"/>
            <a:ext cx="8710899" cy="2206923"/>
            <a:chOff x="187443" y="2379433"/>
            <a:chExt cx="8710899" cy="2206923"/>
          </a:xfrm>
        </p:grpSpPr>
        <p:sp>
          <p:nvSpPr>
            <p:cNvPr id="191" name="Google Shape;191;p10"/>
            <p:cNvSpPr/>
            <p:nvPr/>
          </p:nvSpPr>
          <p:spPr>
            <a:xfrm>
              <a:off x="5866568" y="2891429"/>
              <a:ext cx="2946933" cy="817450"/>
            </a:xfrm>
            <a:custGeom>
              <a:rect b="b" l="l" r="r" t="t"/>
              <a:pathLst>
                <a:path extrusionOk="0" h="1445260" w="2216150">
                  <a:moveTo>
                    <a:pt x="0" y="0"/>
                  </a:moveTo>
                  <a:lnTo>
                    <a:pt x="2215613" y="1445005"/>
                  </a:lnTo>
                </a:path>
              </a:pathLst>
            </a:custGeom>
            <a:noFill/>
            <a:ln cap="flat" cmpd="sng" w="11450">
              <a:solidFill>
                <a:srgbClr val="528135"/>
              </a:solidFill>
              <a:prstDash val="dash"/>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2" name="Google Shape;192;p10"/>
            <p:cNvSpPr/>
            <p:nvPr/>
          </p:nvSpPr>
          <p:spPr>
            <a:xfrm>
              <a:off x="8808172" y="3697012"/>
              <a:ext cx="90170" cy="78105"/>
            </a:xfrm>
            <a:custGeom>
              <a:rect b="b" l="l" r="r" t="t"/>
              <a:pathLst>
                <a:path extrusionOk="0" h="78104" w="90170">
                  <a:moveTo>
                    <a:pt x="44021" y="0"/>
                  </a:moveTo>
                  <a:lnTo>
                    <a:pt x="0" y="67673"/>
                  </a:lnTo>
                  <a:lnTo>
                    <a:pt x="89647" y="77996"/>
                  </a:lnTo>
                  <a:lnTo>
                    <a:pt x="44021" y="0"/>
                  </a:lnTo>
                  <a:close/>
                </a:path>
              </a:pathLst>
            </a:custGeom>
            <a:solidFill>
              <a:srgbClr val="52813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3" name="Google Shape;193;p10"/>
            <p:cNvSpPr/>
            <p:nvPr/>
          </p:nvSpPr>
          <p:spPr>
            <a:xfrm>
              <a:off x="4193653" y="2895600"/>
              <a:ext cx="573974" cy="817450"/>
            </a:xfrm>
            <a:custGeom>
              <a:rect b="b" l="l" r="r" t="t"/>
              <a:pathLst>
                <a:path extrusionOk="0" h="1429385" w="1190625">
                  <a:moveTo>
                    <a:pt x="1190288" y="0"/>
                  </a:moveTo>
                  <a:lnTo>
                    <a:pt x="0" y="1429291"/>
                  </a:lnTo>
                </a:path>
              </a:pathLst>
            </a:custGeom>
            <a:noFill/>
            <a:ln cap="flat" cmpd="sng" w="11450">
              <a:solidFill>
                <a:srgbClr val="528135"/>
              </a:solidFill>
              <a:prstDash val="lgDash"/>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4" name="Google Shape;194;p10"/>
            <p:cNvSpPr/>
            <p:nvPr/>
          </p:nvSpPr>
          <p:spPr>
            <a:xfrm>
              <a:off x="4141784" y="3695817"/>
              <a:ext cx="83185" cy="88265"/>
            </a:xfrm>
            <a:custGeom>
              <a:rect b="b" l="l" r="r" t="t"/>
              <a:pathLst>
                <a:path extrusionOk="0" h="88264" w="83185">
                  <a:moveTo>
                    <a:pt x="20634" y="0"/>
                  </a:moveTo>
                  <a:lnTo>
                    <a:pt x="0" y="87975"/>
                  </a:lnTo>
                  <a:lnTo>
                    <a:pt x="82654" y="51730"/>
                  </a:lnTo>
                  <a:lnTo>
                    <a:pt x="20634" y="0"/>
                  </a:lnTo>
                  <a:close/>
                </a:path>
              </a:pathLst>
            </a:custGeom>
            <a:solidFill>
              <a:srgbClr val="52813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5" name="Google Shape;195;p10"/>
            <p:cNvSpPr/>
            <p:nvPr/>
          </p:nvSpPr>
          <p:spPr>
            <a:xfrm>
              <a:off x="2808196" y="2379433"/>
              <a:ext cx="554931" cy="1440246"/>
            </a:xfrm>
            <a:custGeom>
              <a:rect b="b" l="l" r="r" t="t"/>
              <a:pathLst>
                <a:path extrusionOk="0" h="1392554" w="196850">
                  <a:moveTo>
                    <a:pt x="0" y="0"/>
                  </a:moveTo>
                  <a:lnTo>
                    <a:pt x="196489" y="1392013"/>
                  </a:lnTo>
                </a:path>
              </a:pathLst>
            </a:custGeom>
            <a:noFill/>
            <a:ln cap="flat" cmpd="sng" w="11450">
              <a:solidFill>
                <a:srgbClr val="FFC000"/>
              </a:solidFill>
              <a:prstDash val="lgDash"/>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6" name="Google Shape;196;p10"/>
            <p:cNvSpPr/>
            <p:nvPr/>
          </p:nvSpPr>
          <p:spPr>
            <a:xfrm rot="-1172965">
              <a:off x="3330608" y="3794998"/>
              <a:ext cx="80010" cy="85725"/>
            </a:xfrm>
            <a:custGeom>
              <a:rect b="b" l="l" r="r" t="t"/>
              <a:pathLst>
                <a:path extrusionOk="0" h="85725" w="80010">
                  <a:moveTo>
                    <a:pt x="79902" y="0"/>
                  </a:moveTo>
                  <a:lnTo>
                    <a:pt x="0" y="11240"/>
                  </a:lnTo>
                  <a:lnTo>
                    <a:pt x="51243" y="85567"/>
                  </a:lnTo>
                  <a:lnTo>
                    <a:pt x="79902" y="0"/>
                  </a:lnTo>
                  <a:close/>
                </a:path>
              </a:pathLst>
            </a:custGeom>
            <a:solidFill>
              <a:srgbClr val="FFC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7" name="Google Shape;197;p10"/>
            <p:cNvSpPr/>
            <p:nvPr/>
          </p:nvSpPr>
          <p:spPr>
            <a:xfrm>
              <a:off x="233032" y="2379433"/>
              <a:ext cx="1189990" cy="1408430"/>
            </a:xfrm>
            <a:custGeom>
              <a:rect b="b" l="l" r="r" t="t"/>
              <a:pathLst>
                <a:path extrusionOk="0" h="1408429" w="1189990">
                  <a:moveTo>
                    <a:pt x="1189876" y="0"/>
                  </a:moveTo>
                  <a:lnTo>
                    <a:pt x="0" y="1407957"/>
                  </a:lnTo>
                </a:path>
              </a:pathLst>
            </a:custGeom>
            <a:noFill/>
            <a:ln cap="flat" cmpd="sng" w="11450">
              <a:solidFill>
                <a:srgbClr val="FFC000"/>
              </a:solidFill>
              <a:prstDash val="lgDash"/>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8" name="Google Shape;198;p10"/>
            <p:cNvSpPr/>
            <p:nvPr/>
          </p:nvSpPr>
          <p:spPr>
            <a:xfrm>
              <a:off x="187443" y="3753668"/>
              <a:ext cx="83185" cy="88265"/>
            </a:xfrm>
            <a:custGeom>
              <a:rect b="b" l="l" r="r" t="t"/>
              <a:pathLst>
                <a:path extrusionOk="0" h="88264" w="83185">
                  <a:moveTo>
                    <a:pt x="21292" y="0"/>
                  </a:moveTo>
                  <a:lnTo>
                    <a:pt x="0" y="87746"/>
                  </a:lnTo>
                  <a:lnTo>
                    <a:pt x="82927" y="52074"/>
                  </a:lnTo>
                  <a:lnTo>
                    <a:pt x="21292" y="0"/>
                  </a:lnTo>
                  <a:close/>
                </a:path>
              </a:pathLst>
            </a:custGeom>
            <a:solidFill>
              <a:srgbClr val="FFC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9" name="Google Shape;199;p10"/>
            <p:cNvSpPr/>
            <p:nvPr/>
          </p:nvSpPr>
          <p:spPr>
            <a:xfrm>
              <a:off x="5594480" y="4343462"/>
              <a:ext cx="1690454" cy="214977"/>
            </a:xfrm>
            <a:custGeom>
              <a:rect b="b" l="l" r="r" t="t"/>
              <a:pathLst>
                <a:path extrusionOk="0" h="351154" w="1885950">
                  <a:moveTo>
                    <a:pt x="0" y="351100"/>
                  </a:moveTo>
                  <a:lnTo>
                    <a:pt x="46067" y="297258"/>
                  </a:lnTo>
                  <a:lnTo>
                    <a:pt x="74942" y="271531"/>
                  </a:lnTo>
                  <a:lnTo>
                    <a:pt x="107351" y="246663"/>
                  </a:lnTo>
                  <a:lnTo>
                    <a:pt x="143022" y="222701"/>
                  </a:lnTo>
                  <a:lnTo>
                    <a:pt x="181684" y="199693"/>
                  </a:lnTo>
                  <a:lnTo>
                    <a:pt x="223067" y="177686"/>
                  </a:lnTo>
                  <a:lnTo>
                    <a:pt x="266900" y="156728"/>
                  </a:lnTo>
                  <a:lnTo>
                    <a:pt x="312912" y="136867"/>
                  </a:lnTo>
                  <a:lnTo>
                    <a:pt x="360833" y="118148"/>
                  </a:lnTo>
                  <a:lnTo>
                    <a:pt x="410390" y="100621"/>
                  </a:lnTo>
                  <a:lnTo>
                    <a:pt x="461314" y="84332"/>
                  </a:lnTo>
                  <a:lnTo>
                    <a:pt x="513333" y="69330"/>
                  </a:lnTo>
                  <a:lnTo>
                    <a:pt x="566178" y="55660"/>
                  </a:lnTo>
                  <a:lnTo>
                    <a:pt x="619576" y="43372"/>
                  </a:lnTo>
                  <a:lnTo>
                    <a:pt x="673257" y="32511"/>
                  </a:lnTo>
                  <a:lnTo>
                    <a:pt x="726950" y="23127"/>
                  </a:lnTo>
                  <a:lnTo>
                    <a:pt x="780384" y="15265"/>
                  </a:lnTo>
                  <a:lnTo>
                    <a:pt x="833289" y="8974"/>
                  </a:lnTo>
                  <a:lnTo>
                    <a:pt x="885393" y="4302"/>
                  </a:lnTo>
                  <a:lnTo>
                    <a:pt x="936427" y="1294"/>
                  </a:lnTo>
                  <a:lnTo>
                    <a:pt x="986118" y="0"/>
                  </a:lnTo>
                  <a:lnTo>
                    <a:pt x="1056817" y="1245"/>
                  </a:lnTo>
                  <a:lnTo>
                    <a:pt x="1123972" y="5924"/>
                  </a:lnTo>
                  <a:lnTo>
                    <a:pt x="1187572" y="13608"/>
                  </a:lnTo>
                  <a:lnTo>
                    <a:pt x="1247608" y="23869"/>
                  </a:lnTo>
                  <a:lnTo>
                    <a:pt x="1304069" y="36277"/>
                  </a:lnTo>
                  <a:lnTo>
                    <a:pt x="1356944" y="50405"/>
                  </a:lnTo>
                  <a:lnTo>
                    <a:pt x="1406224" y="65824"/>
                  </a:lnTo>
                  <a:lnTo>
                    <a:pt x="1451898" y="82104"/>
                  </a:lnTo>
                  <a:lnTo>
                    <a:pt x="1493956" y="98818"/>
                  </a:lnTo>
                  <a:lnTo>
                    <a:pt x="1532387" y="115537"/>
                  </a:lnTo>
                  <a:lnTo>
                    <a:pt x="1567182" y="131831"/>
                  </a:lnTo>
                  <a:lnTo>
                    <a:pt x="1625821" y="161435"/>
                  </a:lnTo>
                  <a:lnTo>
                    <a:pt x="1649644" y="173886"/>
                  </a:lnTo>
                  <a:lnTo>
                    <a:pt x="1680804" y="189986"/>
                  </a:lnTo>
                  <a:lnTo>
                    <a:pt x="1711536" y="206443"/>
                  </a:lnTo>
                  <a:lnTo>
                    <a:pt x="1750268" y="228764"/>
                  </a:lnTo>
                  <a:lnTo>
                    <a:pt x="1805431" y="262454"/>
                  </a:lnTo>
                  <a:lnTo>
                    <a:pt x="1885455" y="313019"/>
                  </a:lnTo>
                </a:path>
              </a:pathLst>
            </a:custGeom>
            <a:noFill/>
            <a:ln cap="flat" cmpd="sng" w="11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0" name="Google Shape;200;p10"/>
            <p:cNvSpPr/>
            <p:nvPr/>
          </p:nvSpPr>
          <p:spPr>
            <a:xfrm>
              <a:off x="7258953" y="4508251"/>
              <a:ext cx="90170" cy="78105"/>
            </a:xfrm>
            <a:custGeom>
              <a:rect b="b" l="l" r="r" t="t"/>
              <a:pathLst>
                <a:path extrusionOk="0" h="78104" w="90170">
                  <a:moveTo>
                    <a:pt x="43562" y="0"/>
                  </a:moveTo>
                  <a:lnTo>
                    <a:pt x="0" y="68017"/>
                  </a:lnTo>
                  <a:lnTo>
                    <a:pt x="89647" y="77538"/>
                  </a:lnTo>
                  <a:lnTo>
                    <a:pt x="43562"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01" name="Google Shape;201;p10"/>
          <p:cNvSpPr txBox="1"/>
          <p:nvPr/>
        </p:nvSpPr>
        <p:spPr>
          <a:xfrm>
            <a:off x="5659477" y="4105798"/>
            <a:ext cx="1801454" cy="205184"/>
          </a:xfrm>
          <a:prstGeom prst="rect">
            <a:avLst/>
          </a:prstGeom>
          <a:solidFill>
            <a:srgbClr val="FFFFFF"/>
          </a:solidFill>
          <a:ln>
            <a:noFill/>
          </a:ln>
        </p:spPr>
        <p:txBody>
          <a:bodyPr anchorCtr="0" anchor="t" bIns="0" lIns="0" spcFirstLastPara="1" rIns="0" wrap="square" tIns="0">
            <a:spAutoFit/>
          </a:bodyPr>
          <a:lstStyle/>
          <a:p>
            <a:pPr indent="0" lvl="0" marL="5080" marR="0" rtl="0" algn="l">
              <a:lnSpc>
                <a:spcPct val="116071"/>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Select one thread to run</a:t>
            </a:r>
            <a:endParaRPr b="0" i="0" sz="1400" u="none" cap="none" strike="noStrike">
              <a:solidFill>
                <a:schemeClr val="dk1"/>
              </a:solidFill>
              <a:latin typeface="Times New Roman"/>
              <a:ea typeface="Times New Roman"/>
              <a:cs typeface="Times New Roman"/>
              <a:sym typeface="Times New Roman"/>
            </a:endParaRPr>
          </a:p>
        </p:txBody>
      </p:sp>
      <p:sp>
        <p:nvSpPr>
          <p:cNvPr id="202" name="Google Shape;202;p10"/>
          <p:cNvSpPr/>
          <p:nvPr/>
        </p:nvSpPr>
        <p:spPr>
          <a:xfrm>
            <a:off x="4109840" y="3795014"/>
            <a:ext cx="4795657" cy="2072386"/>
          </a:xfrm>
          <a:custGeom>
            <a:rect b="b" l="l" r="r" t="t"/>
            <a:pathLst>
              <a:path extrusionOk="0" h="2293620" w="2844800">
                <a:moveTo>
                  <a:pt x="17195" y="2073325"/>
                </a:moveTo>
                <a:lnTo>
                  <a:pt x="0" y="2073325"/>
                </a:lnTo>
                <a:lnTo>
                  <a:pt x="0" y="2210968"/>
                </a:lnTo>
                <a:lnTo>
                  <a:pt x="17195" y="2210968"/>
                </a:lnTo>
                <a:lnTo>
                  <a:pt x="17195" y="2073325"/>
                </a:lnTo>
                <a:close/>
              </a:path>
              <a:path extrusionOk="0" h="2293620" w="2844800">
                <a:moveTo>
                  <a:pt x="17195" y="1866861"/>
                </a:moveTo>
                <a:lnTo>
                  <a:pt x="0" y="1866861"/>
                </a:lnTo>
                <a:lnTo>
                  <a:pt x="0" y="2004504"/>
                </a:lnTo>
                <a:lnTo>
                  <a:pt x="17195" y="2004504"/>
                </a:lnTo>
                <a:lnTo>
                  <a:pt x="17195" y="1866861"/>
                </a:lnTo>
                <a:close/>
              </a:path>
              <a:path extrusionOk="0" h="2293620" w="2844800">
                <a:moveTo>
                  <a:pt x="17195" y="1660398"/>
                </a:moveTo>
                <a:lnTo>
                  <a:pt x="0" y="1660398"/>
                </a:lnTo>
                <a:lnTo>
                  <a:pt x="0" y="1798040"/>
                </a:lnTo>
                <a:lnTo>
                  <a:pt x="17195" y="1798040"/>
                </a:lnTo>
                <a:lnTo>
                  <a:pt x="17195" y="1660398"/>
                </a:lnTo>
                <a:close/>
              </a:path>
              <a:path extrusionOk="0" h="2293620" w="2844800">
                <a:moveTo>
                  <a:pt x="17195" y="1453934"/>
                </a:moveTo>
                <a:lnTo>
                  <a:pt x="0" y="1453934"/>
                </a:lnTo>
                <a:lnTo>
                  <a:pt x="0" y="1591576"/>
                </a:lnTo>
                <a:lnTo>
                  <a:pt x="17195" y="1591576"/>
                </a:lnTo>
                <a:lnTo>
                  <a:pt x="17195" y="1453934"/>
                </a:lnTo>
                <a:close/>
              </a:path>
              <a:path extrusionOk="0" h="2293620" w="2844800">
                <a:moveTo>
                  <a:pt x="17195" y="1247495"/>
                </a:moveTo>
                <a:lnTo>
                  <a:pt x="0" y="1247495"/>
                </a:lnTo>
                <a:lnTo>
                  <a:pt x="0" y="1385112"/>
                </a:lnTo>
                <a:lnTo>
                  <a:pt x="17195" y="1385112"/>
                </a:lnTo>
                <a:lnTo>
                  <a:pt x="17195" y="1247495"/>
                </a:lnTo>
                <a:close/>
              </a:path>
              <a:path extrusionOk="0" h="2293620" w="2844800">
                <a:moveTo>
                  <a:pt x="17195" y="1041031"/>
                </a:moveTo>
                <a:lnTo>
                  <a:pt x="0" y="1041031"/>
                </a:lnTo>
                <a:lnTo>
                  <a:pt x="0" y="1178674"/>
                </a:lnTo>
                <a:lnTo>
                  <a:pt x="17195" y="1178674"/>
                </a:lnTo>
                <a:lnTo>
                  <a:pt x="17195" y="1041031"/>
                </a:lnTo>
                <a:close/>
              </a:path>
              <a:path extrusionOk="0" h="2293620" w="2844800">
                <a:moveTo>
                  <a:pt x="17195" y="834580"/>
                </a:moveTo>
                <a:lnTo>
                  <a:pt x="0" y="834580"/>
                </a:lnTo>
                <a:lnTo>
                  <a:pt x="0" y="972223"/>
                </a:lnTo>
                <a:lnTo>
                  <a:pt x="17195" y="972223"/>
                </a:lnTo>
                <a:lnTo>
                  <a:pt x="17195" y="834580"/>
                </a:lnTo>
                <a:close/>
              </a:path>
              <a:path extrusionOk="0" h="2293620" w="2844800">
                <a:moveTo>
                  <a:pt x="17195" y="628116"/>
                </a:moveTo>
                <a:lnTo>
                  <a:pt x="0" y="628116"/>
                </a:lnTo>
                <a:lnTo>
                  <a:pt x="0" y="765759"/>
                </a:lnTo>
                <a:lnTo>
                  <a:pt x="17195" y="765759"/>
                </a:lnTo>
                <a:lnTo>
                  <a:pt x="17195" y="628116"/>
                </a:lnTo>
                <a:close/>
              </a:path>
              <a:path extrusionOk="0" h="2293620" w="2844800">
                <a:moveTo>
                  <a:pt x="17195" y="421652"/>
                </a:moveTo>
                <a:lnTo>
                  <a:pt x="0" y="421652"/>
                </a:lnTo>
                <a:lnTo>
                  <a:pt x="0" y="559295"/>
                </a:lnTo>
                <a:lnTo>
                  <a:pt x="17195" y="559295"/>
                </a:lnTo>
                <a:lnTo>
                  <a:pt x="17195" y="421652"/>
                </a:lnTo>
                <a:close/>
              </a:path>
              <a:path extrusionOk="0" h="2293620" w="2844800">
                <a:moveTo>
                  <a:pt x="17195" y="215188"/>
                </a:moveTo>
                <a:lnTo>
                  <a:pt x="0" y="215188"/>
                </a:lnTo>
                <a:lnTo>
                  <a:pt x="0" y="352831"/>
                </a:lnTo>
                <a:lnTo>
                  <a:pt x="17195" y="352831"/>
                </a:lnTo>
                <a:lnTo>
                  <a:pt x="17195" y="215188"/>
                </a:lnTo>
                <a:close/>
              </a:path>
              <a:path extrusionOk="0" h="2293620" w="2844800">
                <a:moveTo>
                  <a:pt x="101206" y="0"/>
                </a:moveTo>
                <a:lnTo>
                  <a:pt x="8597" y="0"/>
                </a:lnTo>
                <a:lnTo>
                  <a:pt x="8597" y="8890"/>
                </a:lnTo>
                <a:lnTo>
                  <a:pt x="0" y="8890"/>
                </a:lnTo>
                <a:lnTo>
                  <a:pt x="0" y="17792"/>
                </a:lnTo>
                <a:lnTo>
                  <a:pt x="0" y="146088"/>
                </a:lnTo>
                <a:lnTo>
                  <a:pt x="17195" y="146088"/>
                </a:lnTo>
                <a:lnTo>
                  <a:pt x="17195" y="17792"/>
                </a:lnTo>
                <a:lnTo>
                  <a:pt x="17195" y="17335"/>
                </a:lnTo>
                <a:lnTo>
                  <a:pt x="101206" y="17335"/>
                </a:lnTo>
                <a:lnTo>
                  <a:pt x="101206" y="8890"/>
                </a:lnTo>
                <a:lnTo>
                  <a:pt x="101206" y="8724"/>
                </a:lnTo>
                <a:lnTo>
                  <a:pt x="101206" y="0"/>
                </a:lnTo>
                <a:close/>
              </a:path>
              <a:path extrusionOk="0" h="2293620" w="2844800">
                <a:moveTo>
                  <a:pt x="141287" y="2276462"/>
                </a:moveTo>
                <a:lnTo>
                  <a:pt x="10909" y="2276462"/>
                </a:lnTo>
                <a:lnTo>
                  <a:pt x="10909" y="2280285"/>
                </a:lnTo>
                <a:lnTo>
                  <a:pt x="0" y="2280285"/>
                </a:lnTo>
                <a:lnTo>
                  <a:pt x="0" y="2284095"/>
                </a:lnTo>
                <a:lnTo>
                  <a:pt x="0" y="2292985"/>
                </a:lnTo>
                <a:lnTo>
                  <a:pt x="141287" y="2292985"/>
                </a:lnTo>
                <a:lnTo>
                  <a:pt x="141287" y="2284666"/>
                </a:lnTo>
                <a:lnTo>
                  <a:pt x="141287" y="2284095"/>
                </a:lnTo>
                <a:lnTo>
                  <a:pt x="141287" y="2280285"/>
                </a:lnTo>
                <a:lnTo>
                  <a:pt x="141287" y="2279789"/>
                </a:lnTo>
                <a:lnTo>
                  <a:pt x="141287" y="2276462"/>
                </a:lnTo>
                <a:close/>
              </a:path>
              <a:path extrusionOk="0" h="2293620" w="2844800">
                <a:moveTo>
                  <a:pt x="307555" y="127"/>
                </a:moveTo>
                <a:lnTo>
                  <a:pt x="169989" y="127"/>
                </a:lnTo>
                <a:lnTo>
                  <a:pt x="169989" y="17335"/>
                </a:lnTo>
                <a:lnTo>
                  <a:pt x="307555" y="17335"/>
                </a:lnTo>
                <a:lnTo>
                  <a:pt x="307555" y="127"/>
                </a:lnTo>
                <a:close/>
              </a:path>
              <a:path extrusionOk="0" h="2293620" w="2844800">
                <a:moveTo>
                  <a:pt x="347637" y="2276056"/>
                </a:moveTo>
                <a:lnTo>
                  <a:pt x="210070" y="2276056"/>
                </a:lnTo>
                <a:lnTo>
                  <a:pt x="210070" y="2293264"/>
                </a:lnTo>
                <a:lnTo>
                  <a:pt x="347637" y="2293264"/>
                </a:lnTo>
                <a:lnTo>
                  <a:pt x="347637" y="2276056"/>
                </a:lnTo>
                <a:close/>
              </a:path>
              <a:path extrusionOk="0" h="2293620" w="2844800">
                <a:moveTo>
                  <a:pt x="513905" y="127"/>
                </a:moveTo>
                <a:lnTo>
                  <a:pt x="376339" y="127"/>
                </a:lnTo>
                <a:lnTo>
                  <a:pt x="376339" y="17335"/>
                </a:lnTo>
                <a:lnTo>
                  <a:pt x="513905" y="17335"/>
                </a:lnTo>
                <a:lnTo>
                  <a:pt x="513905" y="127"/>
                </a:lnTo>
                <a:close/>
              </a:path>
              <a:path extrusionOk="0" h="2293620" w="2844800">
                <a:moveTo>
                  <a:pt x="553986" y="2276056"/>
                </a:moveTo>
                <a:lnTo>
                  <a:pt x="416420" y="2276056"/>
                </a:lnTo>
                <a:lnTo>
                  <a:pt x="416420" y="2293264"/>
                </a:lnTo>
                <a:lnTo>
                  <a:pt x="553986" y="2293264"/>
                </a:lnTo>
                <a:lnTo>
                  <a:pt x="553986" y="2276056"/>
                </a:lnTo>
                <a:close/>
              </a:path>
              <a:path extrusionOk="0" h="2293620" w="2844800">
                <a:moveTo>
                  <a:pt x="720255" y="127"/>
                </a:moveTo>
                <a:lnTo>
                  <a:pt x="582688" y="127"/>
                </a:lnTo>
                <a:lnTo>
                  <a:pt x="582688" y="17335"/>
                </a:lnTo>
                <a:lnTo>
                  <a:pt x="720255" y="17335"/>
                </a:lnTo>
                <a:lnTo>
                  <a:pt x="720255" y="127"/>
                </a:lnTo>
                <a:close/>
              </a:path>
              <a:path extrusionOk="0" h="2293620" w="2844800">
                <a:moveTo>
                  <a:pt x="760336" y="2276056"/>
                </a:moveTo>
                <a:lnTo>
                  <a:pt x="622769" y="2276056"/>
                </a:lnTo>
                <a:lnTo>
                  <a:pt x="622769" y="2293264"/>
                </a:lnTo>
                <a:lnTo>
                  <a:pt x="760336" y="2293264"/>
                </a:lnTo>
                <a:lnTo>
                  <a:pt x="760336" y="2276056"/>
                </a:lnTo>
                <a:close/>
              </a:path>
              <a:path extrusionOk="0" h="2293620" w="2844800">
                <a:moveTo>
                  <a:pt x="926604" y="127"/>
                </a:moveTo>
                <a:lnTo>
                  <a:pt x="789038" y="127"/>
                </a:lnTo>
                <a:lnTo>
                  <a:pt x="789038" y="17335"/>
                </a:lnTo>
                <a:lnTo>
                  <a:pt x="926604" y="17335"/>
                </a:lnTo>
                <a:lnTo>
                  <a:pt x="926604" y="127"/>
                </a:lnTo>
                <a:close/>
              </a:path>
              <a:path extrusionOk="0" h="2293620" w="2844800">
                <a:moveTo>
                  <a:pt x="966685" y="2276056"/>
                </a:moveTo>
                <a:lnTo>
                  <a:pt x="829119" y="2276056"/>
                </a:lnTo>
                <a:lnTo>
                  <a:pt x="829119" y="2293264"/>
                </a:lnTo>
                <a:lnTo>
                  <a:pt x="966685" y="2293264"/>
                </a:lnTo>
                <a:lnTo>
                  <a:pt x="966685" y="2276056"/>
                </a:lnTo>
                <a:close/>
              </a:path>
              <a:path extrusionOk="0" h="2293620" w="2844800">
                <a:moveTo>
                  <a:pt x="1132979" y="127"/>
                </a:moveTo>
                <a:lnTo>
                  <a:pt x="995387" y="127"/>
                </a:lnTo>
                <a:lnTo>
                  <a:pt x="995387" y="17335"/>
                </a:lnTo>
                <a:lnTo>
                  <a:pt x="1132979" y="17335"/>
                </a:lnTo>
                <a:lnTo>
                  <a:pt x="1132979" y="127"/>
                </a:lnTo>
                <a:close/>
              </a:path>
              <a:path extrusionOk="0" h="2293620" w="2844800">
                <a:moveTo>
                  <a:pt x="1172984" y="2276056"/>
                </a:moveTo>
                <a:lnTo>
                  <a:pt x="1035469" y="2276056"/>
                </a:lnTo>
                <a:lnTo>
                  <a:pt x="1035469" y="2293264"/>
                </a:lnTo>
                <a:lnTo>
                  <a:pt x="1172984" y="2293264"/>
                </a:lnTo>
                <a:lnTo>
                  <a:pt x="1172984" y="2276056"/>
                </a:lnTo>
                <a:close/>
              </a:path>
              <a:path extrusionOk="0" h="2293620" w="2844800">
                <a:moveTo>
                  <a:pt x="1339329" y="127"/>
                </a:moveTo>
                <a:lnTo>
                  <a:pt x="1201762" y="127"/>
                </a:lnTo>
                <a:lnTo>
                  <a:pt x="1201762" y="17335"/>
                </a:lnTo>
                <a:lnTo>
                  <a:pt x="1339329" y="17335"/>
                </a:lnTo>
                <a:lnTo>
                  <a:pt x="1339329" y="127"/>
                </a:lnTo>
                <a:close/>
              </a:path>
              <a:path extrusionOk="0" h="2293620" w="2844800">
                <a:moveTo>
                  <a:pt x="1379334" y="2276056"/>
                </a:moveTo>
                <a:lnTo>
                  <a:pt x="1241767" y="2276056"/>
                </a:lnTo>
                <a:lnTo>
                  <a:pt x="1241767" y="2293264"/>
                </a:lnTo>
                <a:lnTo>
                  <a:pt x="1379334" y="2293264"/>
                </a:lnTo>
                <a:lnTo>
                  <a:pt x="1379334" y="2276056"/>
                </a:lnTo>
                <a:close/>
              </a:path>
              <a:path extrusionOk="0" h="2293620" w="2844800">
                <a:moveTo>
                  <a:pt x="1545678" y="127"/>
                </a:moveTo>
                <a:lnTo>
                  <a:pt x="1408112" y="127"/>
                </a:lnTo>
                <a:lnTo>
                  <a:pt x="1408112" y="17335"/>
                </a:lnTo>
                <a:lnTo>
                  <a:pt x="1545678" y="17335"/>
                </a:lnTo>
                <a:lnTo>
                  <a:pt x="1545678" y="127"/>
                </a:lnTo>
                <a:close/>
              </a:path>
              <a:path extrusionOk="0" h="2293620" w="2844800">
                <a:moveTo>
                  <a:pt x="1585683" y="2276056"/>
                </a:moveTo>
                <a:lnTo>
                  <a:pt x="1448117" y="2276056"/>
                </a:lnTo>
                <a:lnTo>
                  <a:pt x="1448117" y="2293264"/>
                </a:lnTo>
                <a:lnTo>
                  <a:pt x="1585683" y="2293264"/>
                </a:lnTo>
                <a:lnTo>
                  <a:pt x="1585683" y="2276056"/>
                </a:lnTo>
                <a:close/>
              </a:path>
              <a:path extrusionOk="0" h="2293620" w="2844800">
                <a:moveTo>
                  <a:pt x="1752028" y="127"/>
                </a:moveTo>
                <a:lnTo>
                  <a:pt x="1614462" y="127"/>
                </a:lnTo>
                <a:lnTo>
                  <a:pt x="1614462" y="17335"/>
                </a:lnTo>
                <a:lnTo>
                  <a:pt x="1752028" y="17335"/>
                </a:lnTo>
                <a:lnTo>
                  <a:pt x="1752028" y="127"/>
                </a:lnTo>
                <a:close/>
              </a:path>
              <a:path extrusionOk="0" h="2293620" w="2844800">
                <a:moveTo>
                  <a:pt x="1792033" y="2276056"/>
                </a:moveTo>
                <a:lnTo>
                  <a:pt x="1654467" y="2276056"/>
                </a:lnTo>
                <a:lnTo>
                  <a:pt x="1654467" y="2293264"/>
                </a:lnTo>
                <a:lnTo>
                  <a:pt x="1792033" y="2293264"/>
                </a:lnTo>
                <a:lnTo>
                  <a:pt x="1792033" y="2276056"/>
                </a:lnTo>
                <a:close/>
              </a:path>
              <a:path extrusionOk="0" h="2293620" w="2844800">
                <a:moveTo>
                  <a:pt x="1958378" y="127"/>
                </a:moveTo>
                <a:lnTo>
                  <a:pt x="1820811" y="127"/>
                </a:lnTo>
                <a:lnTo>
                  <a:pt x="1820811" y="17335"/>
                </a:lnTo>
                <a:lnTo>
                  <a:pt x="1958378" y="17335"/>
                </a:lnTo>
                <a:lnTo>
                  <a:pt x="1958378" y="127"/>
                </a:lnTo>
                <a:close/>
              </a:path>
              <a:path extrusionOk="0" h="2293620" w="2844800">
                <a:moveTo>
                  <a:pt x="1998383" y="2276056"/>
                </a:moveTo>
                <a:lnTo>
                  <a:pt x="1860816" y="2276056"/>
                </a:lnTo>
                <a:lnTo>
                  <a:pt x="1860816" y="2293264"/>
                </a:lnTo>
                <a:lnTo>
                  <a:pt x="1998383" y="2293264"/>
                </a:lnTo>
                <a:lnTo>
                  <a:pt x="1998383" y="2276056"/>
                </a:lnTo>
                <a:close/>
              </a:path>
              <a:path extrusionOk="0" h="2293620" w="2844800">
                <a:moveTo>
                  <a:pt x="2164715" y="127"/>
                </a:moveTo>
                <a:lnTo>
                  <a:pt x="2027161" y="127"/>
                </a:lnTo>
                <a:lnTo>
                  <a:pt x="2027161" y="17335"/>
                </a:lnTo>
                <a:lnTo>
                  <a:pt x="2164715" y="17335"/>
                </a:lnTo>
                <a:lnTo>
                  <a:pt x="2164715" y="127"/>
                </a:lnTo>
                <a:close/>
              </a:path>
              <a:path extrusionOk="0" h="2293620" w="2844800">
                <a:moveTo>
                  <a:pt x="2204732" y="2276056"/>
                </a:moveTo>
                <a:lnTo>
                  <a:pt x="2067166" y="2276056"/>
                </a:lnTo>
                <a:lnTo>
                  <a:pt x="2067166" y="2293264"/>
                </a:lnTo>
                <a:lnTo>
                  <a:pt x="2204732" y="2293264"/>
                </a:lnTo>
                <a:lnTo>
                  <a:pt x="2204732" y="2276056"/>
                </a:lnTo>
                <a:close/>
              </a:path>
              <a:path extrusionOk="0" h="2293620" w="2844800">
                <a:moveTo>
                  <a:pt x="2371064" y="127"/>
                </a:moveTo>
                <a:lnTo>
                  <a:pt x="2233498" y="127"/>
                </a:lnTo>
                <a:lnTo>
                  <a:pt x="2233498" y="17335"/>
                </a:lnTo>
                <a:lnTo>
                  <a:pt x="2371064" y="17335"/>
                </a:lnTo>
                <a:lnTo>
                  <a:pt x="2371064" y="127"/>
                </a:lnTo>
                <a:close/>
              </a:path>
              <a:path extrusionOk="0" h="2293620" w="2844800">
                <a:moveTo>
                  <a:pt x="2411082" y="2276056"/>
                </a:moveTo>
                <a:lnTo>
                  <a:pt x="2273516" y="2276056"/>
                </a:lnTo>
                <a:lnTo>
                  <a:pt x="2273516" y="2293264"/>
                </a:lnTo>
                <a:lnTo>
                  <a:pt x="2411082" y="2293264"/>
                </a:lnTo>
                <a:lnTo>
                  <a:pt x="2411082" y="2276056"/>
                </a:lnTo>
                <a:close/>
              </a:path>
              <a:path extrusionOk="0" h="2293620" w="2844800">
                <a:moveTo>
                  <a:pt x="2577414" y="127"/>
                </a:moveTo>
                <a:lnTo>
                  <a:pt x="2439847" y="127"/>
                </a:lnTo>
                <a:lnTo>
                  <a:pt x="2439847" y="17335"/>
                </a:lnTo>
                <a:lnTo>
                  <a:pt x="2577414" y="17335"/>
                </a:lnTo>
                <a:lnTo>
                  <a:pt x="2577414" y="127"/>
                </a:lnTo>
                <a:close/>
              </a:path>
              <a:path extrusionOk="0" h="2293620" w="2844800">
                <a:moveTo>
                  <a:pt x="2617432" y="2276056"/>
                </a:moveTo>
                <a:lnTo>
                  <a:pt x="2479865" y="2276056"/>
                </a:lnTo>
                <a:lnTo>
                  <a:pt x="2479865" y="2293264"/>
                </a:lnTo>
                <a:lnTo>
                  <a:pt x="2617432" y="2293264"/>
                </a:lnTo>
                <a:lnTo>
                  <a:pt x="2617432" y="2276056"/>
                </a:lnTo>
                <a:close/>
              </a:path>
              <a:path extrusionOk="0" h="2293620" w="2844800">
                <a:moveTo>
                  <a:pt x="2783763" y="127"/>
                </a:moveTo>
                <a:lnTo>
                  <a:pt x="2646197" y="127"/>
                </a:lnTo>
                <a:lnTo>
                  <a:pt x="2646197" y="17335"/>
                </a:lnTo>
                <a:lnTo>
                  <a:pt x="2783763" y="17335"/>
                </a:lnTo>
                <a:lnTo>
                  <a:pt x="2783763" y="127"/>
                </a:lnTo>
                <a:close/>
              </a:path>
              <a:path extrusionOk="0" h="2293620" w="2844800">
                <a:moveTo>
                  <a:pt x="2823781" y="2276056"/>
                </a:moveTo>
                <a:lnTo>
                  <a:pt x="2686215" y="2276056"/>
                </a:lnTo>
                <a:lnTo>
                  <a:pt x="2686215" y="2293264"/>
                </a:lnTo>
                <a:lnTo>
                  <a:pt x="2823781" y="2293264"/>
                </a:lnTo>
                <a:lnTo>
                  <a:pt x="2823781" y="2276056"/>
                </a:lnTo>
                <a:close/>
              </a:path>
              <a:path extrusionOk="0" h="2293620" w="2844800">
                <a:moveTo>
                  <a:pt x="2844292" y="2090115"/>
                </a:moveTo>
                <a:lnTo>
                  <a:pt x="2827096" y="2090115"/>
                </a:lnTo>
                <a:lnTo>
                  <a:pt x="2827096" y="2227757"/>
                </a:lnTo>
                <a:lnTo>
                  <a:pt x="2844292" y="2227757"/>
                </a:lnTo>
                <a:lnTo>
                  <a:pt x="2844292" y="2090115"/>
                </a:lnTo>
                <a:close/>
              </a:path>
              <a:path extrusionOk="0" h="2293620" w="2844800">
                <a:moveTo>
                  <a:pt x="2844292" y="1883651"/>
                </a:moveTo>
                <a:lnTo>
                  <a:pt x="2827096" y="1883651"/>
                </a:lnTo>
                <a:lnTo>
                  <a:pt x="2827096" y="2021293"/>
                </a:lnTo>
                <a:lnTo>
                  <a:pt x="2844292" y="2021293"/>
                </a:lnTo>
                <a:lnTo>
                  <a:pt x="2844292" y="1883651"/>
                </a:lnTo>
                <a:close/>
              </a:path>
              <a:path extrusionOk="0" h="2293620" w="2844800">
                <a:moveTo>
                  <a:pt x="2844292" y="1677187"/>
                </a:moveTo>
                <a:lnTo>
                  <a:pt x="2827096" y="1677187"/>
                </a:lnTo>
                <a:lnTo>
                  <a:pt x="2827096" y="1814830"/>
                </a:lnTo>
                <a:lnTo>
                  <a:pt x="2844292" y="1814830"/>
                </a:lnTo>
                <a:lnTo>
                  <a:pt x="2844292" y="1677187"/>
                </a:lnTo>
                <a:close/>
              </a:path>
              <a:path extrusionOk="0" h="2293620" w="2844800">
                <a:moveTo>
                  <a:pt x="2844292" y="1470736"/>
                </a:moveTo>
                <a:lnTo>
                  <a:pt x="2827096" y="1470736"/>
                </a:lnTo>
                <a:lnTo>
                  <a:pt x="2827096" y="1608378"/>
                </a:lnTo>
                <a:lnTo>
                  <a:pt x="2844292" y="1608378"/>
                </a:lnTo>
                <a:lnTo>
                  <a:pt x="2844292" y="1470736"/>
                </a:lnTo>
                <a:close/>
              </a:path>
              <a:path extrusionOk="0" h="2293620" w="2844800">
                <a:moveTo>
                  <a:pt x="2844292" y="1264246"/>
                </a:moveTo>
                <a:lnTo>
                  <a:pt x="2827096" y="1264246"/>
                </a:lnTo>
                <a:lnTo>
                  <a:pt x="2827096" y="1401914"/>
                </a:lnTo>
                <a:lnTo>
                  <a:pt x="2844292" y="1401914"/>
                </a:lnTo>
                <a:lnTo>
                  <a:pt x="2844292" y="1264246"/>
                </a:lnTo>
                <a:close/>
              </a:path>
              <a:path extrusionOk="0" h="2293620" w="2844800">
                <a:moveTo>
                  <a:pt x="2844292" y="1057783"/>
                </a:moveTo>
                <a:lnTo>
                  <a:pt x="2827096" y="1057783"/>
                </a:lnTo>
                <a:lnTo>
                  <a:pt x="2827096" y="1195425"/>
                </a:lnTo>
                <a:lnTo>
                  <a:pt x="2844292" y="1195425"/>
                </a:lnTo>
                <a:lnTo>
                  <a:pt x="2844292" y="1057783"/>
                </a:lnTo>
                <a:close/>
              </a:path>
              <a:path extrusionOk="0" h="2293620" w="2844800">
                <a:moveTo>
                  <a:pt x="2844292" y="851319"/>
                </a:moveTo>
                <a:lnTo>
                  <a:pt x="2827096" y="851319"/>
                </a:lnTo>
                <a:lnTo>
                  <a:pt x="2827096" y="988961"/>
                </a:lnTo>
                <a:lnTo>
                  <a:pt x="2844292" y="988961"/>
                </a:lnTo>
                <a:lnTo>
                  <a:pt x="2844292" y="851319"/>
                </a:lnTo>
                <a:close/>
              </a:path>
              <a:path extrusionOk="0" h="2293620" w="2844800">
                <a:moveTo>
                  <a:pt x="2844292" y="644855"/>
                </a:moveTo>
                <a:lnTo>
                  <a:pt x="2827096" y="644855"/>
                </a:lnTo>
                <a:lnTo>
                  <a:pt x="2827096" y="782497"/>
                </a:lnTo>
                <a:lnTo>
                  <a:pt x="2844292" y="782497"/>
                </a:lnTo>
                <a:lnTo>
                  <a:pt x="2844292" y="644855"/>
                </a:lnTo>
                <a:close/>
              </a:path>
              <a:path extrusionOk="0" h="2293620" w="2844800">
                <a:moveTo>
                  <a:pt x="2844292" y="438391"/>
                </a:moveTo>
                <a:lnTo>
                  <a:pt x="2827096" y="438391"/>
                </a:lnTo>
                <a:lnTo>
                  <a:pt x="2827096" y="576033"/>
                </a:lnTo>
                <a:lnTo>
                  <a:pt x="2844292" y="576033"/>
                </a:lnTo>
                <a:lnTo>
                  <a:pt x="2844292" y="438391"/>
                </a:lnTo>
                <a:close/>
              </a:path>
              <a:path extrusionOk="0" h="2293620" w="2844800">
                <a:moveTo>
                  <a:pt x="2844292" y="231940"/>
                </a:moveTo>
                <a:lnTo>
                  <a:pt x="2827096" y="231940"/>
                </a:lnTo>
                <a:lnTo>
                  <a:pt x="2827096" y="369582"/>
                </a:lnTo>
                <a:lnTo>
                  <a:pt x="2844292" y="369582"/>
                </a:lnTo>
                <a:lnTo>
                  <a:pt x="2844292" y="231940"/>
                </a:lnTo>
                <a:close/>
              </a:path>
              <a:path extrusionOk="0" h="2293620" w="2844800">
                <a:moveTo>
                  <a:pt x="2844292" y="25476"/>
                </a:moveTo>
                <a:lnTo>
                  <a:pt x="2827096" y="25476"/>
                </a:lnTo>
                <a:lnTo>
                  <a:pt x="2827096" y="163118"/>
                </a:lnTo>
                <a:lnTo>
                  <a:pt x="2844292" y="163118"/>
                </a:lnTo>
                <a:lnTo>
                  <a:pt x="2844292" y="25476"/>
                </a:lnTo>
                <a:close/>
              </a:path>
            </a:pathLst>
          </a:custGeom>
          <a:solidFill>
            <a:schemeClr val="accent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3" name="Google Shape;203;p10"/>
          <p:cNvSpPr txBox="1"/>
          <p:nvPr/>
        </p:nvSpPr>
        <p:spPr>
          <a:xfrm>
            <a:off x="270628" y="4105798"/>
            <a:ext cx="3092400" cy="908100"/>
          </a:xfrm>
          <a:prstGeom prst="rect">
            <a:avLst/>
          </a:prstGeom>
          <a:noFill/>
          <a:ln>
            <a:noFill/>
          </a:ln>
        </p:spPr>
        <p:txBody>
          <a:bodyPr anchorCtr="0" anchor="t" bIns="45700" lIns="91425" spcFirstLastPara="1" rIns="91425" wrap="square" tIns="45700">
            <a:spAutoFit/>
          </a:bodyPr>
          <a:lstStyle/>
          <a:p>
            <a:pPr indent="-317500" lvl="0" marL="457200" marR="0" rtl="0" algn="l">
              <a:lnSpc>
                <a:spcPct val="100000"/>
              </a:lnSpc>
              <a:spcBef>
                <a:spcPts val="375"/>
              </a:spcBef>
              <a:spcAft>
                <a:spcPts val="0"/>
              </a:spcAft>
              <a:buClr>
                <a:schemeClr val="dk1"/>
              </a:buClr>
              <a:buSzPts val="1400"/>
              <a:buFont typeface="Times New Roman"/>
              <a:buAutoNum type="arabicPeriod"/>
            </a:pPr>
            <a:r>
              <a:rPr lang="en-US">
                <a:solidFill>
                  <a:schemeClr val="dk1"/>
                </a:solidFill>
                <a:latin typeface="Times New Roman"/>
                <a:ea typeface="Times New Roman"/>
                <a:cs typeface="Times New Roman"/>
                <a:sym typeface="Times New Roman"/>
              </a:rPr>
              <a:t>P</a:t>
            </a:r>
            <a:r>
              <a:rPr b="0" i="0" lang="en-US" sz="1400" u="none" cap="none" strike="noStrike">
                <a:solidFill>
                  <a:schemeClr val="dk1"/>
                </a:solidFill>
                <a:latin typeface="Times New Roman"/>
                <a:ea typeface="Times New Roman"/>
                <a:cs typeface="Times New Roman"/>
                <a:sym typeface="Times New Roman"/>
              </a:rPr>
              <a:t>arse</a:t>
            </a:r>
            <a:r>
              <a:rPr lang="en-US">
                <a:solidFill>
                  <a:schemeClr val="dk1"/>
                </a:solidFill>
                <a:latin typeface="Times New Roman"/>
                <a:ea typeface="Times New Roman"/>
                <a:cs typeface="Times New Roman"/>
                <a:sym typeface="Times New Roman"/>
              </a:rPr>
              <a:t> </a:t>
            </a:r>
            <a:r>
              <a:rPr lang="en-US">
                <a:solidFill>
                  <a:schemeClr val="dk1"/>
                </a:solidFill>
                <a:latin typeface="Times New Roman"/>
                <a:ea typeface="Times New Roman"/>
                <a:cs typeface="Times New Roman"/>
                <a:sym typeface="Times New Roman"/>
              </a:rPr>
              <a:t>init_threads.json</a:t>
            </a:r>
            <a:endParaRPr/>
          </a:p>
          <a:p>
            <a:pPr indent="-317500" lvl="0" marL="457200" marR="0" rtl="0" algn="l">
              <a:lnSpc>
                <a:spcPct val="100000"/>
              </a:lnSpc>
              <a:spcBef>
                <a:spcPts val="0"/>
              </a:spcBef>
              <a:spcAft>
                <a:spcPts val="0"/>
              </a:spcAft>
              <a:buClr>
                <a:schemeClr val="dk1"/>
              </a:buClr>
              <a:buSzPts val="1400"/>
              <a:buFont typeface="Times New Roman"/>
              <a:buAutoNum type="arabicPeriod"/>
            </a:pPr>
            <a:r>
              <a:rPr b="0" i="0" lang="en-US" sz="1400" u="none" cap="none" strike="noStrike">
                <a:solidFill>
                  <a:schemeClr val="dk1"/>
                </a:solidFill>
                <a:latin typeface="Times New Roman"/>
                <a:ea typeface="Times New Roman"/>
                <a:cs typeface="Times New Roman"/>
                <a:sym typeface="Times New Roman"/>
              </a:rPr>
              <a:t>Parse to end of file(EOF) </a:t>
            </a:r>
            <a:endParaRPr/>
          </a:p>
          <a:p>
            <a:pPr indent="-317500" lvl="0" marL="457200" marR="0" rtl="0" algn="l">
              <a:lnSpc>
                <a:spcPct val="100000"/>
              </a:lnSpc>
              <a:spcBef>
                <a:spcPts val="0"/>
              </a:spcBef>
              <a:spcAft>
                <a:spcPts val="0"/>
              </a:spcAft>
              <a:buClr>
                <a:schemeClr val="dk1"/>
              </a:buClr>
              <a:buSzPts val="1400"/>
              <a:buFont typeface="Times New Roman"/>
              <a:buAutoNum type="arabicPeriod"/>
            </a:pPr>
            <a:r>
              <a:rPr b="0" i="0" lang="en-US" sz="1400" u="none" cap="none" strike="noStrike">
                <a:solidFill>
                  <a:schemeClr val="dk1"/>
                </a:solidFill>
                <a:latin typeface="Times New Roman"/>
                <a:ea typeface="Times New Roman"/>
                <a:cs typeface="Times New Roman"/>
                <a:sym typeface="Times New Roman"/>
              </a:rPr>
              <a:t>Start simulation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Calibri"/>
              <a:ea typeface="Calibri"/>
              <a:cs typeface="Calibri"/>
              <a:sym typeface="Calibri"/>
            </a:endParaRPr>
          </a:p>
        </p:txBody>
      </p:sp>
      <p:sp>
        <p:nvSpPr>
          <p:cNvPr id="204" name="Google Shape;204;p10"/>
          <p:cNvSpPr txBox="1"/>
          <p:nvPr>
            <p:ph idx="12" type="sldNum"/>
          </p:nvPr>
        </p:nvSpPr>
        <p:spPr>
          <a:xfrm>
            <a:off x="4552216" y="6601772"/>
            <a:ext cx="389700" cy="184800"/>
          </a:xfrm>
          <a:prstGeom prst="rect">
            <a:avLst/>
          </a:prstGeom>
        </p:spPr>
        <p:txBody>
          <a:bodyPr anchorCtr="0" anchor="t" bIns="0" lIns="0" spcFirstLastPara="1" rIns="0" wrap="square" tIns="0">
            <a:spAutoFit/>
          </a:bodyPr>
          <a:lstStyle/>
          <a:p>
            <a:pPr indent="0" lvl="0" marL="38100" rtl="0" algn="l">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1"/>
          <p:cNvSpPr txBox="1"/>
          <p:nvPr>
            <p:ph type="title"/>
          </p:nvPr>
        </p:nvSpPr>
        <p:spPr>
          <a:xfrm>
            <a:off x="707555" y="399425"/>
            <a:ext cx="42453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1" lang="en-US" sz="3600">
                <a:latin typeface="Times New Roman"/>
                <a:ea typeface="Times New Roman"/>
                <a:cs typeface="Times New Roman"/>
                <a:sym typeface="Times New Roman"/>
              </a:rPr>
              <a:t>Thread state diagram</a:t>
            </a:r>
            <a:endParaRPr sz="3600">
              <a:latin typeface="Times New Roman"/>
              <a:ea typeface="Times New Roman"/>
              <a:cs typeface="Times New Roman"/>
              <a:sym typeface="Times New Roman"/>
            </a:endParaRPr>
          </a:p>
        </p:txBody>
      </p:sp>
      <p:grpSp>
        <p:nvGrpSpPr>
          <p:cNvPr id="210" name="Google Shape;210;p11"/>
          <p:cNvGrpSpPr/>
          <p:nvPr/>
        </p:nvGrpSpPr>
        <p:grpSpPr>
          <a:xfrm>
            <a:off x="5480141" y="2672873"/>
            <a:ext cx="1487249" cy="1488049"/>
            <a:chOff x="5480141" y="2672873"/>
            <a:chExt cx="1487249" cy="1488049"/>
          </a:xfrm>
        </p:grpSpPr>
        <p:pic>
          <p:nvPicPr>
            <p:cNvPr id="211" name="Google Shape;211;p11"/>
            <p:cNvPicPr preferRelativeResize="0"/>
            <p:nvPr/>
          </p:nvPicPr>
          <p:blipFill rotWithShape="1">
            <a:blip r:embed="rId3">
              <a:alphaModFix/>
            </a:blip>
            <a:srcRect b="0" l="0" r="0" t="0"/>
            <a:stretch/>
          </p:blipFill>
          <p:spPr>
            <a:xfrm>
              <a:off x="5480141" y="2672873"/>
              <a:ext cx="1487249" cy="1488049"/>
            </a:xfrm>
            <a:prstGeom prst="rect">
              <a:avLst/>
            </a:prstGeom>
            <a:noFill/>
            <a:ln>
              <a:noFill/>
            </a:ln>
          </p:spPr>
        </p:pic>
        <p:sp>
          <p:nvSpPr>
            <p:cNvPr id="212" name="Google Shape;212;p11"/>
            <p:cNvSpPr/>
            <p:nvPr/>
          </p:nvSpPr>
          <p:spPr>
            <a:xfrm>
              <a:off x="5506227" y="2675707"/>
              <a:ext cx="1426845" cy="1427480"/>
            </a:xfrm>
            <a:custGeom>
              <a:rect b="b" l="l" r="r" t="t"/>
              <a:pathLst>
                <a:path extrusionOk="0" h="1427479" w="1426845">
                  <a:moveTo>
                    <a:pt x="713171" y="0"/>
                  </a:moveTo>
                  <a:lnTo>
                    <a:pt x="664342" y="1646"/>
                  </a:lnTo>
                  <a:lnTo>
                    <a:pt x="616396" y="6513"/>
                  </a:lnTo>
                  <a:lnTo>
                    <a:pt x="569439" y="14496"/>
                  </a:lnTo>
                  <a:lnTo>
                    <a:pt x="523578" y="25488"/>
                  </a:lnTo>
                  <a:lnTo>
                    <a:pt x="478919" y="39382"/>
                  </a:lnTo>
                  <a:lnTo>
                    <a:pt x="435568" y="56073"/>
                  </a:lnTo>
                  <a:lnTo>
                    <a:pt x="393631" y="75453"/>
                  </a:lnTo>
                  <a:lnTo>
                    <a:pt x="353215" y="97418"/>
                  </a:lnTo>
                  <a:lnTo>
                    <a:pt x="314425" y="121861"/>
                  </a:lnTo>
                  <a:lnTo>
                    <a:pt x="277368" y="148674"/>
                  </a:lnTo>
                  <a:lnTo>
                    <a:pt x="242151" y="177753"/>
                  </a:lnTo>
                  <a:lnTo>
                    <a:pt x="208878" y="208991"/>
                  </a:lnTo>
                  <a:lnTo>
                    <a:pt x="177658" y="242281"/>
                  </a:lnTo>
                  <a:lnTo>
                    <a:pt x="148594" y="277518"/>
                  </a:lnTo>
                  <a:lnTo>
                    <a:pt x="121795" y="314594"/>
                  </a:lnTo>
                  <a:lnTo>
                    <a:pt x="97366" y="353405"/>
                  </a:lnTo>
                  <a:lnTo>
                    <a:pt x="75413" y="393843"/>
                  </a:lnTo>
                  <a:lnTo>
                    <a:pt x="56042" y="435802"/>
                  </a:lnTo>
                  <a:lnTo>
                    <a:pt x="39361" y="479176"/>
                  </a:lnTo>
                  <a:lnTo>
                    <a:pt x="25474" y="523859"/>
                  </a:lnTo>
                  <a:lnTo>
                    <a:pt x="14488" y="569745"/>
                  </a:lnTo>
                  <a:lnTo>
                    <a:pt x="6510" y="616727"/>
                  </a:lnTo>
                  <a:lnTo>
                    <a:pt x="1645" y="664699"/>
                  </a:lnTo>
                  <a:lnTo>
                    <a:pt x="0" y="713555"/>
                  </a:lnTo>
                  <a:lnTo>
                    <a:pt x="1645" y="762410"/>
                  </a:lnTo>
                  <a:lnTo>
                    <a:pt x="6510" y="810382"/>
                  </a:lnTo>
                  <a:lnTo>
                    <a:pt x="14488" y="857364"/>
                  </a:lnTo>
                  <a:lnTo>
                    <a:pt x="25474" y="903250"/>
                  </a:lnTo>
                  <a:lnTo>
                    <a:pt x="39361" y="947933"/>
                  </a:lnTo>
                  <a:lnTo>
                    <a:pt x="56042" y="991307"/>
                  </a:lnTo>
                  <a:lnTo>
                    <a:pt x="75413" y="1033267"/>
                  </a:lnTo>
                  <a:lnTo>
                    <a:pt x="97366" y="1073705"/>
                  </a:lnTo>
                  <a:lnTo>
                    <a:pt x="121795" y="1112515"/>
                  </a:lnTo>
                  <a:lnTo>
                    <a:pt x="148594" y="1149592"/>
                  </a:lnTo>
                  <a:lnTo>
                    <a:pt x="177658" y="1184828"/>
                  </a:lnTo>
                  <a:lnTo>
                    <a:pt x="208878" y="1218119"/>
                  </a:lnTo>
                  <a:lnTo>
                    <a:pt x="242151" y="1249356"/>
                  </a:lnTo>
                  <a:lnTo>
                    <a:pt x="277368" y="1278435"/>
                  </a:lnTo>
                  <a:lnTo>
                    <a:pt x="314425" y="1305249"/>
                  </a:lnTo>
                  <a:lnTo>
                    <a:pt x="353215" y="1329691"/>
                  </a:lnTo>
                  <a:lnTo>
                    <a:pt x="393631" y="1351656"/>
                  </a:lnTo>
                  <a:lnTo>
                    <a:pt x="435568" y="1371037"/>
                  </a:lnTo>
                  <a:lnTo>
                    <a:pt x="478919" y="1387727"/>
                  </a:lnTo>
                  <a:lnTo>
                    <a:pt x="523578" y="1401622"/>
                  </a:lnTo>
                  <a:lnTo>
                    <a:pt x="569439" y="1412613"/>
                  </a:lnTo>
                  <a:lnTo>
                    <a:pt x="616396" y="1420596"/>
                  </a:lnTo>
                  <a:lnTo>
                    <a:pt x="664342" y="1425464"/>
                  </a:lnTo>
                  <a:lnTo>
                    <a:pt x="713171" y="1427110"/>
                  </a:lnTo>
                  <a:lnTo>
                    <a:pt x="762001" y="1425464"/>
                  </a:lnTo>
                  <a:lnTo>
                    <a:pt x="809947" y="1420596"/>
                  </a:lnTo>
                  <a:lnTo>
                    <a:pt x="856903" y="1412613"/>
                  </a:lnTo>
                  <a:lnTo>
                    <a:pt x="902764" y="1401622"/>
                  </a:lnTo>
                  <a:lnTo>
                    <a:pt x="947423" y="1387727"/>
                  </a:lnTo>
                  <a:lnTo>
                    <a:pt x="990774" y="1371037"/>
                  </a:lnTo>
                  <a:lnTo>
                    <a:pt x="1032711" y="1351656"/>
                  </a:lnTo>
                  <a:lnTo>
                    <a:pt x="1073128" y="1329691"/>
                  </a:lnTo>
                  <a:lnTo>
                    <a:pt x="1111917" y="1305249"/>
                  </a:lnTo>
                  <a:lnTo>
                    <a:pt x="1148974" y="1278435"/>
                  </a:lnTo>
                  <a:lnTo>
                    <a:pt x="1184191" y="1249356"/>
                  </a:lnTo>
                  <a:lnTo>
                    <a:pt x="1217464" y="1218119"/>
                  </a:lnTo>
                  <a:lnTo>
                    <a:pt x="1248685" y="1184828"/>
                  </a:lnTo>
                  <a:lnTo>
                    <a:pt x="1277748" y="1149592"/>
                  </a:lnTo>
                  <a:lnTo>
                    <a:pt x="1304547" y="1112515"/>
                  </a:lnTo>
                  <a:lnTo>
                    <a:pt x="1328976" y="1073705"/>
                  </a:lnTo>
                  <a:lnTo>
                    <a:pt x="1350929" y="1033267"/>
                  </a:lnTo>
                  <a:lnTo>
                    <a:pt x="1370300" y="991307"/>
                  </a:lnTo>
                  <a:lnTo>
                    <a:pt x="1386982" y="947933"/>
                  </a:lnTo>
                  <a:lnTo>
                    <a:pt x="1400868" y="903250"/>
                  </a:lnTo>
                  <a:lnTo>
                    <a:pt x="1411854" y="857364"/>
                  </a:lnTo>
                  <a:lnTo>
                    <a:pt x="1419833" y="810382"/>
                  </a:lnTo>
                  <a:lnTo>
                    <a:pt x="1424698" y="762410"/>
                  </a:lnTo>
                  <a:lnTo>
                    <a:pt x="1426343" y="713555"/>
                  </a:lnTo>
                  <a:lnTo>
                    <a:pt x="1424698" y="664699"/>
                  </a:lnTo>
                  <a:lnTo>
                    <a:pt x="1419833" y="616727"/>
                  </a:lnTo>
                  <a:lnTo>
                    <a:pt x="1411854" y="569745"/>
                  </a:lnTo>
                  <a:lnTo>
                    <a:pt x="1400868" y="523859"/>
                  </a:lnTo>
                  <a:lnTo>
                    <a:pt x="1386982" y="479176"/>
                  </a:lnTo>
                  <a:lnTo>
                    <a:pt x="1370300" y="435802"/>
                  </a:lnTo>
                  <a:lnTo>
                    <a:pt x="1350929" y="393843"/>
                  </a:lnTo>
                  <a:lnTo>
                    <a:pt x="1328976" y="353405"/>
                  </a:lnTo>
                  <a:lnTo>
                    <a:pt x="1304547" y="314594"/>
                  </a:lnTo>
                  <a:lnTo>
                    <a:pt x="1277748" y="277518"/>
                  </a:lnTo>
                  <a:lnTo>
                    <a:pt x="1248685" y="242281"/>
                  </a:lnTo>
                  <a:lnTo>
                    <a:pt x="1217464" y="208991"/>
                  </a:lnTo>
                  <a:lnTo>
                    <a:pt x="1184191" y="177753"/>
                  </a:lnTo>
                  <a:lnTo>
                    <a:pt x="1148974" y="148674"/>
                  </a:lnTo>
                  <a:lnTo>
                    <a:pt x="1111917" y="121861"/>
                  </a:lnTo>
                  <a:lnTo>
                    <a:pt x="1073128" y="97418"/>
                  </a:lnTo>
                  <a:lnTo>
                    <a:pt x="1032711" y="75453"/>
                  </a:lnTo>
                  <a:lnTo>
                    <a:pt x="990774" y="56073"/>
                  </a:lnTo>
                  <a:lnTo>
                    <a:pt x="947423" y="39382"/>
                  </a:lnTo>
                  <a:lnTo>
                    <a:pt x="902764" y="25488"/>
                  </a:lnTo>
                  <a:lnTo>
                    <a:pt x="856903" y="14496"/>
                  </a:lnTo>
                  <a:lnTo>
                    <a:pt x="809947" y="6513"/>
                  </a:lnTo>
                  <a:lnTo>
                    <a:pt x="762001" y="1646"/>
                  </a:lnTo>
                  <a:lnTo>
                    <a:pt x="713171" y="0"/>
                  </a:lnTo>
                  <a:close/>
                </a:path>
              </a:pathLst>
            </a:custGeom>
            <a:solidFill>
              <a:srgbClr val="A8D08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3" name="Google Shape;213;p11"/>
            <p:cNvSpPr/>
            <p:nvPr/>
          </p:nvSpPr>
          <p:spPr>
            <a:xfrm>
              <a:off x="5506227" y="2675707"/>
              <a:ext cx="1426845" cy="1427480"/>
            </a:xfrm>
            <a:custGeom>
              <a:rect b="b" l="l" r="r" t="t"/>
              <a:pathLst>
                <a:path extrusionOk="0" h="1427479" w="1426845">
                  <a:moveTo>
                    <a:pt x="0" y="713555"/>
                  </a:moveTo>
                  <a:lnTo>
                    <a:pt x="1645" y="664699"/>
                  </a:lnTo>
                  <a:lnTo>
                    <a:pt x="6510" y="616727"/>
                  </a:lnTo>
                  <a:lnTo>
                    <a:pt x="14488" y="569745"/>
                  </a:lnTo>
                  <a:lnTo>
                    <a:pt x="25474" y="523859"/>
                  </a:lnTo>
                  <a:lnTo>
                    <a:pt x="39361" y="479176"/>
                  </a:lnTo>
                  <a:lnTo>
                    <a:pt x="56042" y="435802"/>
                  </a:lnTo>
                  <a:lnTo>
                    <a:pt x="75413" y="393843"/>
                  </a:lnTo>
                  <a:lnTo>
                    <a:pt x="97366" y="353405"/>
                  </a:lnTo>
                  <a:lnTo>
                    <a:pt x="121795" y="314594"/>
                  </a:lnTo>
                  <a:lnTo>
                    <a:pt x="148594" y="277518"/>
                  </a:lnTo>
                  <a:lnTo>
                    <a:pt x="177658" y="242281"/>
                  </a:lnTo>
                  <a:lnTo>
                    <a:pt x="208878" y="208991"/>
                  </a:lnTo>
                  <a:lnTo>
                    <a:pt x="242151" y="177753"/>
                  </a:lnTo>
                  <a:lnTo>
                    <a:pt x="277368" y="148674"/>
                  </a:lnTo>
                  <a:lnTo>
                    <a:pt x="314425" y="121861"/>
                  </a:lnTo>
                  <a:lnTo>
                    <a:pt x="353215" y="97418"/>
                  </a:lnTo>
                  <a:lnTo>
                    <a:pt x="393631" y="75453"/>
                  </a:lnTo>
                  <a:lnTo>
                    <a:pt x="435568" y="56073"/>
                  </a:lnTo>
                  <a:lnTo>
                    <a:pt x="478919" y="39382"/>
                  </a:lnTo>
                  <a:lnTo>
                    <a:pt x="523578" y="25488"/>
                  </a:lnTo>
                  <a:lnTo>
                    <a:pt x="569439" y="14496"/>
                  </a:lnTo>
                  <a:lnTo>
                    <a:pt x="616396" y="6513"/>
                  </a:lnTo>
                  <a:lnTo>
                    <a:pt x="664342" y="1646"/>
                  </a:lnTo>
                  <a:lnTo>
                    <a:pt x="713171" y="0"/>
                  </a:lnTo>
                  <a:lnTo>
                    <a:pt x="762001" y="1646"/>
                  </a:lnTo>
                  <a:lnTo>
                    <a:pt x="809947" y="6513"/>
                  </a:lnTo>
                  <a:lnTo>
                    <a:pt x="856903" y="14496"/>
                  </a:lnTo>
                  <a:lnTo>
                    <a:pt x="902764" y="25488"/>
                  </a:lnTo>
                  <a:lnTo>
                    <a:pt x="947423" y="39382"/>
                  </a:lnTo>
                  <a:lnTo>
                    <a:pt x="990774" y="56073"/>
                  </a:lnTo>
                  <a:lnTo>
                    <a:pt x="1032711" y="75453"/>
                  </a:lnTo>
                  <a:lnTo>
                    <a:pt x="1073128" y="97418"/>
                  </a:lnTo>
                  <a:lnTo>
                    <a:pt x="1111917" y="121861"/>
                  </a:lnTo>
                  <a:lnTo>
                    <a:pt x="1148974" y="148674"/>
                  </a:lnTo>
                  <a:lnTo>
                    <a:pt x="1184191" y="177753"/>
                  </a:lnTo>
                  <a:lnTo>
                    <a:pt x="1217464" y="208991"/>
                  </a:lnTo>
                  <a:lnTo>
                    <a:pt x="1248685" y="242281"/>
                  </a:lnTo>
                  <a:lnTo>
                    <a:pt x="1277748" y="277518"/>
                  </a:lnTo>
                  <a:lnTo>
                    <a:pt x="1304547" y="314594"/>
                  </a:lnTo>
                  <a:lnTo>
                    <a:pt x="1328976" y="353405"/>
                  </a:lnTo>
                  <a:lnTo>
                    <a:pt x="1350929" y="393843"/>
                  </a:lnTo>
                  <a:lnTo>
                    <a:pt x="1370300" y="435802"/>
                  </a:lnTo>
                  <a:lnTo>
                    <a:pt x="1386982" y="479176"/>
                  </a:lnTo>
                  <a:lnTo>
                    <a:pt x="1400868" y="523859"/>
                  </a:lnTo>
                  <a:lnTo>
                    <a:pt x="1411854" y="569745"/>
                  </a:lnTo>
                  <a:lnTo>
                    <a:pt x="1419833" y="616727"/>
                  </a:lnTo>
                  <a:lnTo>
                    <a:pt x="1424698" y="664699"/>
                  </a:lnTo>
                  <a:lnTo>
                    <a:pt x="1426343" y="713555"/>
                  </a:lnTo>
                  <a:lnTo>
                    <a:pt x="1424698" y="762410"/>
                  </a:lnTo>
                  <a:lnTo>
                    <a:pt x="1419833" y="810382"/>
                  </a:lnTo>
                  <a:lnTo>
                    <a:pt x="1411854" y="857364"/>
                  </a:lnTo>
                  <a:lnTo>
                    <a:pt x="1400868" y="903250"/>
                  </a:lnTo>
                  <a:lnTo>
                    <a:pt x="1386982" y="947933"/>
                  </a:lnTo>
                  <a:lnTo>
                    <a:pt x="1370300" y="991307"/>
                  </a:lnTo>
                  <a:lnTo>
                    <a:pt x="1350929" y="1033267"/>
                  </a:lnTo>
                  <a:lnTo>
                    <a:pt x="1328976" y="1073705"/>
                  </a:lnTo>
                  <a:lnTo>
                    <a:pt x="1304547" y="1112515"/>
                  </a:lnTo>
                  <a:lnTo>
                    <a:pt x="1277748" y="1149592"/>
                  </a:lnTo>
                  <a:lnTo>
                    <a:pt x="1248685" y="1184828"/>
                  </a:lnTo>
                  <a:lnTo>
                    <a:pt x="1217464" y="1218119"/>
                  </a:lnTo>
                  <a:lnTo>
                    <a:pt x="1184191" y="1249356"/>
                  </a:lnTo>
                  <a:lnTo>
                    <a:pt x="1148974" y="1278435"/>
                  </a:lnTo>
                  <a:lnTo>
                    <a:pt x="1111917" y="1305249"/>
                  </a:lnTo>
                  <a:lnTo>
                    <a:pt x="1073128" y="1329691"/>
                  </a:lnTo>
                  <a:lnTo>
                    <a:pt x="1032711" y="1351656"/>
                  </a:lnTo>
                  <a:lnTo>
                    <a:pt x="990774" y="1371037"/>
                  </a:lnTo>
                  <a:lnTo>
                    <a:pt x="947423" y="1387727"/>
                  </a:lnTo>
                  <a:lnTo>
                    <a:pt x="902764" y="1401622"/>
                  </a:lnTo>
                  <a:lnTo>
                    <a:pt x="856903" y="1412613"/>
                  </a:lnTo>
                  <a:lnTo>
                    <a:pt x="809947" y="1420596"/>
                  </a:lnTo>
                  <a:lnTo>
                    <a:pt x="762001" y="1425464"/>
                  </a:lnTo>
                  <a:lnTo>
                    <a:pt x="713171" y="1427110"/>
                  </a:lnTo>
                  <a:lnTo>
                    <a:pt x="664342" y="1425464"/>
                  </a:lnTo>
                  <a:lnTo>
                    <a:pt x="616396" y="1420596"/>
                  </a:lnTo>
                  <a:lnTo>
                    <a:pt x="569439" y="1412613"/>
                  </a:lnTo>
                  <a:lnTo>
                    <a:pt x="523578" y="1401622"/>
                  </a:lnTo>
                  <a:lnTo>
                    <a:pt x="478919" y="1387727"/>
                  </a:lnTo>
                  <a:lnTo>
                    <a:pt x="435568" y="1371037"/>
                  </a:lnTo>
                  <a:lnTo>
                    <a:pt x="393631" y="1351656"/>
                  </a:lnTo>
                  <a:lnTo>
                    <a:pt x="353215" y="1329691"/>
                  </a:lnTo>
                  <a:lnTo>
                    <a:pt x="314425" y="1305249"/>
                  </a:lnTo>
                  <a:lnTo>
                    <a:pt x="277368" y="1278435"/>
                  </a:lnTo>
                  <a:lnTo>
                    <a:pt x="242151" y="1249356"/>
                  </a:lnTo>
                  <a:lnTo>
                    <a:pt x="208878" y="1218119"/>
                  </a:lnTo>
                  <a:lnTo>
                    <a:pt x="177658" y="1184828"/>
                  </a:lnTo>
                  <a:lnTo>
                    <a:pt x="148594" y="1149592"/>
                  </a:lnTo>
                  <a:lnTo>
                    <a:pt x="121795" y="1112515"/>
                  </a:lnTo>
                  <a:lnTo>
                    <a:pt x="97366" y="1073705"/>
                  </a:lnTo>
                  <a:lnTo>
                    <a:pt x="75413" y="1033267"/>
                  </a:lnTo>
                  <a:lnTo>
                    <a:pt x="56042" y="991307"/>
                  </a:lnTo>
                  <a:lnTo>
                    <a:pt x="39361" y="947933"/>
                  </a:lnTo>
                  <a:lnTo>
                    <a:pt x="25474" y="903250"/>
                  </a:lnTo>
                  <a:lnTo>
                    <a:pt x="14488" y="857364"/>
                  </a:lnTo>
                  <a:lnTo>
                    <a:pt x="6510" y="810382"/>
                  </a:lnTo>
                  <a:lnTo>
                    <a:pt x="1645" y="762410"/>
                  </a:lnTo>
                  <a:lnTo>
                    <a:pt x="0" y="713555"/>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14" name="Google Shape;214;p11"/>
          <p:cNvGrpSpPr/>
          <p:nvPr/>
        </p:nvGrpSpPr>
        <p:grpSpPr>
          <a:xfrm>
            <a:off x="965201" y="2672655"/>
            <a:ext cx="1483032" cy="1483854"/>
            <a:chOff x="965201" y="2672655"/>
            <a:chExt cx="1483032" cy="1483854"/>
          </a:xfrm>
        </p:grpSpPr>
        <p:pic>
          <p:nvPicPr>
            <p:cNvPr id="215" name="Google Shape;215;p11"/>
            <p:cNvPicPr preferRelativeResize="0"/>
            <p:nvPr/>
          </p:nvPicPr>
          <p:blipFill rotWithShape="1">
            <a:blip r:embed="rId4">
              <a:alphaModFix/>
            </a:blip>
            <a:srcRect b="0" l="0" r="0" t="0"/>
            <a:stretch/>
          </p:blipFill>
          <p:spPr>
            <a:xfrm>
              <a:off x="965201" y="2672655"/>
              <a:ext cx="1483032" cy="1483854"/>
            </a:xfrm>
            <a:prstGeom prst="rect">
              <a:avLst/>
            </a:prstGeom>
            <a:noFill/>
            <a:ln>
              <a:noFill/>
            </a:ln>
          </p:spPr>
        </p:pic>
        <p:sp>
          <p:nvSpPr>
            <p:cNvPr id="216" name="Google Shape;216;p11"/>
            <p:cNvSpPr/>
            <p:nvPr/>
          </p:nvSpPr>
          <p:spPr>
            <a:xfrm>
              <a:off x="989249" y="2675707"/>
              <a:ext cx="1426845" cy="1427480"/>
            </a:xfrm>
            <a:custGeom>
              <a:rect b="b" l="l" r="r" t="t"/>
              <a:pathLst>
                <a:path extrusionOk="0" h="1427479" w="1426845">
                  <a:moveTo>
                    <a:pt x="713159" y="0"/>
                  </a:moveTo>
                  <a:lnTo>
                    <a:pt x="664334" y="1646"/>
                  </a:lnTo>
                  <a:lnTo>
                    <a:pt x="616391" y="6513"/>
                  </a:lnTo>
                  <a:lnTo>
                    <a:pt x="569438" y="14496"/>
                  </a:lnTo>
                  <a:lnTo>
                    <a:pt x="523579" y="25488"/>
                  </a:lnTo>
                  <a:lnTo>
                    <a:pt x="478922" y="39382"/>
                  </a:lnTo>
                  <a:lnTo>
                    <a:pt x="435573" y="56073"/>
                  </a:lnTo>
                  <a:lnTo>
                    <a:pt x="393637" y="75453"/>
                  </a:lnTo>
                  <a:lnTo>
                    <a:pt x="353222" y="97418"/>
                  </a:lnTo>
                  <a:lnTo>
                    <a:pt x="314433" y="121861"/>
                  </a:lnTo>
                  <a:lnTo>
                    <a:pt x="277376" y="148674"/>
                  </a:lnTo>
                  <a:lnTo>
                    <a:pt x="242158" y="177753"/>
                  </a:lnTo>
                  <a:lnTo>
                    <a:pt x="208886" y="208991"/>
                  </a:lnTo>
                  <a:lnTo>
                    <a:pt x="177664" y="242281"/>
                  </a:lnTo>
                  <a:lnTo>
                    <a:pt x="148601" y="277518"/>
                  </a:lnTo>
                  <a:lnTo>
                    <a:pt x="121801" y="314594"/>
                  </a:lnTo>
                  <a:lnTo>
                    <a:pt x="97371" y="353405"/>
                  </a:lnTo>
                  <a:lnTo>
                    <a:pt x="75417" y="393843"/>
                  </a:lnTo>
                  <a:lnTo>
                    <a:pt x="56046" y="435802"/>
                  </a:lnTo>
                  <a:lnTo>
                    <a:pt x="39363" y="479176"/>
                  </a:lnTo>
                  <a:lnTo>
                    <a:pt x="25475" y="523859"/>
                  </a:lnTo>
                  <a:lnTo>
                    <a:pt x="14489" y="569745"/>
                  </a:lnTo>
                  <a:lnTo>
                    <a:pt x="6510" y="616727"/>
                  </a:lnTo>
                  <a:lnTo>
                    <a:pt x="1645" y="664699"/>
                  </a:lnTo>
                  <a:lnTo>
                    <a:pt x="0" y="713555"/>
                  </a:lnTo>
                  <a:lnTo>
                    <a:pt x="1645" y="762410"/>
                  </a:lnTo>
                  <a:lnTo>
                    <a:pt x="6510" y="810382"/>
                  </a:lnTo>
                  <a:lnTo>
                    <a:pt x="14489" y="857364"/>
                  </a:lnTo>
                  <a:lnTo>
                    <a:pt x="25475" y="903250"/>
                  </a:lnTo>
                  <a:lnTo>
                    <a:pt x="39363" y="947933"/>
                  </a:lnTo>
                  <a:lnTo>
                    <a:pt x="56046" y="991307"/>
                  </a:lnTo>
                  <a:lnTo>
                    <a:pt x="75417" y="1033267"/>
                  </a:lnTo>
                  <a:lnTo>
                    <a:pt x="97371" y="1073705"/>
                  </a:lnTo>
                  <a:lnTo>
                    <a:pt x="121801" y="1112515"/>
                  </a:lnTo>
                  <a:lnTo>
                    <a:pt x="148601" y="1149592"/>
                  </a:lnTo>
                  <a:lnTo>
                    <a:pt x="177664" y="1184828"/>
                  </a:lnTo>
                  <a:lnTo>
                    <a:pt x="208886" y="1218119"/>
                  </a:lnTo>
                  <a:lnTo>
                    <a:pt x="242158" y="1249356"/>
                  </a:lnTo>
                  <a:lnTo>
                    <a:pt x="277376" y="1278435"/>
                  </a:lnTo>
                  <a:lnTo>
                    <a:pt x="314433" y="1305249"/>
                  </a:lnTo>
                  <a:lnTo>
                    <a:pt x="353222" y="1329691"/>
                  </a:lnTo>
                  <a:lnTo>
                    <a:pt x="393637" y="1351656"/>
                  </a:lnTo>
                  <a:lnTo>
                    <a:pt x="435573" y="1371037"/>
                  </a:lnTo>
                  <a:lnTo>
                    <a:pt x="478922" y="1387727"/>
                  </a:lnTo>
                  <a:lnTo>
                    <a:pt x="523579" y="1401622"/>
                  </a:lnTo>
                  <a:lnTo>
                    <a:pt x="569438" y="1412613"/>
                  </a:lnTo>
                  <a:lnTo>
                    <a:pt x="616391" y="1420596"/>
                  </a:lnTo>
                  <a:lnTo>
                    <a:pt x="664334" y="1425464"/>
                  </a:lnTo>
                  <a:lnTo>
                    <a:pt x="713159" y="1427110"/>
                  </a:lnTo>
                  <a:lnTo>
                    <a:pt x="761989" y="1425464"/>
                  </a:lnTo>
                  <a:lnTo>
                    <a:pt x="809937" y="1420596"/>
                  </a:lnTo>
                  <a:lnTo>
                    <a:pt x="856897" y="1412613"/>
                  </a:lnTo>
                  <a:lnTo>
                    <a:pt x="902761" y="1401622"/>
                  </a:lnTo>
                  <a:lnTo>
                    <a:pt x="947425" y="1387727"/>
                  </a:lnTo>
                  <a:lnTo>
                    <a:pt x="990781" y="1371037"/>
                  </a:lnTo>
                  <a:lnTo>
                    <a:pt x="1032724" y="1351656"/>
                  </a:lnTo>
                  <a:lnTo>
                    <a:pt x="1073146" y="1329691"/>
                  </a:lnTo>
                  <a:lnTo>
                    <a:pt x="1111943" y="1305249"/>
                  </a:lnTo>
                  <a:lnTo>
                    <a:pt x="1149006" y="1278435"/>
                  </a:lnTo>
                  <a:lnTo>
                    <a:pt x="1184231" y="1249356"/>
                  </a:lnTo>
                  <a:lnTo>
                    <a:pt x="1217511" y="1218119"/>
                  </a:lnTo>
                  <a:lnTo>
                    <a:pt x="1248739" y="1184828"/>
                  </a:lnTo>
                  <a:lnTo>
                    <a:pt x="1277810" y="1149592"/>
                  </a:lnTo>
                  <a:lnTo>
                    <a:pt x="1304616" y="1112515"/>
                  </a:lnTo>
                  <a:lnTo>
                    <a:pt x="1329052" y="1073705"/>
                  </a:lnTo>
                  <a:lnTo>
                    <a:pt x="1351011" y="1033267"/>
                  </a:lnTo>
                  <a:lnTo>
                    <a:pt x="1370388" y="991307"/>
                  </a:lnTo>
                  <a:lnTo>
                    <a:pt x="1387075" y="947933"/>
                  </a:lnTo>
                  <a:lnTo>
                    <a:pt x="1400966" y="903250"/>
                  </a:lnTo>
                  <a:lnTo>
                    <a:pt x="1411955" y="857364"/>
                  </a:lnTo>
                  <a:lnTo>
                    <a:pt x="1419936" y="810382"/>
                  </a:lnTo>
                  <a:lnTo>
                    <a:pt x="1424803" y="762410"/>
                  </a:lnTo>
                  <a:lnTo>
                    <a:pt x="1426449" y="713555"/>
                  </a:lnTo>
                  <a:lnTo>
                    <a:pt x="1424803" y="664699"/>
                  </a:lnTo>
                  <a:lnTo>
                    <a:pt x="1419936" y="616727"/>
                  </a:lnTo>
                  <a:lnTo>
                    <a:pt x="1411955" y="569745"/>
                  </a:lnTo>
                  <a:lnTo>
                    <a:pt x="1400966" y="523859"/>
                  </a:lnTo>
                  <a:lnTo>
                    <a:pt x="1387075" y="479176"/>
                  </a:lnTo>
                  <a:lnTo>
                    <a:pt x="1370388" y="435802"/>
                  </a:lnTo>
                  <a:lnTo>
                    <a:pt x="1351011" y="393843"/>
                  </a:lnTo>
                  <a:lnTo>
                    <a:pt x="1329052" y="353405"/>
                  </a:lnTo>
                  <a:lnTo>
                    <a:pt x="1304616" y="314594"/>
                  </a:lnTo>
                  <a:lnTo>
                    <a:pt x="1277810" y="277518"/>
                  </a:lnTo>
                  <a:lnTo>
                    <a:pt x="1248739" y="242281"/>
                  </a:lnTo>
                  <a:lnTo>
                    <a:pt x="1217511" y="208991"/>
                  </a:lnTo>
                  <a:lnTo>
                    <a:pt x="1184231" y="177753"/>
                  </a:lnTo>
                  <a:lnTo>
                    <a:pt x="1149006" y="148674"/>
                  </a:lnTo>
                  <a:lnTo>
                    <a:pt x="1111943" y="121861"/>
                  </a:lnTo>
                  <a:lnTo>
                    <a:pt x="1073146" y="97418"/>
                  </a:lnTo>
                  <a:lnTo>
                    <a:pt x="1032724" y="75453"/>
                  </a:lnTo>
                  <a:lnTo>
                    <a:pt x="990781" y="56073"/>
                  </a:lnTo>
                  <a:lnTo>
                    <a:pt x="947425" y="39382"/>
                  </a:lnTo>
                  <a:lnTo>
                    <a:pt x="902761" y="25488"/>
                  </a:lnTo>
                  <a:lnTo>
                    <a:pt x="856897" y="14496"/>
                  </a:lnTo>
                  <a:lnTo>
                    <a:pt x="809937" y="6513"/>
                  </a:lnTo>
                  <a:lnTo>
                    <a:pt x="761989" y="1646"/>
                  </a:lnTo>
                  <a:lnTo>
                    <a:pt x="713159" y="0"/>
                  </a:lnTo>
                  <a:close/>
                </a:path>
              </a:pathLst>
            </a:custGeom>
            <a:solidFill>
              <a:srgbClr val="FFC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7" name="Google Shape;217;p11"/>
            <p:cNvSpPr/>
            <p:nvPr/>
          </p:nvSpPr>
          <p:spPr>
            <a:xfrm>
              <a:off x="989249" y="2675707"/>
              <a:ext cx="1426845" cy="1427480"/>
            </a:xfrm>
            <a:custGeom>
              <a:rect b="b" l="l" r="r" t="t"/>
              <a:pathLst>
                <a:path extrusionOk="0" h="1427479" w="1426845">
                  <a:moveTo>
                    <a:pt x="0" y="713555"/>
                  </a:moveTo>
                  <a:lnTo>
                    <a:pt x="1645" y="664699"/>
                  </a:lnTo>
                  <a:lnTo>
                    <a:pt x="6510" y="616727"/>
                  </a:lnTo>
                  <a:lnTo>
                    <a:pt x="14489" y="569745"/>
                  </a:lnTo>
                  <a:lnTo>
                    <a:pt x="25475" y="523859"/>
                  </a:lnTo>
                  <a:lnTo>
                    <a:pt x="39363" y="479176"/>
                  </a:lnTo>
                  <a:lnTo>
                    <a:pt x="56046" y="435802"/>
                  </a:lnTo>
                  <a:lnTo>
                    <a:pt x="75417" y="393843"/>
                  </a:lnTo>
                  <a:lnTo>
                    <a:pt x="97371" y="353405"/>
                  </a:lnTo>
                  <a:lnTo>
                    <a:pt x="121801" y="314594"/>
                  </a:lnTo>
                  <a:lnTo>
                    <a:pt x="148601" y="277518"/>
                  </a:lnTo>
                  <a:lnTo>
                    <a:pt x="177664" y="242281"/>
                  </a:lnTo>
                  <a:lnTo>
                    <a:pt x="208886" y="208991"/>
                  </a:lnTo>
                  <a:lnTo>
                    <a:pt x="242158" y="177753"/>
                  </a:lnTo>
                  <a:lnTo>
                    <a:pt x="277376" y="148674"/>
                  </a:lnTo>
                  <a:lnTo>
                    <a:pt x="314433" y="121861"/>
                  </a:lnTo>
                  <a:lnTo>
                    <a:pt x="353222" y="97418"/>
                  </a:lnTo>
                  <a:lnTo>
                    <a:pt x="393637" y="75453"/>
                  </a:lnTo>
                  <a:lnTo>
                    <a:pt x="435573" y="56073"/>
                  </a:lnTo>
                  <a:lnTo>
                    <a:pt x="478922" y="39382"/>
                  </a:lnTo>
                  <a:lnTo>
                    <a:pt x="523579" y="25488"/>
                  </a:lnTo>
                  <a:lnTo>
                    <a:pt x="569438" y="14496"/>
                  </a:lnTo>
                  <a:lnTo>
                    <a:pt x="616391" y="6513"/>
                  </a:lnTo>
                  <a:lnTo>
                    <a:pt x="664334" y="1646"/>
                  </a:lnTo>
                  <a:lnTo>
                    <a:pt x="713159" y="0"/>
                  </a:lnTo>
                  <a:lnTo>
                    <a:pt x="761989" y="1646"/>
                  </a:lnTo>
                  <a:lnTo>
                    <a:pt x="809937" y="6513"/>
                  </a:lnTo>
                  <a:lnTo>
                    <a:pt x="856897" y="14496"/>
                  </a:lnTo>
                  <a:lnTo>
                    <a:pt x="902761" y="25488"/>
                  </a:lnTo>
                  <a:lnTo>
                    <a:pt x="947425" y="39382"/>
                  </a:lnTo>
                  <a:lnTo>
                    <a:pt x="990781" y="56073"/>
                  </a:lnTo>
                  <a:lnTo>
                    <a:pt x="1032724" y="75453"/>
                  </a:lnTo>
                  <a:lnTo>
                    <a:pt x="1073146" y="97418"/>
                  </a:lnTo>
                  <a:lnTo>
                    <a:pt x="1111943" y="121861"/>
                  </a:lnTo>
                  <a:lnTo>
                    <a:pt x="1149006" y="148674"/>
                  </a:lnTo>
                  <a:lnTo>
                    <a:pt x="1184231" y="177753"/>
                  </a:lnTo>
                  <a:lnTo>
                    <a:pt x="1217511" y="208991"/>
                  </a:lnTo>
                  <a:lnTo>
                    <a:pt x="1248739" y="242281"/>
                  </a:lnTo>
                  <a:lnTo>
                    <a:pt x="1277810" y="277518"/>
                  </a:lnTo>
                  <a:lnTo>
                    <a:pt x="1304616" y="314594"/>
                  </a:lnTo>
                  <a:lnTo>
                    <a:pt x="1329052" y="353405"/>
                  </a:lnTo>
                  <a:lnTo>
                    <a:pt x="1351011" y="393843"/>
                  </a:lnTo>
                  <a:lnTo>
                    <a:pt x="1370388" y="435802"/>
                  </a:lnTo>
                  <a:lnTo>
                    <a:pt x="1387075" y="479176"/>
                  </a:lnTo>
                  <a:lnTo>
                    <a:pt x="1400966" y="523859"/>
                  </a:lnTo>
                  <a:lnTo>
                    <a:pt x="1411955" y="569745"/>
                  </a:lnTo>
                  <a:lnTo>
                    <a:pt x="1419936" y="616727"/>
                  </a:lnTo>
                  <a:lnTo>
                    <a:pt x="1424803" y="664699"/>
                  </a:lnTo>
                  <a:lnTo>
                    <a:pt x="1426449" y="713555"/>
                  </a:lnTo>
                  <a:lnTo>
                    <a:pt x="1424803" y="762410"/>
                  </a:lnTo>
                  <a:lnTo>
                    <a:pt x="1419936" y="810382"/>
                  </a:lnTo>
                  <a:lnTo>
                    <a:pt x="1411955" y="857364"/>
                  </a:lnTo>
                  <a:lnTo>
                    <a:pt x="1400966" y="903250"/>
                  </a:lnTo>
                  <a:lnTo>
                    <a:pt x="1387075" y="947933"/>
                  </a:lnTo>
                  <a:lnTo>
                    <a:pt x="1370388" y="991307"/>
                  </a:lnTo>
                  <a:lnTo>
                    <a:pt x="1351011" y="1033267"/>
                  </a:lnTo>
                  <a:lnTo>
                    <a:pt x="1329052" y="1073705"/>
                  </a:lnTo>
                  <a:lnTo>
                    <a:pt x="1304616" y="1112515"/>
                  </a:lnTo>
                  <a:lnTo>
                    <a:pt x="1277810" y="1149592"/>
                  </a:lnTo>
                  <a:lnTo>
                    <a:pt x="1248739" y="1184828"/>
                  </a:lnTo>
                  <a:lnTo>
                    <a:pt x="1217511" y="1218119"/>
                  </a:lnTo>
                  <a:lnTo>
                    <a:pt x="1184231" y="1249356"/>
                  </a:lnTo>
                  <a:lnTo>
                    <a:pt x="1149006" y="1278435"/>
                  </a:lnTo>
                  <a:lnTo>
                    <a:pt x="1111943" y="1305249"/>
                  </a:lnTo>
                  <a:lnTo>
                    <a:pt x="1073146" y="1329691"/>
                  </a:lnTo>
                  <a:lnTo>
                    <a:pt x="1032724" y="1351656"/>
                  </a:lnTo>
                  <a:lnTo>
                    <a:pt x="990781" y="1371037"/>
                  </a:lnTo>
                  <a:lnTo>
                    <a:pt x="947425" y="1387727"/>
                  </a:lnTo>
                  <a:lnTo>
                    <a:pt x="902761" y="1401622"/>
                  </a:lnTo>
                  <a:lnTo>
                    <a:pt x="856897" y="1412613"/>
                  </a:lnTo>
                  <a:lnTo>
                    <a:pt x="809937" y="1420596"/>
                  </a:lnTo>
                  <a:lnTo>
                    <a:pt x="761989" y="1425464"/>
                  </a:lnTo>
                  <a:lnTo>
                    <a:pt x="713159" y="1427110"/>
                  </a:lnTo>
                  <a:lnTo>
                    <a:pt x="664334" y="1425464"/>
                  </a:lnTo>
                  <a:lnTo>
                    <a:pt x="616391" y="1420596"/>
                  </a:lnTo>
                  <a:lnTo>
                    <a:pt x="569438" y="1412613"/>
                  </a:lnTo>
                  <a:lnTo>
                    <a:pt x="523579" y="1401622"/>
                  </a:lnTo>
                  <a:lnTo>
                    <a:pt x="478922" y="1387727"/>
                  </a:lnTo>
                  <a:lnTo>
                    <a:pt x="435573" y="1371037"/>
                  </a:lnTo>
                  <a:lnTo>
                    <a:pt x="393637" y="1351656"/>
                  </a:lnTo>
                  <a:lnTo>
                    <a:pt x="353222" y="1329691"/>
                  </a:lnTo>
                  <a:lnTo>
                    <a:pt x="314433" y="1305249"/>
                  </a:lnTo>
                  <a:lnTo>
                    <a:pt x="277376" y="1278435"/>
                  </a:lnTo>
                  <a:lnTo>
                    <a:pt x="242158" y="1249356"/>
                  </a:lnTo>
                  <a:lnTo>
                    <a:pt x="208886" y="1218119"/>
                  </a:lnTo>
                  <a:lnTo>
                    <a:pt x="177664" y="1184828"/>
                  </a:lnTo>
                  <a:lnTo>
                    <a:pt x="148601" y="1149592"/>
                  </a:lnTo>
                  <a:lnTo>
                    <a:pt x="121801" y="1112515"/>
                  </a:lnTo>
                  <a:lnTo>
                    <a:pt x="97371" y="1073705"/>
                  </a:lnTo>
                  <a:lnTo>
                    <a:pt x="75417" y="1033267"/>
                  </a:lnTo>
                  <a:lnTo>
                    <a:pt x="56046" y="991307"/>
                  </a:lnTo>
                  <a:lnTo>
                    <a:pt x="39363" y="947933"/>
                  </a:lnTo>
                  <a:lnTo>
                    <a:pt x="25475" y="903250"/>
                  </a:lnTo>
                  <a:lnTo>
                    <a:pt x="14489" y="857364"/>
                  </a:lnTo>
                  <a:lnTo>
                    <a:pt x="6510" y="810382"/>
                  </a:lnTo>
                  <a:lnTo>
                    <a:pt x="1645" y="762410"/>
                  </a:lnTo>
                  <a:lnTo>
                    <a:pt x="0" y="713555"/>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18" name="Google Shape;218;p11"/>
          <p:cNvSpPr txBox="1"/>
          <p:nvPr/>
        </p:nvSpPr>
        <p:spPr>
          <a:xfrm>
            <a:off x="1183172" y="3276039"/>
            <a:ext cx="1023600" cy="216000"/>
          </a:xfrm>
          <a:prstGeom prst="rect">
            <a:avLst/>
          </a:prstGeom>
          <a:noFill/>
          <a:ln>
            <a:noFill/>
          </a:ln>
        </p:spPr>
        <p:txBody>
          <a:bodyPr anchorCtr="0" anchor="t" bIns="0" lIns="0" spcFirstLastPara="1" rIns="0" wrap="square" tIns="15875">
            <a:spAutoFit/>
          </a:bodyPr>
          <a:lstStyle/>
          <a:p>
            <a:pPr indent="27305" lvl="0" marL="12700" marR="5080" rtl="0" algn="ctr">
              <a:lnSpc>
                <a:spcPct val="100000"/>
              </a:lnSpc>
              <a:spcBef>
                <a:spcPts val="0"/>
              </a:spcBef>
              <a:spcAft>
                <a:spcPts val="0"/>
              </a:spcAft>
              <a:buClr>
                <a:srgbClr val="000000"/>
              </a:buClr>
              <a:buSzPts val="1300"/>
              <a:buFont typeface="Arial"/>
              <a:buNone/>
            </a:pPr>
            <a:r>
              <a:rPr b="1" i="0" lang="en-US" sz="1300" u="none" cap="none" strike="noStrike">
                <a:solidFill>
                  <a:schemeClr val="dk1"/>
                </a:solidFill>
                <a:latin typeface="Times New Roman"/>
                <a:ea typeface="Times New Roman"/>
                <a:cs typeface="Times New Roman"/>
                <a:sym typeface="Times New Roman"/>
              </a:rPr>
              <a:t>READY</a:t>
            </a:r>
            <a:endParaRPr b="0" i="0" sz="1300" u="none" cap="none" strike="noStrike">
              <a:solidFill>
                <a:schemeClr val="dk1"/>
              </a:solidFill>
              <a:latin typeface="Times New Roman"/>
              <a:ea typeface="Times New Roman"/>
              <a:cs typeface="Times New Roman"/>
              <a:sym typeface="Times New Roman"/>
            </a:endParaRPr>
          </a:p>
        </p:txBody>
      </p:sp>
      <p:grpSp>
        <p:nvGrpSpPr>
          <p:cNvPr id="219" name="Google Shape;219;p11"/>
          <p:cNvGrpSpPr/>
          <p:nvPr/>
        </p:nvGrpSpPr>
        <p:grpSpPr>
          <a:xfrm>
            <a:off x="3258120" y="5188318"/>
            <a:ext cx="1535998" cy="1532395"/>
            <a:chOff x="3258120" y="5188318"/>
            <a:chExt cx="1535998" cy="1532395"/>
          </a:xfrm>
        </p:grpSpPr>
        <p:pic>
          <p:nvPicPr>
            <p:cNvPr id="220" name="Google Shape;220;p11"/>
            <p:cNvPicPr preferRelativeResize="0"/>
            <p:nvPr/>
          </p:nvPicPr>
          <p:blipFill rotWithShape="1">
            <a:blip r:embed="rId5">
              <a:alphaModFix/>
            </a:blip>
            <a:srcRect b="0" l="0" r="0" t="0"/>
            <a:stretch/>
          </p:blipFill>
          <p:spPr>
            <a:xfrm>
              <a:off x="3258120" y="5188318"/>
              <a:ext cx="1535998" cy="1532395"/>
            </a:xfrm>
            <a:prstGeom prst="rect">
              <a:avLst/>
            </a:prstGeom>
            <a:noFill/>
            <a:ln>
              <a:noFill/>
            </a:ln>
          </p:spPr>
        </p:pic>
        <p:sp>
          <p:nvSpPr>
            <p:cNvPr id="221" name="Google Shape;221;p11"/>
            <p:cNvSpPr/>
            <p:nvPr/>
          </p:nvSpPr>
          <p:spPr>
            <a:xfrm>
              <a:off x="3313714" y="5220508"/>
              <a:ext cx="1426845" cy="1427480"/>
            </a:xfrm>
            <a:custGeom>
              <a:rect b="b" l="l" r="r" t="t"/>
              <a:pathLst>
                <a:path extrusionOk="0" h="1427479" w="1426845">
                  <a:moveTo>
                    <a:pt x="713289" y="0"/>
                  </a:moveTo>
                  <a:lnTo>
                    <a:pt x="664459" y="1646"/>
                  </a:lnTo>
                  <a:lnTo>
                    <a:pt x="616511" y="6515"/>
                  </a:lnTo>
                  <a:lnTo>
                    <a:pt x="569552" y="14499"/>
                  </a:lnTo>
                  <a:lnTo>
                    <a:pt x="523687" y="25493"/>
                  </a:lnTo>
                  <a:lnTo>
                    <a:pt x="479024" y="39390"/>
                  </a:lnTo>
                  <a:lnTo>
                    <a:pt x="435667" y="56084"/>
                  </a:lnTo>
                  <a:lnTo>
                    <a:pt x="393725" y="75468"/>
                  </a:lnTo>
                  <a:lnTo>
                    <a:pt x="353302" y="97437"/>
                  </a:lnTo>
                  <a:lnTo>
                    <a:pt x="314506" y="121884"/>
                  </a:lnTo>
                  <a:lnTo>
                    <a:pt x="277442" y="148702"/>
                  </a:lnTo>
                  <a:lnTo>
                    <a:pt x="242217" y="177785"/>
                  </a:lnTo>
                  <a:lnTo>
                    <a:pt x="208937" y="209028"/>
                  </a:lnTo>
                  <a:lnTo>
                    <a:pt x="177709" y="242323"/>
                  </a:lnTo>
                  <a:lnTo>
                    <a:pt x="148639" y="277564"/>
                  </a:lnTo>
                  <a:lnTo>
                    <a:pt x="121832" y="314646"/>
                  </a:lnTo>
                  <a:lnTo>
                    <a:pt x="97396" y="353461"/>
                  </a:lnTo>
                  <a:lnTo>
                    <a:pt x="75437" y="393903"/>
                  </a:lnTo>
                  <a:lnTo>
                    <a:pt x="56061" y="435867"/>
                  </a:lnTo>
                  <a:lnTo>
                    <a:pt x="39374" y="479245"/>
                  </a:lnTo>
                  <a:lnTo>
                    <a:pt x="25483" y="523932"/>
                  </a:lnTo>
                  <a:lnTo>
                    <a:pt x="14493" y="569821"/>
                  </a:lnTo>
                  <a:lnTo>
                    <a:pt x="6512" y="616806"/>
                  </a:lnTo>
                  <a:lnTo>
                    <a:pt x="1645" y="664780"/>
                  </a:lnTo>
                  <a:lnTo>
                    <a:pt x="0" y="713637"/>
                  </a:lnTo>
                  <a:lnTo>
                    <a:pt x="1645" y="762493"/>
                  </a:lnTo>
                  <a:lnTo>
                    <a:pt x="6512" y="810465"/>
                  </a:lnTo>
                  <a:lnTo>
                    <a:pt x="14493" y="857448"/>
                  </a:lnTo>
                  <a:lnTo>
                    <a:pt x="25483" y="903335"/>
                  </a:lnTo>
                  <a:lnTo>
                    <a:pt x="39374" y="948019"/>
                  </a:lnTo>
                  <a:lnTo>
                    <a:pt x="56061" y="991394"/>
                  </a:lnTo>
                  <a:lnTo>
                    <a:pt x="75437" y="1033355"/>
                  </a:lnTo>
                  <a:lnTo>
                    <a:pt x="97396" y="1073795"/>
                  </a:lnTo>
                  <a:lnTo>
                    <a:pt x="121832" y="1112607"/>
                  </a:lnTo>
                  <a:lnTo>
                    <a:pt x="148639" y="1149685"/>
                  </a:lnTo>
                  <a:lnTo>
                    <a:pt x="177709" y="1184923"/>
                  </a:lnTo>
                  <a:lnTo>
                    <a:pt x="208937" y="1218215"/>
                  </a:lnTo>
                  <a:lnTo>
                    <a:pt x="242217" y="1249455"/>
                  </a:lnTo>
                  <a:lnTo>
                    <a:pt x="277442" y="1278535"/>
                  </a:lnTo>
                  <a:lnTo>
                    <a:pt x="314506" y="1305351"/>
                  </a:lnTo>
                  <a:lnTo>
                    <a:pt x="353302" y="1329795"/>
                  </a:lnTo>
                  <a:lnTo>
                    <a:pt x="393725" y="1351761"/>
                  </a:lnTo>
                  <a:lnTo>
                    <a:pt x="435667" y="1371143"/>
                  </a:lnTo>
                  <a:lnTo>
                    <a:pt x="479024" y="1387835"/>
                  </a:lnTo>
                  <a:lnTo>
                    <a:pt x="523687" y="1401731"/>
                  </a:lnTo>
                  <a:lnTo>
                    <a:pt x="569552" y="1412723"/>
                  </a:lnTo>
                  <a:lnTo>
                    <a:pt x="616511" y="1420707"/>
                  </a:lnTo>
                  <a:lnTo>
                    <a:pt x="664459" y="1425574"/>
                  </a:lnTo>
                  <a:lnTo>
                    <a:pt x="713289" y="1427221"/>
                  </a:lnTo>
                  <a:lnTo>
                    <a:pt x="762119" y="1425574"/>
                  </a:lnTo>
                  <a:lnTo>
                    <a:pt x="810065" y="1420707"/>
                  </a:lnTo>
                  <a:lnTo>
                    <a:pt x="857021" y="1412723"/>
                  </a:lnTo>
                  <a:lnTo>
                    <a:pt x="902882" y="1401731"/>
                  </a:lnTo>
                  <a:lnTo>
                    <a:pt x="947541" y="1387835"/>
                  </a:lnTo>
                  <a:lnTo>
                    <a:pt x="990893" y="1371143"/>
                  </a:lnTo>
                  <a:lnTo>
                    <a:pt x="1032829" y="1351761"/>
                  </a:lnTo>
                  <a:lnTo>
                    <a:pt x="1073246" y="1329795"/>
                  </a:lnTo>
                  <a:lnTo>
                    <a:pt x="1112035" y="1305351"/>
                  </a:lnTo>
                  <a:lnTo>
                    <a:pt x="1149092" y="1278535"/>
                  </a:lnTo>
                  <a:lnTo>
                    <a:pt x="1184310" y="1249455"/>
                  </a:lnTo>
                  <a:lnTo>
                    <a:pt x="1217582" y="1218215"/>
                  </a:lnTo>
                  <a:lnTo>
                    <a:pt x="1248803" y="1184923"/>
                  </a:lnTo>
                  <a:lnTo>
                    <a:pt x="1277866" y="1149685"/>
                  </a:lnTo>
                  <a:lnTo>
                    <a:pt x="1304665" y="1112607"/>
                  </a:lnTo>
                  <a:lnTo>
                    <a:pt x="1329094" y="1073795"/>
                  </a:lnTo>
                  <a:lnTo>
                    <a:pt x="1351047" y="1033355"/>
                  </a:lnTo>
                  <a:lnTo>
                    <a:pt x="1370418" y="991394"/>
                  </a:lnTo>
                  <a:lnTo>
                    <a:pt x="1387100" y="948019"/>
                  </a:lnTo>
                  <a:lnTo>
                    <a:pt x="1400986" y="903335"/>
                  </a:lnTo>
                  <a:lnTo>
                    <a:pt x="1411972" y="857448"/>
                  </a:lnTo>
                  <a:lnTo>
                    <a:pt x="1419951" y="810465"/>
                  </a:lnTo>
                  <a:lnTo>
                    <a:pt x="1424816" y="762493"/>
                  </a:lnTo>
                  <a:lnTo>
                    <a:pt x="1426461" y="713637"/>
                  </a:lnTo>
                  <a:lnTo>
                    <a:pt x="1424816" y="664780"/>
                  </a:lnTo>
                  <a:lnTo>
                    <a:pt x="1419951" y="616806"/>
                  </a:lnTo>
                  <a:lnTo>
                    <a:pt x="1411972" y="569821"/>
                  </a:lnTo>
                  <a:lnTo>
                    <a:pt x="1400986" y="523932"/>
                  </a:lnTo>
                  <a:lnTo>
                    <a:pt x="1387100" y="479245"/>
                  </a:lnTo>
                  <a:lnTo>
                    <a:pt x="1370418" y="435867"/>
                  </a:lnTo>
                  <a:lnTo>
                    <a:pt x="1351047" y="393903"/>
                  </a:lnTo>
                  <a:lnTo>
                    <a:pt x="1329094" y="353461"/>
                  </a:lnTo>
                  <a:lnTo>
                    <a:pt x="1304665" y="314646"/>
                  </a:lnTo>
                  <a:lnTo>
                    <a:pt x="1277866" y="277564"/>
                  </a:lnTo>
                  <a:lnTo>
                    <a:pt x="1248803" y="242323"/>
                  </a:lnTo>
                  <a:lnTo>
                    <a:pt x="1217582" y="209028"/>
                  </a:lnTo>
                  <a:lnTo>
                    <a:pt x="1184310" y="177785"/>
                  </a:lnTo>
                  <a:lnTo>
                    <a:pt x="1149092" y="148702"/>
                  </a:lnTo>
                  <a:lnTo>
                    <a:pt x="1112035" y="121884"/>
                  </a:lnTo>
                  <a:lnTo>
                    <a:pt x="1073246" y="97437"/>
                  </a:lnTo>
                  <a:lnTo>
                    <a:pt x="1032829" y="75468"/>
                  </a:lnTo>
                  <a:lnTo>
                    <a:pt x="990892" y="56084"/>
                  </a:lnTo>
                  <a:lnTo>
                    <a:pt x="947541" y="39390"/>
                  </a:lnTo>
                  <a:lnTo>
                    <a:pt x="902882" y="25493"/>
                  </a:lnTo>
                  <a:lnTo>
                    <a:pt x="857021" y="14499"/>
                  </a:lnTo>
                  <a:lnTo>
                    <a:pt x="810065" y="6515"/>
                  </a:lnTo>
                  <a:lnTo>
                    <a:pt x="762119" y="1646"/>
                  </a:lnTo>
                  <a:lnTo>
                    <a:pt x="713289" y="0"/>
                  </a:lnTo>
                  <a:close/>
                </a:path>
              </a:pathLst>
            </a:custGeom>
            <a:solidFill>
              <a:srgbClr val="E6494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2" name="Google Shape;222;p11"/>
            <p:cNvSpPr/>
            <p:nvPr/>
          </p:nvSpPr>
          <p:spPr>
            <a:xfrm>
              <a:off x="3313714" y="5220508"/>
              <a:ext cx="1426845" cy="1427480"/>
            </a:xfrm>
            <a:custGeom>
              <a:rect b="b" l="l" r="r" t="t"/>
              <a:pathLst>
                <a:path extrusionOk="0" h="1427479" w="1426845">
                  <a:moveTo>
                    <a:pt x="0" y="713637"/>
                  </a:moveTo>
                  <a:lnTo>
                    <a:pt x="1645" y="664780"/>
                  </a:lnTo>
                  <a:lnTo>
                    <a:pt x="6512" y="616806"/>
                  </a:lnTo>
                  <a:lnTo>
                    <a:pt x="14493" y="569821"/>
                  </a:lnTo>
                  <a:lnTo>
                    <a:pt x="25483" y="523932"/>
                  </a:lnTo>
                  <a:lnTo>
                    <a:pt x="39374" y="479245"/>
                  </a:lnTo>
                  <a:lnTo>
                    <a:pt x="56061" y="435867"/>
                  </a:lnTo>
                  <a:lnTo>
                    <a:pt x="75437" y="393903"/>
                  </a:lnTo>
                  <a:lnTo>
                    <a:pt x="97396" y="353461"/>
                  </a:lnTo>
                  <a:lnTo>
                    <a:pt x="121832" y="314646"/>
                  </a:lnTo>
                  <a:lnTo>
                    <a:pt x="148639" y="277564"/>
                  </a:lnTo>
                  <a:lnTo>
                    <a:pt x="177709" y="242323"/>
                  </a:lnTo>
                  <a:lnTo>
                    <a:pt x="208937" y="209028"/>
                  </a:lnTo>
                  <a:lnTo>
                    <a:pt x="242217" y="177785"/>
                  </a:lnTo>
                  <a:lnTo>
                    <a:pt x="277442" y="148702"/>
                  </a:lnTo>
                  <a:lnTo>
                    <a:pt x="314506" y="121884"/>
                  </a:lnTo>
                  <a:lnTo>
                    <a:pt x="353302" y="97437"/>
                  </a:lnTo>
                  <a:lnTo>
                    <a:pt x="393725" y="75468"/>
                  </a:lnTo>
                  <a:lnTo>
                    <a:pt x="435667" y="56084"/>
                  </a:lnTo>
                  <a:lnTo>
                    <a:pt x="479024" y="39390"/>
                  </a:lnTo>
                  <a:lnTo>
                    <a:pt x="523687" y="25493"/>
                  </a:lnTo>
                  <a:lnTo>
                    <a:pt x="569552" y="14499"/>
                  </a:lnTo>
                  <a:lnTo>
                    <a:pt x="616511" y="6515"/>
                  </a:lnTo>
                  <a:lnTo>
                    <a:pt x="664459" y="1646"/>
                  </a:lnTo>
                  <a:lnTo>
                    <a:pt x="713289" y="0"/>
                  </a:lnTo>
                  <a:lnTo>
                    <a:pt x="762119" y="1646"/>
                  </a:lnTo>
                  <a:lnTo>
                    <a:pt x="810065" y="6515"/>
                  </a:lnTo>
                  <a:lnTo>
                    <a:pt x="857021" y="14499"/>
                  </a:lnTo>
                  <a:lnTo>
                    <a:pt x="902882" y="25493"/>
                  </a:lnTo>
                  <a:lnTo>
                    <a:pt x="947541" y="39390"/>
                  </a:lnTo>
                  <a:lnTo>
                    <a:pt x="990892" y="56084"/>
                  </a:lnTo>
                  <a:lnTo>
                    <a:pt x="1032829" y="75468"/>
                  </a:lnTo>
                  <a:lnTo>
                    <a:pt x="1073246" y="97437"/>
                  </a:lnTo>
                  <a:lnTo>
                    <a:pt x="1112035" y="121884"/>
                  </a:lnTo>
                  <a:lnTo>
                    <a:pt x="1149092" y="148702"/>
                  </a:lnTo>
                  <a:lnTo>
                    <a:pt x="1184310" y="177785"/>
                  </a:lnTo>
                  <a:lnTo>
                    <a:pt x="1217582" y="209028"/>
                  </a:lnTo>
                  <a:lnTo>
                    <a:pt x="1248803" y="242323"/>
                  </a:lnTo>
                  <a:lnTo>
                    <a:pt x="1277866" y="277564"/>
                  </a:lnTo>
                  <a:lnTo>
                    <a:pt x="1304665" y="314646"/>
                  </a:lnTo>
                  <a:lnTo>
                    <a:pt x="1329094" y="353461"/>
                  </a:lnTo>
                  <a:lnTo>
                    <a:pt x="1351047" y="393903"/>
                  </a:lnTo>
                  <a:lnTo>
                    <a:pt x="1370418" y="435867"/>
                  </a:lnTo>
                  <a:lnTo>
                    <a:pt x="1387100" y="479245"/>
                  </a:lnTo>
                  <a:lnTo>
                    <a:pt x="1400986" y="523932"/>
                  </a:lnTo>
                  <a:lnTo>
                    <a:pt x="1411972" y="569821"/>
                  </a:lnTo>
                  <a:lnTo>
                    <a:pt x="1419951" y="616806"/>
                  </a:lnTo>
                  <a:lnTo>
                    <a:pt x="1424816" y="664780"/>
                  </a:lnTo>
                  <a:lnTo>
                    <a:pt x="1426461" y="713637"/>
                  </a:lnTo>
                  <a:lnTo>
                    <a:pt x="1424816" y="762493"/>
                  </a:lnTo>
                  <a:lnTo>
                    <a:pt x="1419951" y="810465"/>
                  </a:lnTo>
                  <a:lnTo>
                    <a:pt x="1411972" y="857448"/>
                  </a:lnTo>
                  <a:lnTo>
                    <a:pt x="1400986" y="903335"/>
                  </a:lnTo>
                  <a:lnTo>
                    <a:pt x="1387100" y="948019"/>
                  </a:lnTo>
                  <a:lnTo>
                    <a:pt x="1370418" y="991394"/>
                  </a:lnTo>
                  <a:lnTo>
                    <a:pt x="1351047" y="1033355"/>
                  </a:lnTo>
                  <a:lnTo>
                    <a:pt x="1329094" y="1073795"/>
                  </a:lnTo>
                  <a:lnTo>
                    <a:pt x="1304665" y="1112607"/>
                  </a:lnTo>
                  <a:lnTo>
                    <a:pt x="1277866" y="1149685"/>
                  </a:lnTo>
                  <a:lnTo>
                    <a:pt x="1248803" y="1184923"/>
                  </a:lnTo>
                  <a:lnTo>
                    <a:pt x="1217582" y="1218215"/>
                  </a:lnTo>
                  <a:lnTo>
                    <a:pt x="1184310" y="1249455"/>
                  </a:lnTo>
                  <a:lnTo>
                    <a:pt x="1149092" y="1278535"/>
                  </a:lnTo>
                  <a:lnTo>
                    <a:pt x="1112035" y="1305351"/>
                  </a:lnTo>
                  <a:lnTo>
                    <a:pt x="1073246" y="1329795"/>
                  </a:lnTo>
                  <a:lnTo>
                    <a:pt x="1032829" y="1351761"/>
                  </a:lnTo>
                  <a:lnTo>
                    <a:pt x="990893" y="1371143"/>
                  </a:lnTo>
                  <a:lnTo>
                    <a:pt x="947541" y="1387835"/>
                  </a:lnTo>
                  <a:lnTo>
                    <a:pt x="902882" y="1401731"/>
                  </a:lnTo>
                  <a:lnTo>
                    <a:pt x="857021" y="1412723"/>
                  </a:lnTo>
                  <a:lnTo>
                    <a:pt x="810065" y="1420707"/>
                  </a:lnTo>
                  <a:lnTo>
                    <a:pt x="762119" y="1425574"/>
                  </a:lnTo>
                  <a:lnTo>
                    <a:pt x="713289" y="1427221"/>
                  </a:lnTo>
                  <a:lnTo>
                    <a:pt x="664459" y="1425574"/>
                  </a:lnTo>
                  <a:lnTo>
                    <a:pt x="616511" y="1420707"/>
                  </a:lnTo>
                  <a:lnTo>
                    <a:pt x="569552" y="1412723"/>
                  </a:lnTo>
                  <a:lnTo>
                    <a:pt x="523687" y="1401731"/>
                  </a:lnTo>
                  <a:lnTo>
                    <a:pt x="479024" y="1387835"/>
                  </a:lnTo>
                  <a:lnTo>
                    <a:pt x="435667" y="1371143"/>
                  </a:lnTo>
                  <a:lnTo>
                    <a:pt x="393725" y="1351761"/>
                  </a:lnTo>
                  <a:lnTo>
                    <a:pt x="353302" y="1329795"/>
                  </a:lnTo>
                  <a:lnTo>
                    <a:pt x="314506" y="1305351"/>
                  </a:lnTo>
                  <a:lnTo>
                    <a:pt x="277442" y="1278535"/>
                  </a:lnTo>
                  <a:lnTo>
                    <a:pt x="242217" y="1249455"/>
                  </a:lnTo>
                  <a:lnTo>
                    <a:pt x="208937" y="1218215"/>
                  </a:lnTo>
                  <a:lnTo>
                    <a:pt x="177709" y="1184923"/>
                  </a:lnTo>
                  <a:lnTo>
                    <a:pt x="148639" y="1149685"/>
                  </a:lnTo>
                  <a:lnTo>
                    <a:pt x="121832" y="1112607"/>
                  </a:lnTo>
                  <a:lnTo>
                    <a:pt x="97396" y="1073795"/>
                  </a:lnTo>
                  <a:lnTo>
                    <a:pt x="75437" y="1033355"/>
                  </a:lnTo>
                  <a:lnTo>
                    <a:pt x="56061" y="991394"/>
                  </a:lnTo>
                  <a:lnTo>
                    <a:pt x="39374" y="948019"/>
                  </a:lnTo>
                  <a:lnTo>
                    <a:pt x="25483" y="903335"/>
                  </a:lnTo>
                  <a:lnTo>
                    <a:pt x="14493" y="857448"/>
                  </a:lnTo>
                  <a:lnTo>
                    <a:pt x="6512" y="810465"/>
                  </a:lnTo>
                  <a:lnTo>
                    <a:pt x="1645" y="762493"/>
                  </a:lnTo>
                  <a:lnTo>
                    <a:pt x="0" y="713637"/>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23" name="Google Shape;223;p11"/>
          <p:cNvGrpSpPr/>
          <p:nvPr/>
        </p:nvGrpSpPr>
        <p:grpSpPr>
          <a:xfrm>
            <a:off x="7489699" y="954452"/>
            <a:ext cx="1487249" cy="1483716"/>
            <a:chOff x="7489699" y="954452"/>
            <a:chExt cx="1487249" cy="1483716"/>
          </a:xfrm>
        </p:grpSpPr>
        <p:pic>
          <p:nvPicPr>
            <p:cNvPr id="224" name="Google Shape;224;p11"/>
            <p:cNvPicPr preferRelativeResize="0"/>
            <p:nvPr/>
          </p:nvPicPr>
          <p:blipFill rotWithShape="1">
            <a:blip r:embed="rId6">
              <a:alphaModFix/>
            </a:blip>
            <a:srcRect b="0" l="0" r="0" t="0"/>
            <a:stretch/>
          </p:blipFill>
          <p:spPr>
            <a:xfrm>
              <a:off x="7489699" y="954452"/>
              <a:ext cx="1487249" cy="1483716"/>
            </a:xfrm>
            <a:prstGeom prst="rect">
              <a:avLst/>
            </a:prstGeom>
            <a:noFill/>
            <a:ln>
              <a:noFill/>
            </a:ln>
          </p:spPr>
        </p:pic>
        <p:sp>
          <p:nvSpPr>
            <p:cNvPr id="225" name="Google Shape;225;p11"/>
            <p:cNvSpPr/>
            <p:nvPr/>
          </p:nvSpPr>
          <p:spPr>
            <a:xfrm>
              <a:off x="7513778" y="957837"/>
              <a:ext cx="1426845" cy="1427480"/>
            </a:xfrm>
            <a:custGeom>
              <a:rect b="b" l="l" r="r" t="t"/>
              <a:pathLst>
                <a:path extrusionOk="0" h="1427480" w="1426845">
                  <a:moveTo>
                    <a:pt x="713171" y="0"/>
                  </a:moveTo>
                  <a:lnTo>
                    <a:pt x="664342" y="1646"/>
                  </a:lnTo>
                  <a:lnTo>
                    <a:pt x="616396" y="6513"/>
                  </a:lnTo>
                  <a:lnTo>
                    <a:pt x="569439" y="14496"/>
                  </a:lnTo>
                  <a:lnTo>
                    <a:pt x="523578" y="25488"/>
                  </a:lnTo>
                  <a:lnTo>
                    <a:pt x="478919" y="39382"/>
                  </a:lnTo>
                  <a:lnTo>
                    <a:pt x="435568" y="56073"/>
                  </a:lnTo>
                  <a:lnTo>
                    <a:pt x="393631" y="75453"/>
                  </a:lnTo>
                  <a:lnTo>
                    <a:pt x="353215" y="97418"/>
                  </a:lnTo>
                  <a:lnTo>
                    <a:pt x="314425" y="121861"/>
                  </a:lnTo>
                  <a:lnTo>
                    <a:pt x="277368" y="148674"/>
                  </a:lnTo>
                  <a:lnTo>
                    <a:pt x="242151" y="177753"/>
                  </a:lnTo>
                  <a:lnTo>
                    <a:pt x="208878" y="208991"/>
                  </a:lnTo>
                  <a:lnTo>
                    <a:pt x="177658" y="242281"/>
                  </a:lnTo>
                  <a:lnTo>
                    <a:pt x="148594" y="277518"/>
                  </a:lnTo>
                  <a:lnTo>
                    <a:pt x="121795" y="314594"/>
                  </a:lnTo>
                  <a:lnTo>
                    <a:pt x="97366" y="353405"/>
                  </a:lnTo>
                  <a:lnTo>
                    <a:pt x="75413" y="393843"/>
                  </a:lnTo>
                  <a:lnTo>
                    <a:pt x="56042" y="435802"/>
                  </a:lnTo>
                  <a:lnTo>
                    <a:pt x="39361" y="479176"/>
                  </a:lnTo>
                  <a:lnTo>
                    <a:pt x="25474" y="523859"/>
                  </a:lnTo>
                  <a:lnTo>
                    <a:pt x="14488" y="569745"/>
                  </a:lnTo>
                  <a:lnTo>
                    <a:pt x="6510" y="616727"/>
                  </a:lnTo>
                  <a:lnTo>
                    <a:pt x="1645" y="664699"/>
                  </a:lnTo>
                  <a:lnTo>
                    <a:pt x="0" y="713555"/>
                  </a:lnTo>
                  <a:lnTo>
                    <a:pt x="1645" y="762410"/>
                  </a:lnTo>
                  <a:lnTo>
                    <a:pt x="6510" y="810382"/>
                  </a:lnTo>
                  <a:lnTo>
                    <a:pt x="14488" y="857364"/>
                  </a:lnTo>
                  <a:lnTo>
                    <a:pt x="25474" y="903250"/>
                  </a:lnTo>
                  <a:lnTo>
                    <a:pt x="39361" y="947933"/>
                  </a:lnTo>
                  <a:lnTo>
                    <a:pt x="56042" y="991307"/>
                  </a:lnTo>
                  <a:lnTo>
                    <a:pt x="75413" y="1033267"/>
                  </a:lnTo>
                  <a:lnTo>
                    <a:pt x="97366" y="1073705"/>
                  </a:lnTo>
                  <a:lnTo>
                    <a:pt x="121795" y="1112515"/>
                  </a:lnTo>
                  <a:lnTo>
                    <a:pt x="148594" y="1149592"/>
                  </a:lnTo>
                  <a:lnTo>
                    <a:pt x="177658" y="1184828"/>
                  </a:lnTo>
                  <a:lnTo>
                    <a:pt x="208878" y="1218119"/>
                  </a:lnTo>
                  <a:lnTo>
                    <a:pt x="242151" y="1249356"/>
                  </a:lnTo>
                  <a:lnTo>
                    <a:pt x="277368" y="1278435"/>
                  </a:lnTo>
                  <a:lnTo>
                    <a:pt x="314425" y="1305249"/>
                  </a:lnTo>
                  <a:lnTo>
                    <a:pt x="353215" y="1329691"/>
                  </a:lnTo>
                  <a:lnTo>
                    <a:pt x="393631" y="1351656"/>
                  </a:lnTo>
                  <a:lnTo>
                    <a:pt x="435568" y="1371037"/>
                  </a:lnTo>
                  <a:lnTo>
                    <a:pt x="478919" y="1387727"/>
                  </a:lnTo>
                  <a:lnTo>
                    <a:pt x="523578" y="1401622"/>
                  </a:lnTo>
                  <a:lnTo>
                    <a:pt x="569439" y="1412613"/>
                  </a:lnTo>
                  <a:lnTo>
                    <a:pt x="616396" y="1420596"/>
                  </a:lnTo>
                  <a:lnTo>
                    <a:pt x="664342" y="1425464"/>
                  </a:lnTo>
                  <a:lnTo>
                    <a:pt x="713171" y="1427110"/>
                  </a:lnTo>
                  <a:lnTo>
                    <a:pt x="762001" y="1425464"/>
                  </a:lnTo>
                  <a:lnTo>
                    <a:pt x="809947" y="1420596"/>
                  </a:lnTo>
                  <a:lnTo>
                    <a:pt x="856903" y="1412613"/>
                  </a:lnTo>
                  <a:lnTo>
                    <a:pt x="902764" y="1401622"/>
                  </a:lnTo>
                  <a:lnTo>
                    <a:pt x="947423" y="1387727"/>
                  </a:lnTo>
                  <a:lnTo>
                    <a:pt x="990774" y="1371037"/>
                  </a:lnTo>
                  <a:lnTo>
                    <a:pt x="1032711" y="1351656"/>
                  </a:lnTo>
                  <a:lnTo>
                    <a:pt x="1073128" y="1329691"/>
                  </a:lnTo>
                  <a:lnTo>
                    <a:pt x="1111917" y="1305249"/>
                  </a:lnTo>
                  <a:lnTo>
                    <a:pt x="1148974" y="1278435"/>
                  </a:lnTo>
                  <a:lnTo>
                    <a:pt x="1184191" y="1249356"/>
                  </a:lnTo>
                  <a:lnTo>
                    <a:pt x="1217464" y="1218119"/>
                  </a:lnTo>
                  <a:lnTo>
                    <a:pt x="1248685" y="1184828"/>
                  </a:lnTo>
                  <a:lnTo>
                    <a:pt x="1277748" y="1149592"/>
                  </a:lnTo>
                  <a:lnTo>
                    <a:pt x="1304547" y="1112515"/>
                  </a:lnTo>
                  <a:lnTo>
                    <a:pt x="1328976" y="1073705"/>
                  </a:lnTo>
                  <a:lnTo>
                    <a:pt x="1350929" y="1033267"/>
                  </a:lnTo>
                  <a:lnTo>
                    <a:pt x="1370300" y="991307"/>
                  </a:lnTo>
                  <a:lnTo>
                    <a:pt x="1386982" y="947933"/>
                  </a:lnTo>
                  <a:lnTo>
                    <a:pt x="1400868" y="903250"/>
                  </a:lnTo>
                  <a:lnTo>
                    <a:pt x="1411854" y="857364"/>
                  </a:lnTo>
                  <a:lnTo>
                    <a:pt x="1419833" y="810382"/>
                  </a:lnTo>
                  <a:lnTo>
                    <a:pt x="1424698" y="762410"/>
                  </a:lnTo>
                  <a:lnTo>
                    <a:pt x="1426343" y="713555"/>
                  </a:lnTo>
                  <a:lnTo>
                    <a:pt x="1424698" y="664699"/>
                  </a:lnTo>
                  <a:lnTo>
                    <a:pt x="1419833" y="616727"/>
                  </a:lnTo>
                  <a:lnTo>
                    <a:pt x="1411854" y="569745"/>
                  </a:lnTo>
                  <a:lnTo>
                    <a:pt x="1400868" y="523859"/>
                  </a:lnTo>
                  <a:lnTo>
                    <a:pt x="1386982" y="479176"/>
                  </a:lnTo>
                  <a:lnTo>
                    <a:pt x="1370300" y="435802"/>
                  </a:lnTo>
                  <a:lnTo>
                    <a:pt x="1350929" y="393843"/>
                  </a:lnTo>
                  <a:lnTo>
                    <a:pt x="1328976" y="353405"/>
                  </a:lnTo>
                  <a:lnTo>
                    <a:pt x="1304547" y="314594"/>
                  </a:lnTo>
                  <a:lnTo>
                    <a:pt x="1277748" y="277518"/>
                  </a:lnTo>
                  <a:lnTo>
                    <a:pt x="1248685" y="242281"/>
                  </a:lnTo>
                  <a:lnTo>
                    <a:pt x="1217464" y="208991"/>
                  </a:lnTo>
                  <a:lnTo>
                    <a:pt x="1184191" y="177753"/>
                  </a:lnTo>
                  <a:lnTo>
                    <a:pt x="1148974" y="148674"/>
                  </a:lnTo>
                  <a:lnTo>
                    <a:pt x="1111917" y="121861"/>
                  </a:lnTo>
                  <a:lnTo>
                    <a:pt x="1073128" y="97418"/>
                  </a:lnTo>
                  <a:lnTo>
                    <a:pt x="1032711" y="75453"/>
                  </a:lnTo>
                  <a:lnTo>
                    <a:pt x="990774" y="56073"/>
                  </a:lnTo>
                  <a:lnTo>
                    <a:pt x="947423" y="39382"/>
                  </a:lnTo>
                  <a:lnTo>
                    <a:pt x="902764" y="25488"/>
                  </a:lnTo>
                  <a:lnTo>
                    <a:pt x="856903" y="14496"/>
                  </a:lnTo>
                  <a:lnTo>
                    <a:pt x="809947" y="6513"/>
                  </a:lnTo>
                  <a:lnTo>
                    <a:pt x="762001" y="1646"/>
                  </a:lnTo>
                  <a:lnTo>
                    <a:pt x="713171" y="0"/>
                  </a:lnTo>
                  <a:close/>
                </a:path>
              </a:pathLst>
            </a:custGeom>
            <a:solidFill>
              <a:srgbClr val="BEBEB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6" name="Google Shape;226;p11"/>
            <p:cNvSpPr/>
            <p:nvPr/>
          </p:nvSpPr>
          <p:spPr>
            <a:xfrm>
              <a:off x="7513778" y="957837"/>
              <a:ext cx="1426845" cy="1427480"/>
            </a:xfrm>
            <a:custGeom>
              <a:rect b="b" l="l" r="r" t="t"/>
              <a:pathLst>
                <a:path extrusionOk="0" h="1427480" w="1426845">
                  <a:moveTo>
                    <a:pt x="0" y="713555"/>
                  </a:moveTo>
                  <a:lnTo>
                    <a:pt x="1645" y="664699"/>
                  </a:lnTo>
                  <a:lnTo>
                    <a:pt x="6510" y="616727"/>
                  </a:lnTo>
                  <a:lnTo>
                    <a:pt x="14488" y="569745"/>
                  </a:lnTo>
                  <a:lnTo>
                    <a:pt x="25474" y="523859"/>
                  </a:lnTo>
                  <a:lnTo>
                    <a:pt x="39361" y="479176"/>
                  </a:lnTo>
                  <a:lnTo>
                    <a:pt x="56042" y="435802"/>
                  </a:lnTo>
                  <a:lnTo>
                    <a:pt x="75413" y="393843"/>
                  </a:lnTo>
                  <a:lnTo>
                    <a:pt x="97366" y="353405"/>
                  </a:lnTo>
                  <a:lnTo>
                    <a:pt x="121795" y="314594"/>
                  </a:lnTo>
                  <a:lnTo>
                    <a:pt x="148594" y="277518"/>
                  </a:lnTo>
                  <a:lnTo>
                    <a:pt x="177658" y="242281"/>
                  </a:lnTo>
                  <a:lnTo>
                    <a:pt x="208878" y="208991"/>
                  </a:lnTo>
                  <a:lnTo>
                    <a:pt x="242151" y="177753"/>
                  </a:lnTo>
                  <a:lnTo>
                    <a:pt x="277368" y="148674"/>
                  </a:lnTo>
                  <a:lnTo>
                    <a:pt x="314425" y="121861"/>
                  </a:lnTo>
                  <a:lnTo>
                    <a:pt x="353215" y="97418"/>
                  </a:lnTo>
                  <a:lnTo>
                    <a:pt x="393631" y="75453"/>
                  </a:lnTo>
                  <a:lnTo>
                    <a:pt x="435568" y="56073"/>
                  </a:lnTo>
                  <a:lnTo>
                    <a:pt x="478919" y="39382"/>
                  </a:lnTo>
                  <a:lnTo>
                    <a:pt x="523578" y="25488"/>
                  </a:lnTo>
                  <a:lnTo>
                    <a:pt x="569439" y="14496"/>
                  </a:lnTo>
                  <a:lnTo>
                    <a:pt x="616396" y="6513"/>
                  </a:lnTo>
                  <a:lnTo>
                    <a:pt x="664342" y="1646"/>
                  </a:lnTo>
                  <a:lnTo>
                    <a:pt x="713171" y="0"/>
                  </a:lnTo>
                  <a:lnTo>
                    <a:pt x="762001" y="1646"/>
                  </a:lnTo>
                  <a:lnTo>
                    <a:pt x="809947" y="6513"/>
                  </a:lnTo>
                  <a:lnTo>
                    <a:pt x="856903" y="14496"/>
                  </a:lnTo>
                  <a:lnTo>
                    <a:pt x="902764" y="25488"/>
                  </a:lnTo>
                  <a:lnTo>
                    <a:pt x="947423" y="39382"/>
                  </a:lnTo>
                  <a:lnTo>
                    <a:pt x="990774" y="56073"/>
                  </a:lnTo>
                  <a:lnTo>
                    <a:pt x="1032711" y="75453"/>
                  </a:lnTo>
                  <a:lnTo>
                    <a:pt x="1073128" y="97418"/>
                  </a:lnTo>
                  <a:lnTo>
                    <a:pt x="1111917" y="121861"/>
                  </a:lnTo>
                  <a:lnTo>
                    <a:pt x="1148974" y="148674"/>
                  </a:lnTo>
                  <a:lnTo>
                    <a:pt x="1184191" y="177753"/>
                  </a:lnTo>
                  <a:lnTo>
                    <a:pt x="1217464" y="208991"/>
                  </a:lnTo>
                  <a:lnTo>
                    <a:pt x="1248685" y="242281"/>
                  </a:lnTo>
                  <a:lnTo>
                    <a:pt x="1277748" y="277518"/>
                  </a:lnTo>
                  <a:lnTo>
                    <a:pt x="1304547" y="314594"/>
                  </a:lnTo>
                  <a:lnTo>
                    <a:pt x="1328976" y="353405"/>
                  </a:lnTo>
                  <a:lnTo>
                    <a:pt x="1350929" y="393843"/>
                  </a:lnTo>
                  <a:lnTo>
                    <a:pt x="1370300" y="435802"/>
                  </a:lnTo>
                  <a:lnTo>
                    <a:pt x="1386982" y="479176"/>
                  </a:lnTo>
                  <a:lnTo>
                    <a:pt x="1400868" y="523859"/>
                  </a:lnTo>
                  <a:lnTo>
                    <a:pt x="1411854" y="569745"/>
                  </a:lnTo>
                  <a:lnTo>
                    <a:pt x="1419833" y="616727"/>
                  </a:lnTo>
                  <a:lnTo>
                    <a:pt x="1424698" y="664699"/>
                  </a:lnTo>
                  <a:lnTo>
                    <a:pt x="1426343" y="713555"/>
                  </a:lnTo>
                  <a:lnTo>
                    <a:pt x="1424698" y="762410"/>
                  </a:lnTo>
                  <a:lnTo>
                    <a:pt x="1419833" y="810382"/>
                  </a:lnTo>
                  <a:lnTo>
                    <a:pt x="1411854" y="857364"/>
                  </a:lnTo>
                  <a:lnTo>
                    <a:pt x="1400868" y="903250"/>
                  </a:lnTo>
                  <a:lnTo>
                    <a:pt x="1386982" y="947933"/>
                  </a:lnTo>
                  <a:lnTo>
                    <a:pt x="1370300" y="991307"/>
                  </a:lnTo>
                  <a:lnTo>
                    <a:pt x="1350929" y="1033267"/>
                  </a:lnTo>
                  <a:lnTo>
                    <a:pt x="1328976" y="1073705"/>
                  </a:lnTo>
                  <a:lnTo>
                    <a:pt x="1304547" y="1112515"/>
                  </a:lnTo>
                  <a:lnTo>
                    <a:pt x="1277748" y="1149592"/>
                  </a:lnTo>
                  <a:lnTo>
                    <a:pt x="1248685" y="1184828"/>
                  </a:lnTo>
                  <a:lnTo>
                    <a:pt x="1217464" y="1218119"/>
                  </a:lnTo>
                  <a:lnTo>
                    <a:pt x="1184191" y="1249356"/>
                  </a:lnTo>
                  <a:lnTo>
                    <a:pt x="1148974" y="1278435"/>
                  </a:lnTo>
                  <a:lnTo>
                    <a:pt x="1111917" y="1305249"/>
                  </a:lnTo>
                  <a:lnTo>
                    <a:pt x="1073128" y="1329691"/>
                  </a:lnTo>
                  <a:lnTo>
                    <a:pt x="1032711" y="1351656"/>
                  </a:lnTo>
                  <a:lnTo>
                    <a:pt x="990774" y="1371037"/>
                  </a:lnTo>
                  <a:lnTo>
                    <a:pt x="947423" y="1387727"/>
                  </a:lnTo>
                  <a:lnTo>
                    <a:pt x="902764" y="1401622"/>
                  </a:lnTo>
                  <a:lnTo>
                    <a:pt x="856903" y="1412613"/>
                  </a:lnTo>
                  <a:lnTo>
                    <a:pt x="809947" y="1420596"/>
                  </a:lnTo>
                  <a:lnTo>
                    <a:pt x="762001" y="1425464"/>
                  </a:lnTo>
                  <a:lnTo>
                    <a:pt x="713171" y="1427110"/>
                  </a:lnTo>
                  <a:lnTo>
                    <a:pt x="664342" y="1425464"/>
                  </a:lnTo>
                  <a:lnTo>
                    <a:pt x="616396" y="1420596"/>
                  </a:lnTo>
                  <a:lnTo>
                    <a:pt x="569439" y="1412613"/>
                  </a:lnTo>
                  <a:lnTo>
                    <a:pt x="523578" y="1401622"/>
                  </a:lnTo>
                  <a:lnTo>
                    <a:pt x="478919" y="1387727"/>
                  </a:lnTo>
                  <a:lnTo>
                    <a:pt x="435568" y="1371037"/>
                  </a:lnTo>
                  <a:lnTo>
                    <a:pt x="393631" y="1351656"/>
                  </a:lnTo>
                  <a:lnTo>
                    <a:pt x="353215" y="1329691"/>
                  </a:lnTo>
                  <a:lnTo>
                    <a:pt x="314425" y="1305249"/>
                  </a:lnTo>
                  <a:lnTo>
                    <a:pt x="277368" y="1278435"/>
                  </a:lnTo>
                  <a:lnTo>
                    <a:pt x="242151" y="1249356"/>
                  </a:lnTo>
                  <a:lnTo>
                    <a:pt x="208878" y="1218119"/>
                  </a:lnTo>
                  <a:lnTo>
                    <a:pt x="177658" y="1184828"/>
                  </a:lnTo>
                  <a:lnTo>
                    <a:pt x="148594" y="1149592"/>
                  </a:lnTo>
                  <a:lnTo>
                    <a:pt x="121795" y="1112515"/>
                  </a:lnTo>
                  <a:lnTo>
                    <a:pt x="97366" y="1073705"/>
                  </a:lnTo>
                  <a:lnTo>
                    <a:pt x="75413" y="1033267"/>
                  </a:lnTo>
                  <a:lnTo>
                    <a:pt x="56042" y="991307"/>
                  </a:lnTo>
                  <a:lnTo>
                    <a:pt x="39361" y="947933"/>
                  </a:lnTo>
                  <a:lnTo>
                    <a:pt x="25474" y="903250"/>
                  </a:lnTo>
                  <a:lnTo>
                    <a:pt x="14488" y="857364"/>
                  </a:lnTo>
                  <a:lnTo>
                    <a:pt x="6510" y="810382"/>
                  </a:lnTo>
                  <a:lnTo>
                    <a:pt x="1645" y="762410"/>
                  </a:lnTo>
                  <a:lnTo>
                    <a:pt x="0" y="713555"/>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27" name="Google Shape;227;p11"/>
          <p:cNvGrpSpPr/>
          <p:nvPr/>
        </p:nvGrpSpPr>
        <p:grpSpPr>
          <a:xfrm>
            <a:off x="487364" y="1504045"/>
            <a:ext cx="711291" cy="1380980"/>
            <a:chOff x="487364" y="1504045"/>
            <a:chExt cx="711291" cy="1380980"/>
          </a:xfrm>
        </p:grpSpPr>
        <p:sp>
          <p:nvSpPr>
            <p:cNvPr id="228" name="Google Shape;228;p11"/>
            <p:cNvSpPr/>
            <p:nvPr/>
          </p:nvSpPr>
          <p:spPr>
            <a:xfrm>
              <a:off x="487364" y="1504045"/>
              <a:ext cx="677545" cy="1316355"/>
            </a:xfrm>
            <a:custGeom>
              <a:rect b="b" l="l" r="r" t="t"/>
              <a:pathLst>
                <a:path extrusionOk="0" h="1316355" w="677544">
                  <a:moveTo>
                    <a:pt x="0" y="0"/>
                  </a:moveTo>
                  <a:lnTo>
                    <a:pt x="677416" y="1315860"/>
                  </a:lnTo>
                </a:path>
              </a:pathLst>
            </a:custGeom>
            <a:noFill/>
            <a:ln cap="flat" cmpd="sng" w="11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9" name="Google Shape;229;p11"/>
            <p:cNvSpPr/>
            <p:nvPr/>
          </p:nvSpPr>
          <p:spPr>
            <a:xfrm>
              <a:off x="1123090" y="2791680"/>
              <a:ext cx="75565" cy="93345"/>
            </a:xfrm>
            <a:custGeom>
              <a:rect b="b" l="l" r="r" t="t"/>
              <a:pathLst>
                <a:path extrusionOk="0" h="93344" w="75565">
                  <a:moveTo>
                    <a:pt x="73878" y="0"/>
                  </a:moveTo>
                  <a:lnTo>
                    <a:pt x="0" y="38027"/>
                  </a:lnTo>
                  <a:lnTo>
                    <a:pt x="74988" y="92944"/>
                  </a:lnTo>
                  <a:lnTo>
                    <a:pt x="73878"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0" name="Google Shape;230;p11"/>
            <p:cNvSpPr/>
            <p:nvPr/>
          </p:nvSpPr>
          <p:spPr>
            <a:xfrm>
              <a:off x="488707" y="2080960"/>
              <a:ext cx="708025" cy="227329"/>
            </a:xfrm>
            <a:custGeom>
              <a:rect b="b" l="l" r="r" t="t"/>
              <a:pathLst>
                <a:path extrusionOk="0" h="227330" w="708025">
                  <a:moveTo>
                    <a:pt x="708025" y="0"/>
                  </a:moveTo>
                  <a:lnTo>
                    <a:pt x="0" y="0"/>
                  </a:lnTo>
                  <a:lnTo>
                    <a:pt x="0" y="226750"/>
                  </a:lnTo>
                  <a:lnTo>
                    <a:pt x="708025" y="226750"/>
                  </a:lnTo>
                  <a:lnTo>
                    <a:pt x="708025"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31" name="Google Shape;231;p11"/>
          <p:cNvSpPr txBox="1"/>
          <p:nvPr/>
        </p:nvSpPr>
        <p:spPr>
          <a:xfrm>
            <a:off x="476007" y="2054029"/>
            <a:ext cx="1165561" cy="237885"/>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Clr>
                <a:srgbClr val="000000"/>
              </a:buClr>
              <a:buSzPts val="1450"/>
              <a:buFont typeface="Arial"/>
              <a:buNone/>
            </a:pPr>
            <a:r>
              <a:rPr b="0" i="0" lang="en-US" sz="1450" u="none" cap="none" strike="noStrike">
                <a:solidFill>
                  <a:schemeClr val="dk1"/>
                </a:solidFill>
                <a:latin typeface="Times New Roman"/>
                <a:ea typeface="Times New Roman"/>
                <a:cs typeface="Times New Roman"/>
                <a:sym typeface="Times New Roman"/>
              </a:rPr>
              <a:t>New thread</a:t>
            </a:r>
            <a:endParaRPr b="0" i="0" sz="1450" u="none" cap="none" strike="noStrike">
              <a:solidFill>
                <a:schemeClr val="dk1"/>
              </a:solidFill>
              <a:latin typeface="Times New Roman"/>
              <a:ea typeface="Times New Roman"/>
              <a:cs typeface="Times New Roman"/>
              <a:sym typeface="Times New Roman"/>
            </a:endParaRPr>
          </a:p>
        </p:txBody>
      </p:sp>
      <p:grpSp>
        <p:nvGrpSpPr>
          <p:cNvPr id="232" name="Google Shape;232;p11"/>
          <p:cNvGrpSpPr/>
          <p:nvPr/>
        </p:nvGrpSpPr>
        <p:grpSpPr>
          <a:xfrm>
            <a:off x="6157076" y="1629939"/>
            <a:ext cx="1357307" cy="1046140"/>
            <a:chOff x="6157076" y="1629939"/>
            <a:chExt cx="1357307" cy="1046140"/>
          </a:xfrm>
        </p:grpSpPr>
        <p:sp>
          <p:nvSpPr>
            <p:cNvPr id="233" name="Google Shape;233;p11"/>
            <p:cNvSpPr/>
            <p:nvPr/>
          </p:nvSpPr>
          <p:spPr>
            <a:xfrm>
              <a:off x="6219399" y="1671510"/>
              <a:ext cx="1221740" cy="1004569"/>
            </a:xfrm>
            <a:custGeom>
              <a:rect b="b" l="l" r="r" t="t"/>
              <a:pathLst>
                <a:path extrusionOk="0" h="1004569" w="1221740">
                  <a:moveTo>
                    <a:pt x="0" y="1004197"/>
                  </a:moveTo>
                  <a:lnTo>
                    <a:pt x="38" y="961359"/>
                  </a:lnTo>
                  <a:lnTo>
                    <a:pt x="310" y="916735"/>
                  </a:lnTo>
                  <a:lnTo>
                    <a:pt x="1046" y="870621"/>
                  </a:lnTo>
                  <a:lnTo>
                    <a:pt x="2480" y="823314"/>
                  </a:lnTo>
                  <a:lnTo>
                    <a:pt x="4844" y="775110"/>
                  </a:lnTo>
                  <a:lnTo>
                    <a:pt x="8371" y="726305"/>
                  </a:lnTo>
                  <a:lnTo>
                    <a:pt x="13294" y="677195"/>
                  </a:lnTo>
                  <a:lnTo>
                    <a:pt x="19844" y="628077"/>
                  </a:lnTo>
                  <a:lnTo>
                    <a:pt x="28254" y="579246"/>
                  </a:lnTo>
                  <a:lnTo>
                    <a:pt x="38758" y="531000"/>
                  </a:lnTo>
                  <a:lnTo>
                    <a:pt x="51587" y="483633"/>
                  </a:lnTo>
                  <a:lnTo>
                    <a:pt x="66974" y="437443"/>
                  </a:lnTo>
                  <a:lnTo>
                    <a:pt x="85151" y="392726"/>
                  </a:lnTo>
                  <a:lnTo>
                    <a:pt x="106352" y="349777"/>
                  </a:lnTo>
                  <a:lnTo>
                    <a:pt x="130809" y="308893"/>
                  </a:lnTo>
                  <a:lnTo>
                    <a:pt x="158753" y="270371"/>
                  </a:lnTo>
                  <a:lnTo>
                    <a:pt x="190419" y="234506"/>
                  </a:lnTo>
                  <a:lnTo>
                    <a:pt x="226038" y="201595"/>
                  </a:lnTo>
                  <a:lnTo>
                    <a:pt x="259645" y="176018"/>
                  </a:lnTo>
                  <a:lnTo>
                    <a:pt x="296070" y="152701"/>
                  </a:lnTo>
                  <a:lnTo>
                    <a:pt x="335086" y="131538"/>
                  </a:lnTo>
                  <a:lnTo>
                    <a:pt x="376466" y="112425"/>
                  </a:lnTo>
                  <a:lnTo>
                    <a:pt x="419983" y="95259"/>
                  </a:lnTo>
                  <a:lnTo>
                    <a:pt x="465409" y="79933"/>
                  </a:lnTo>
                  <a:lnTo>
                    <a:pt x="512519" y="66345"/>
                  </a:lnTo>
                  <a:lnTo>
                    <a:pt x="561085" y="54389"/>
                  </a:lnTo>
                  <a:lnTo>
                    <a:pt x="610880" y="43961"/>
                  </a:lnTo>
                  <a:lnTo>
                    <a:pt x="661677" y="34957"/>
                  </a:lnTo>
                  <a:lnTo>
                    <a:pt x="713249" y="27272"/>
                  </a:lnTo>
                  <a:lnTo>
                    <a:pt x="765369" y="20802"/>
                  </a:lnTo>
                  <a:lnTo>
                    <a:pt x="817811" y="15442"/>
                  </a:lnTo>
                  <a:lnTo>
                    <a:pt x="870347" y="11088"/>
                  </a:lnTo>
                  <a:lnTo>
                    <a:pt x="922750" y="7635"/>
                  </a:lnTo>
                  <a:lnTo>
                    <a:pt x="974793" y="4979"/>
                  </a:lnTo>
                  <a:lnTo>
                    <a:pt x="1026249" y="3016"/>
                  </a:lnTo>
                  <a:lnTo>
                    <a:pt x="1076892" y="1641"/>
                  </a:lnTo>
                  <a:lnTo>
                    <a:pt x="1126494" y="749"/>
                  </a:lnTo>
                  <a:lnTo>
                    <a:pt x="1174829" y="237"/>
                  </a:lnTo>
                  <a:lnTo>
                    <a:pt x="1221669" y="0"/>
                  </a:lnTo>
                </a:path>
              </a:pathLst>
            </a:custGeom>
            <a:noFill/>
            <a:ln cap="flat" cmpd="sng" w="11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4" name="Google Shape;234;p11"/>
            <p:cNvSpPr/>
            <p:nvPr/>
          </p:nvSpPr>
          <p:spPr>
            <a:xfrm>
              <a:off x="7430563" y="1629939"/>
              <a:ext cx="83820" cy="83185"/>
            </a:xfrm>
            <a:custGeom>
              <a:rect b="b" l="l" r="r" t="t"/>
              <a:pathLst>
                <a:path extrusionOk="0" h="83185" w="83820">
                  <a:moveTo>
                    <a:pt x="0" y="0"/>
                  </a:moveTo>
                  <a:lnTo>
                    <a:pt x="118" y="83141"/>
                  </a:lnTo>
                  <a:lnTo>
                    <a:pt x="83215" y="41452"/>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5" name="Google Shape;235;p11"/>
            <p:cNvSpPr/>
            <p:nvPr/>
          </p:nvSpPr>
          <p:spPr>
            <a:xfrm>
              <a:off x="6157076" y="1693004"/>
              <a:ext cx="781685" cy="227329"/>
            </a:xfrm>
            <a:custGeom>
              <a:rect b="b" l="l" r="r" t="t"/>
              <a:pathLst>
                <a:path extrusionOk="0" h="227330" w="781684">
                  <a:moveTo>
                    <a:pt x="781620" y="0"/>
                  </a:moveTo>
                  <a:lnTo>
                    <a:pt x="0" y="0"/>
                  </a:lnTo>
                  <a:lnTo>
                    <a:pt x="0" y="226750"/>
                  </a:lnTo>
                  <a:lnTo>
                    <a:pt x="781620" y="226750"/>
                  </a:lnTo>
                  <a:lnTo>
                    <a:pt x="781620"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36" name="Google Shape;236;p11"/>
          <p:cNvSpPr txBox="1"/>
          <p:nvPr/>
        </p:nvSpPr>
        <p:spPr>
          <a:xfrm>
            <a:off x="6200167" y="1671510"/>
            <a:ext cx="1165561" cy="237885"/>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Clr>
                <a:srgbClr val="000000"/>
              </a:buClr>
              <a:buSzPts val="1450"/>
              <a:buFont typeface="Arial"/>
              <a:buNone/>
            </a:pPr>
            <a:r>
              <a:rPr lang="en-US" sz="1450">
                <a:solidFill>
                  <a:schemeClr val="dk1"/>
                </a:solidFill>
                <a:latin typeface="Times New Roman"/>
                <a:ea typeface="Times New Roman"/>
                <a:cs typeface="Times New Roman"/>
                <a:sym typeface="Times New Roman"/>
              </a:rPr>
              <a:t>T</a:t>
            </a:r>
            <a:r>
              <a:rPr b="0" i="0" lang="en-US" sz="1450" u="none" cap="none" strike="noStrike">
                <a:solidFill>
                  <a:schemeClr val="dk1"/>
                </a:solidFill>
                <a:latin typeface="Times New Roman"/>
                <a:ea typeface="Times New Roman"/>
                <a:cs typeface="Times New Roman"/>
                <a:sym typeface="Times New Roman"/>
              </a:rPr>
              <a:t>hread finishes</a:t>
            </a:r>
            <a:endParaRPr b="0" i="0" sz="1450" u="none" cap="none" strike="noStrike">
              <a:solidFill>
                <a:schemeClr val="dk1"/>
              </a:solidFill>
              <a:latin typeface="Times New Roman"/>
              <a:ea typeface="Times New Roman"/>
              <a:cs typeface="Times New Roman"/>
              <a:sym typeface="Times New Roman"/>
            </a:endParaRPr>
          </a:p>
        </p:txBody>
      </p:sp>
      <p:grpSp>
        <p:nvGrpSpPr>
          <p:cNvPr id="237" name="Google Shape;237;p11"/>
          <p:cNvGrpSpPr/>
          <p:nvPr/>
        </p:nvGrpSpPr>
        <p:grpSpPr>
          <a:xfrm>
            <a:off x="4740176" y="4102817"/>
            <a:ext cx="1637195" cy="1872836"/>
            <a:chOff x="4740176" y="4102817"/>
            <a:chExt cx="1637195" cy="1872836"/>
          </a:xfrm>
        </p:grpSpPr>
        <p:sp>
          <p:nvSpPr>
            <p:cNvPr id="238" name="Google Shape;238;p11"/>
            <p:cNvSpPr/>
            <p:nvPr/>
          </p:nvSpPr>
          <p:spPr>
            <a:xfrm>
              <a:off x="4812886" y="4102817"/>
              <a:ext cx="1406525" cy="1831339"/>
            </a:xfrm>
            <a:custGeom>
              <a:rect b="b" l="l" r="r" t="t"/>
              <a:pathLst>
                <a:path extrusionOk="0" h="1831339" w="1406525">
                  <a:moveTo>
                    <a:pt x="1406513" y="0"/>
                  </a:moveTo>
                  <a:lnTo>
                    <a:pt x="1406504" y="43636"/>
                  </a:lnTo>
                  <a:lnTo>
                    <a:pt x="1406441" y="88619"/>
                  </a:lnTo>
                  <a:lnTo>
                    <a:pt x="1406271" y="134838"/>
                  </a:lnTo>
                  <a:lnTo>
                    <a:pt x="1405939" y="182179"/>
                  </a:lnTo>
                  <a:lnTo>
                    <a:pt x="1405392" y="230530"/>
                  </a:lnTo>
                  <a:lnTo>
                    <a:pt x="1404575" y="279780"/>
                  </a:lnTo>
                  <a:lnTo>
                    <a:pt x="1403436" y="329816"/>
                  </a:lnTo>
                  <a:lnTo>
                    <a:pt x="1401920" y="380526"/>
                  </a:lnTo>
                  <a:lnTo>
                    <a:pt x="1399974" y="431796"/>
                  </a:lnTo>
                  <a:lnTo>
                    <a:pt x="1397543" y="483517"/>
                  </a:lnTo>
                  <a:lnTo>
                    <a:pt x="1394574" y="535574"/>
                  </a:lnTo>
                  <a:lnTo>
                    <a:pt x="1391014" y="587856"/>
                  </a:lnTo>
                  <a:lnTo>
                    <a:pt x="1386807" y="640251"/>
                  </a:lnTo>
                  <a:lnTo>
                    <a:pt x="1381901" y="692646"/>
                  </a:lnTo>
                  <a:lnTo>
                    <a:pt x="1376241" y="744928"/>
                  </a:lnTo>
                  <a:lnTo>
                    <a:pt x="1369774" y="796987"/>
                  </a:lnTo>
                  <a:lnTo>
                    <a:pt x="1362446" y="848710"/>
                  </a:lnTo>
                  <a:lnTo>
                    <a:pt x="1354203" y="899983"/>
                  </a:lnTo>
                  <a:lnTo>
                    <a:pt x="1344992" y="950696"/>
                  </a:lnTo>
                  <a:lnTo>
                    <a:pt x="1334758" y="1000736"/>
                  </a:lnTo>
                  <a:lnTo>
                    <a:pt x="1323447" y="1049990"/>
                  </a:lnTo>
                  <a:lnTo>
                    <a:pt x="1311007" y="1098347"/>
                  </a:lnTo>
                  <a:lnTo>
                    <a:pt x="1297382" y="1145694"/>
                  </a:lnTo>
                  <a:lnTo>
                    <a:pt x="1282520" y="1191919"/>
                  </a:lnTo>
                  <a:lnTo>
                    <a:pt x="1266366" y="1236909"/>
                  </a:lnTo>
                  <a:lnTo>
                    <a:pt x="1248867" y="1280553"/>
                  </a:lnTo>
                  <a:lnTo>
                    <a:pt x="1229968" y="1322738"/>
                  </a:lnTo>
                  <a:lnTo>
                    <a:pt x="1209617" y="1363353"/>
                  </a:lnTo>
                  <a:lnTo>
                    <a:pt x="1187758" y="1402283"/>
                  </a:lnTo>
                  <a:lnTo>
                    <a:pt x="1164339" y="1439419"/>
                  </a:lnTo>
                  <a:lnTo>
                    <a:pt x="1139306" y="1474647"/>
                  </a:lnTo>
                  <a:lnTo>
                    <a:pt x="1112604" y="1507854"/>
                  </a:lnTo>
                  <a:lnTo>
                    <a:pt x="1080394" y="1542851"/>
                  </a:lnTo>
                  <a:lnTo>
                    <a:pt x="1046122" y="1575228"/>
                  </a:lnTo>
                  <a:lnTo>
                    <a:pt x="1009922" y="1605087"/>
                  </a:lnTo>
                  <a:lnTo>
                    <a:pt x="971930" y="1632530"/>
                  </a:lnTo>
                  <a:lnTo>
                    <a:pt x="932281" y="1657659"/>
                  </a:lnTo>
                  <a:lnTo>
                    <a:pt x="891112" y="1680576"/>
                  </a:lnTo>
                  <a:lnTo>
                    <a:pt x="848556" y="1701382"/>
                  </a:lnTo>
                  <a:lnTo>
                    <a:pt x="804751" y="1720180"/>
                  </a:lnTo>
                  <a:lnTo>
                    <a:pt x="759830" y="1737071"/>
                  </a:lnTo>
                  <a:lnTo>
                    <a:pt x="713930" y="1752158"/>
                  </a:lnTo>
                  <a:lnTo>
                    <a:pt x="667187" y="1765543"/>
                  </a:lnTo>
                  <a:lnTo>
                    <a:pt x="619734" y="1777327"/>
                  </a:lnTo>
                  <a:lnTo>
                    <a:pt x="571709" y="1787612"/>
                  </a:lnTo>
                  <a:lnTo>
                    <a:pt x="523246" y="1796500"/>
                  </a:lnTo>
                  <a:lnTo>
                    <a:pt x="474480" y="1804094"/>
                  </a:lnTo>
                  <a:lnTo>
                    <a:pt x="425548" y="1810495"/>
                  </a:lnTo>
                  <a:lnTo>
                    <a:pt x="376585" y="1815805"/>
                  </a:lnTo>
                  <a:lnTo>
                    <a:pt x="327725" y="1820126"/>
                  </a:lnTo>
                  <a:lnTo>
                    <a:pt x="279105" y="1823560"/>
                  </a:lnTo>
                  <a:lnTo>
                    <a:pt x="230860" y="1826209"/>
                  </a:lnTo>
                  <a:lnTo>
                    <a:pt x="183126" y="1828175"/>
                  </a:lnTo>
                  <a:lnTo>
                    <a:pt x="136037" y="1829559"/>
                  </a:lnTo>
                  <a:lnTo>
                    <a:pt x="89729" y="1830465"/>
                  </a:lnTo>
                  <a:lnTo>
                    <a:pt x="44338" y="1830993"/>
                  </a:lnTo>
                  <a:lnTo>
                    <a:pt x="0" y="1831245"/>
                  </a:lnTo>
                </a:path>
              </a:pathLst>
            </a:custGeom>
            <a:noFill/>
            <a:ln cap="flat" cmpd="sng" w="11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9" name="Google Shape;239;p11"/>
            <p:cNvSpPr/>
            <p:nvPr/>
          </p:nvSpPr>
          <p:spPr>
            <a:xfrm>
              <a:off x="4740176" y="5892468"/>
              <a:ext cx="83185" cy="83185"/>
            </a:xfrm>
            <a:custGeom>
              <a:rect b="b" l="l" r="r" t="t"/>
              <a:pathLst>
                <a:path extrusionOk="0" h="83185" w="83185">
                  <a:moveTo>
                    <a:pt x="83097" y="0"/>
                  </a:moveTo>
                  <a:lnTo>
                    <a:pt x="0" y="41677"/>
                  </a:lnTo>
                  <a:lnTo>
                    <a:pt x="83097" y="83141"/>
                  </a:lnTo>
                  <a:lnTo>
                    <a:pt x="83097"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0" name="Google Shape;240;p11"/>
            <p:cNvSpPr/>
            <p:nvPr/>
          </p:nvSpPr>
          <p:spPr>
            <a:xfrm>
              <a:off x="5642676" y="5375867"/>
              <a:ext cx="734695" cy="227329"/>
            </a:xfrm>
            <a:custGeom>
              <a:rect b="b" l="l" r="r" t="t"/>
              <a:pathLst>
                <a:path extrusionOk="0" h="227329" w="734695">
                  <a:moveTo>
                    <a:pt x="734311" y="0"/>
                  </a:moveTo>
                  <a:lnTo>
                    <a:pt x="0" y="0"/>
                  </a:lnTo>
                  <a:lnTo>
                    <a:pt x="0" y="226750"/>
                  </a:lnTo>
                  <a:lnTo>
                    <a:pt x="734311" y="226750"/>
                  </a:lnTo>
                  <a:lnTo>
                    <a:pt x="734311"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41" name="Google Shape;241;p11"/>
          <p:cNvSpPr txBox="1"/>
          <p:nvPr/>
        </p:nvSpPr>
        <p:spPr>
          <a:xfrm>
            <a:off x="5301275" y="5325225"/>
            <a:ext cx="2213100" cy="237900"/>
          </a:xfrm>
          <a:prstGeom prst="rect">
            <a:avLst/>
          </a:prstGeom>
          <a:solidFill>
            <a:schemeClr val="lt1"/>
          </a:solid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Clr>
                <a:srgbClr val="000000"/>
              </a:buClr>
              <a:buSzPts val="1450"/>
              <a:buFont typeface="Arial"/>
              <a:buNone/>
            </a:pPr>
            <a:r>
              <a:rPr lang="en-US" sz="1450">
                <a:solidFill>
                  <a:schemeClr val="dk1"/>
                </a:solidFill>
                <a:latin typeface="Times New Roman"/>
                <a:ea typeface="Times New Roman"/>
                <a:cs typeface="Times New Roman"/>
                <a:sym typeface="Times New Roman"/>
              </a:rPr>
              <a:t>Waiting for event or time</a:t>
            </a:r>
            <a:endParaRPr i="0" sz="1450" u="none" cap="none" strike="noStrike">
              <a:solidFill>
                <a:schemeClr val="dk1"/>
              </a:solidFill>
              <a:latin typeface="Times New Roman"/>
              <a:ea typeface="Times New Roman"/>
              <a:cs typeface="Times New Roman"/>
              <a:sym typeface="Times New Roman"/>
            </a:endParaRPr>
          </a:p>
        </p:txBody>
      </p:sp>
      <p:grpSp>
        <p:nvGrpSpPr>
          <p:cNvPr id="242" name="Google Shape;242;p11"/>
          <p:cNvGrpSpPr/>
          <p:nvPr/>
        </p:nvGrpSpPr>
        <p:grpSpPr>
          <a:xfrm>
            <a:off x="1660978" y="4102817"/>
            <a:ext cx="1653179" cy="1831699"/>
            <a:chOff x="1660978" y="4102817"/>
            <a:chExt cx="1653179" cy="1831699"/>
          </a:xfrm>
        </p:grpSpPr>
        <p:sp>
          <p:nvSpPr>
            <p:cNvPr id="243" name="Google Shape;243;p11"/>
            <p:cNvSpPr/>
            <p:nvPr/>
          </p:nvSpPr>
          <p:spPr>
            <a:xfrm>
              <a:off x="1702527" y="4175566"/>
              <a:ext cx="1611630" cy="1758950"/>
            </a:xfrm>
            <a:custGeom>
              <a:rect b="b" l="l" r="r" t="t"/>
              <a:pathLst>
                <a:path extrusionOk="0" h="1758950" w="1611629">
                  <a:moveTo>
                    <a:pt x="1611187" y="1758579"/>
                  </a:moveTo>
                  <a:lnTo>
                    <a:pt x="1567328" y="1758564"/>
                  </a:lnTo>
                  <a:lnTo>
                    <a:pt x="1522140" y="1758458"/>
                  </a:lnTo>
                  <a:lnTo>
                    <a:pt x="1475756" y="1758171"/>
                  </a:lnTo>
                  <a:lnTo>
                    <a:pt x="1428306" y="1757613"/>
                  </a:lnTo>
                  <a:lnTo>
                    <a:pt x="1379923" y="1756692"/>
                  </a:lnTo>
                  <a:lnTo>
                    <a:pt x="1330739" y="1755319"/>
                  </a:lnTo>
                  <a:lnTo>
                    <a:pt x="1280886" y="1753402"/>
                  </a:lnTo>
                  <a:lnTo>
                    <a:pt x="1230495" y="1750852"/>
                  </a:lnTo>
                  <a:lnTo>
                    <a:pt x="1179699" y="1747577"/>
                  </a:lnTo>
                  <a:lnTo>
                    <a:pt x="1128628" y="1743487"/>
                  </a:lnTo>
                  <a:lnTo>
                    <a:pt x="1077416" y="1738492"/>
                  </a:lnTo>
                  <a:lnTo>
                    <a:pt x="1026195" y="1732500"/>
                  </a:lnTo>
                  <a:lnTo>
                    <a:pt x="975095" y="1725422"/>
                  </a:lnTo>
                  <a:lnTo>
                    <a:pt x="924248" y="1717167"/>
                  </a:lnTo>
                  <a:lnTo>
                    <a:pt x="873788" y="1707644"/>
                  </a:lnTo>
                  <a:lnTo>
                    <a:pt x="823845" y="1696763"/>
                  </a:lnTo>
                  <a:lnTo>
                    <a:pt x="774552" y="1684433"/>
                  </a:lnTo>
                  <a:lnTo>
                    <a:pt x="726040" y="1670564"/>
                  </a:lnTo>
                  <a:lnTo>
                    <a:pt x="678441" y="1655065"/>
                  </a:lnTo>
                  <a:lnTo>
                    <a:pt x="631888" y="1637846"/>
                  </a:lnTo>
                  <a:lnTo>
                    <a:pt x="586511" y="1618815"/>
                  </a:lnTo>
                  <a:lnTo>
                    <a:pt x="542444" y="1597883"/>
                  </a:lnTo>
                  <a:lnTo>
                    <a:pt x="499817" y="1574959"/>
                  </a:lnTo>
                  <a:lnTo>
                    <a:pt x="458763" y="1549952"/>
                  </a:lnTo>
                  <a:lnTo>
                    <a:pt x="419414" y="1522772"/>
                  </a:lnTo>
                  <a:lnTo>
                    <a:pt x="381901" y="1493328"/>
                  </a:lnTo>
                  <a:lnTo>
                    <a:pt x="346356" y="1461530"/>
                  </a:lnTo>
                  <a:lnTo>
                    <a:pt x="312912" y="1427287"/>
                  </a:lnTo>
                  <a:lnTo>
                    <a:pt x="284155" y="1393685"/>
                  </a:lnTo>
                  <a:lnTo>
                    <a:pt x="257215" y="1358065"/>
                  </a:lnTo>
                  <a:lnTo>
                    <a:pt x="232033" y="1320538"/>
                  </a:lnTo>
                  <a:lnTo>
                    <a:pt x="208550" y="1281217"/>
                  </a:lnTo>
                  <a:lnTo>
                    <a:pt x="186706" y="1240217"/>
                  </a:lnTo>
                  <a:lnTo>
                    <a:pt x="166443" y="1197650"/>
                  </a:lnTo>
                  <a:lnTo>
                    <a:pt x="147701" y="1153629"/>
                  </a:lnTo>
                  <a:lnTo>
                    <a:pt x="130420" y="1108267"/>
                  </a:lnTo>
                  <a:lnTo>
                    <a:pt x="114542" y="1061677"/>
                  </a:lnTo>
                  <a:lnTo>
                    <a:pt x="100006" y="1013973"/>
                  </a:lnTo>
                  <a:lnTo>
                    <a:pt x="86755" y="965267"/>
                  </a:lnTo>
                  <a:lnTo>
                    <a:pt x="74727" y="915673"/>
                  </a:lnTo>
                  <a:lnTo>
                    <a:pt x="63865" y="865303"/>
                  </a:lnTo>
                  <a:lnTo>
                    <a:pt x="54109" y="814272"/>
                  </a:lnTo>
                  <a:lnTo>
                    <a:pt x="45399" y="762691"/>
                  </a:lnTo>
                  <a:lnTo>
                    <a:pt x="37676" y="710675"/>
                  </a:lnTo>
                  <a:lnTo>
                    <a:pt x="30881" y="658335"/>
                  </a:lnTo>
                  <a:lnTo>
                    <a:pt x="24955" y="605786"/>
                  </a:lnTo>
                  <a:lnTo>
                    <a:pt x="19838" y="553140"/>
                  </a:lnTo>
                  <a:lnTo>
                    <a:pt x="15471" y="500510"/>
                  </a:lnTo>
                  <a:lnTo>
                    <a:pt x="11794" y="448010"/>
                  </a:lnTo>
                  <a:lnTo>
                    <a:pt x="8749" y="395753"/>
                  </a:lnTo>
                  <a:lnTo>
                    <a:pt x="6276" y="343851"/>
                  </a:lnTo>
                  <a:lnTo>
                    <a:pt x="4316" y="292418"/>
                  </a:lnTo>
                  <a:lnTo>
                    <a:pt x="2809" y="241567"/>
                  </a:lnTo>
                  <a:lnTo>
                    <a:pt x="1696" y="191411"/>
                  </a:lnTo>
                  <a:lnTo>
                    <a:pt x="918" y="142063"/>
                  </a:lnTo>
                  <a:lnTo>
                    <a:pt x="415" y="93637"/>
                  </a:lnTo>
                  <a:lnTo>
                    <a:pt x="129" y="46244"/>
                  </a:lnTo>
                  <a:lnTo>
                    <a:pt x="0" y="0"/>
                  </a:lnTo>
                </a:path>
              </a:pathLst>
            </a:custGeom>
            <a:noFill/>
            <a:ln cap="flat" cmpd="sng" w="11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4" name="Google Shape;244;p11"/>
            <p:cNvSpPr/>
            <p:nvPr/>
          </p:nvSpPr>
          <p:spPr>
            <a:xfrm>
              <a:off x="1660978" y="4102817"/>
              <a:ext cx="83185" cy="83820"/>
            </a:xfrm>
            <a:custGeom>
              <a:rect b="b" l="l" r="r" t="t"/>
              <a:pathLst>
                <a:path extrusionOk="0" h="83820" w="83185">
                  <a:moveTo>
                    <a:pt x="41430" y="0"/>
                  </a:moveTo>
                  <a:lnTo>
                    <a:pt x="0" y="83259"/>
                  </a:lnTo>
                  <a:lnTo>
                    <a:pt x="83097" y="83141"/>
                  </a:lnTo>
                  <a:lnTo>
                    <a:pt x="4143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45" name="Google Shape;245;p11"/>
          <p:cNvSpPr txBox="1"/>
          <p:nvPr/>
        </p:nvSpPr>
        <p:spPr>
          <a:xfrm>
            <a:off x="886951" y="4923937"/>
            <a:ext cx="2213100" cy="690000"/>
          </a:xfrm>
          <a:prstGeom prst="rect">
            <a:avLst/>
          </a:prstGeom>
          <a:solidFill>
            <a:schemeClr val="lt1"/>
          </a:solidFill>
          <a:ln>
            <a:noFill/>
          </a:ln>
        </p:spPr>
        <p:txBody>
          <a:bodyPr anchorCtr="0" anchor="t" bIns="0" lIns="0" spcFirstLastPara="1" rIns="0" wrap="square" tIns="8875">
            <a:spAutoFit/>
          </a:bodyPr>
          <a:lstStyle/>
          <a:p>
            <a:pPr indent="0" lvl="0" marL="0" marR="0" rtl="0" algn="ctr">
              <a:lnSpc>
                <a:spcPct val="100000"/>
              </a:lnSpc>
              <a:spcBef>
                <a:spcPts val="45"/>
              </a:spcBef>
              <a:spcAft>
                <a:spcPts val="0"/>
              </a:spcAft>
              <a:buClr>
                <a:srgbClr val="000000"/>
              </a:buClr>
              <a:buSzPts val="1450"/>
              <a:buFont typeface="Arial"/>
              <a:buNone/>
            </a:pPr>
            <a:r>
              <a:rPr lang="en-US" sz="1450">
                <a:solidFill>
                  <a:schemeClr val="dk1"/>
                </a:solidFill>
                <a:latin typeface="Times New Roman"/>
                <a:ea typeface="Times New Roman"/>
                <a:cs typeface="Times New Roman"/>
                <a:sym typeface="Times New Roman"/>
              </a:rPr>
              <a:t>e</a:t>
            </a:r>
            <a:r>
              <a:rPr b="0" i="0" lang="en-US" sz="1450" u="none" cap="none" strike="noStrike">
                <a:solidFill>
                  <a:schemeClr val="dk1"/>
                </a:solidFill>
                <a:latin typeface="Times New Roman"/>
                <a:ea typeface="Times New Roman"/>
                <a:cs typeface="Times New Roman"/>
                <a:sym typeface="Times New Roman"/>
              </a:rPr>
              <a:t>vent complete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45"/>
              </a:spcBef>
              <a:spcAft>
                <a:spcPts val="0"/>
              </a:spcAft>
              <a:buClr>
                <a:srgbClr val="000000"/>
              </a:buClr>
              <a:buSzPts val="1450"/>
              <a:buFont typeface="Arial"/>
              <a:buNone/>
            </a:pPr>
            <a:r>
              <a:rPr b="0" i="0" lang="en-US" sz="1450" u="none" cap="none" strike="noStrike">
                <a:solidFill>
                  <a:schemeClr val="dk1"/>
                </a:solidFill>
                <a:latin typeface="Times New Roman"/>
                <a:ea typeface="Times New Roman"/>
                <a:cs typeface="Times New Roman"/>
                <a:sym typeface="Times New Roman"/>
              </a:rPr>
              <a:t>or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45"/>
              </a:spcBef>
              <a:spcAft>
                <a:spcPts val="0"/>
              </a:spcAft>
              <a:buClr>
                <a:srgbClr val="000000"/>
              </a:buClr>
              <a:buSzPts val="1450"/>
              <a:buFont typeface="Arial"/>
              <a:buNone/>
            </a:pPr>
            <a:r>
              <a:rPr lang="en-US" sz="1450">
                <a:solidFill>
                  <a:schemeClr val="dk1"/>
                </a:solidFill>
                <a:latin typeface="Times New Roman"/>
                <a:ea typeface="Times New Roman"/>
                <a:cs typeface="Times New Roman"/>
                <a:sym typeface="Times New Roman"/>
              </a:rPr>
              <a:t>Waiting time is up</a:t>
            </a:r>
            <a:endParaRPr b="0" i="0" sz="1400" u="none" cap="none" strike="noStrike">
              <a:solidFill>
                <a:srgbClr val="000000"/>
              </a:solidFill>
              <a:latin typeface="Arial"/>
              <a:ea typeface="Arial"/>
              <a:cs typeface="Arial"/>
              <a:sym typeface="Arial"/>
            </a:endParaRPr>
          </a:p>
        </p:txBody>
      </p:sp>
      <p:grpSp>
        <p:nvGrpSpPr>
          <p:cNvPr id="246" name="Google Shape;246;p11"/>
          <p:cNvGrpSpPr/>
          <p:nvPr/>
        </p:nvGrpSpPr>
        <p:grpSpPr>
          <a:xfrm>
            <a:off x="2206776" y="2325661"/>
            <a:ext cx="3508662" cy="559655"/>
            <a:chOff x="2206776" y="2325661"/>
            <a:chExt cx="3508662" cy="559655"/>
          </a:xfrm>
        </p:grpSpPr>
        <p:sp>
          <p:nvSpPr>
            <p:cNvPr id="247" name="Google Shape;247;p11"/>
            <p:cNvSpPr/>
            <p:nvPr/>
          </p:nvSpPr>
          <p:spPr>
            <a:xfrm>
              <a:off x="2206776" y="2438208"/>
              <a:ext cx="3447415" cy="447040"/>
            </a:xfrm>
            <a:custGeom>
              <a:rect b="b" l="l" r="r" t="t"/>
              <a:pathLst>
                <a:path extrusionOk="0" h="447039" w="3447415">
                  <a:moveTo>
                    <a:pt x="0" y="446416"/>
                  </a:moveTo>
                  <a:lnTo>
                    <a:pt x="50761" y="401669"/>
                  </a:lnTo>
                  <a:lnTo>
                    <a:pt x="106763" y="359285"/>
                  </a:lnTo>
                  <a:lnTo>
                    <a:pt x="167749" y="319262"/>
                  </a:lnTo>
                  <a:lnTo>
                    <a:pt x="233461" y="281602"/>
                  </a:lnTo>
                  <a:lnTo>
                    <a:pt x="268010" y="263658"/>
                  </a:lnTo>
                  <a:lnTo>
                    <a:pt x="303644" y="246305"/>
                  </a:lnTo>
                  <a:lnTo>
                    <a:pt x="340331" y="229542"/>
                  </a:lnTo>
                  <a:lnTo>
                    <a:pt x="378040" y="213370"/>
                  </a:lnTo>
                  <a:lnTo>
                    <a:pt x="416738" y="197789"/>
                  </a:lnTo>
                  <a:lnTo>
                    <a:pt x="456393" y="182798"/>
                  </a:lnTo>
                  <a:lnTo>
                    <a:pt x="496973" y="168398"/>
                  </a:lnTo>
                  <a:lnTo>
                    <a:pt x="538446" y="154588"/>
                  </a:lnTo>
                  <a:lnTo>
                    <a:pt x="580779" y="141369"/>
                  </a:lnTo>
                  <a:lnTo>
                    <a:pt x="623942" y="128741"/>
                  </a:lnTo>
                  <a:lnTo>
                    <a:pt x="667901" y="116704"/>
                  </a:lnTo>
                  <a:lnTo>
                    <a:pt x="712624" y="105257"/>
                  </a:lnTo>
                  <a:lnTo>
                    <a:pt x="758080" y="94400"/>
                  </a:lnTo>
                  <a:lnTo>
                    <a:pt x="804237" y="84135"/>
                  </a:lnTo>
                  <a:lnTo>
                    <a:pt x="851062" y="74460"/>
                  </a:lnTo>
                  <a:lnTo>
                    <a:pt x="898523" y="65376"/>
                  </a:lnTo>
                  <a:lnTo>
                    <a:pt x="946588" y="56882"/>
                  </a:lnTo>
                  <a:lnTo>
                    <a:pt x="995225" y="48980"/>
                  </a:lnTo>
                  <a:lnTo>
                    <a:pt x="1044402" y="41668"/>
                  </a:lnTo>
                  <a:lnTo>
                    <a:pt x="1094086" y="34946"/>
                  </a:lnTo>
                  <a:lnTo>
                    <a:pt x="1144247" y="28816"/>
                  </a:lnTo>
                  <a:lnTo>
                    <a:pt x="1194851" y="23276"/>
                  </a:lnTo>
                  <a:lnTo>
                    <a:pt x="1245867" y="18327"/>
                  </a:lnTo>
                  <a:lnTo>
                    <a:pt x="1297262" y="13968"/>
                  </a:lnTo>
                  <a:lnTo>
                    <a:pt x="1349005" y="10200"/>
                  </a:lnTo>
                  <a:lnTo>
                    <a:pt x="1401063" y="7023"/>
                  </a:lnTo>
                  <a:lnTo>
                    <a:pt x="1453404" y="4437"/>
                  </a:lnTo>
                  <a:lnTo>
                    <a:pt x="1505997" y="2442"/>
                  </a:lnTo>
                  <a:lnTo>
                    <a:pt x="1558808" y="1037"/>
                  </a:lnTo>
                  <a:lnTo>
                    <a:pt x="1611806" y="223"/>
                  </a:lnTo>
                  <a:lnTo>
                    <a:pt x="1664960" y="0"/>
                  </a:lnTo>
                  <a:lnTo>
                    <a:pt x="1718235" y="367"/>
                  </a:lnTo>
                  <a:lnTo>
                    <a:pt x="1771602" y="1325"/>
                  </a:lnTo>
                  <a:lnTo>
                    <a:pt x="1825027" y="2874"/>
                  </a:lnTo>
                  <a:lnTo>
                    <a:pt x="1878479" y="5014"/>
                  </a:lnTo>
                  <a:lnTo>
                    <a:pt x="1931925" y="7745"/>
                  </a:lnTo>
                  <a:lnTo>
                    <a:pt x="1985334" y="11066"/>
                  </a:lnTo>
                  <a:lnTo>
                    <a:pt x="2038673" y="14979"/>
                  </a:lnTo>
                  <a:lnTo>
                    <a:pt x="2091909" y="19482"/>
                  </a:lnTo>
                  <a:lnTo>
                    <a:pt x="2145012" y="24575"/>
                  </a:lnTo>
                  <a:lnTo>
                    <a:pt x="2197949" y="30260"/>
                  </a:lnTo>
                  <a:lnTo>
                    <a:pt x="2250688" y="36535"/>
                  </a:lnTo>
                  <a:lnTo>
                    <a:pt x="2303197" y="43402"/>
                  </a:lnTo>
                  <a:lnTo>
                    <a:pt x="2355443" y="50859"/>
                  </a:lnTo>
                  <a:lnTo>
                    <a:pt x="2407395" y="58907"/>
                  </a:lnTo>
                  <a:lnTo>
                    <a:pt x="2459020" y="67546"/>
                  </a:lnTo>
                  <a:lnTo>
                    <a:pt x="2510287" y="76775"/>
                  </a:lnTo>
                  <a:lnTo>
                    <a:pt x="2561163" y="86596"/>
                  </a:lnTo>
                  <a:lnTo>
                    <a:pt x="2611617" y="97007"/>
                  </a:lnTo>
                  <a:lnTo>
                    <a:pt x="2661615" y="108009"/>
                  </a:lnTo>
                  <a:lnTo>
                    <a:pt x="2711127" y="119602"/>
                  </a:lnTo>
                  <a:lnTo>
                    <a:pt x="2760120" y="131786"/>
                  </a:lnTo>
                  <a:lnTo>
                    <a:pt x="2808561" y="144561"/>
                  </a:lnTo>
                  <a:lnTo>
                    <a:pt x="2856419" y="157926"/>
                  </a:lnTo>
                  <a:lnTo>
                    <a:pt x="2903663" y="171883"/>
                  </a:lnTo>
                  <a:lnTo>
                    <a:pt x="2950258" y="186430"/>
                  </a:lnTo>
                  <a:lnTo>
                    <a:pt x="2996175" y="201568"/>
                  </a:lnTo>
                  <a:lnTo>
                    <a:pt x="3041379" y="217297"/>
                  </a:lnTo>
                  <a:lnTo>
                    <a:pt x="3085840" y="233618"/>
                  </a:lnTo>
                  <a:lnTo>
                    <a:pt x="3129526" y="250528"/>
                  </a:lnTo>
                  <a:lnTo>
                    <a:pt x="3172403" y="268030"/>
                  </a:lnTo>
                  <a:lnTo>
                    <a:pt x="3214441" y="286123"/>
                  </a:lnTo>
                  <a:lnTo>
                    <a:pt x="3255607" y="304807"/>
                  </a:lnTo>
                  <a:lnTo>
                    <a:pt x="3295868" y="324081"/>
                  </a:lnTo>
                  <a:lnTo>
                    <a:pt x="3335194" y="343947"/>
                  </a:lnTo>
                  <a:lnTo>
                    <a:pt x="3373551" y="364403"/>
                  </a:lnTo>
                  <a:lnTo>
                    <a:pt x="3410907" y="385451"/>
                  </a:lnTo>
                  <a:lnTo>
                    <a:pt x="3447232" y="407089"/>
                  </a:lnTo>
                </a:path>
              </a:pathLst>
            </a:custGeom>
            <a:noFill/>
            <a:ln cap="flat" cmpd="sng" w="11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8" name="Google Shape;248;p11"/>
            <p:cNvSpPr/>
            <p:nvPr/>
          </p:nvSpPr>
          <p:spPr>
            <a:xfrm>
              <a:off x="5622728" y="2804671"/>
              <a:ext cx="92710" cy="80645"/>
            </a:xfrm>
            <a:custGeom>
              <a:rect b="b" l="l" r="r" t="t"/>
              <a:pathLst>
                <a:path extrusionOk="0" h="80644" w="92710">
                  <a:moveTo>
                    <a:pt x="44971" y="0"/>
                  </a:moveTo>
                  <a:lnTo>
                    <a:pt x="0" y="69914"/>
                  </a:lnTo>
                  <a:lnTo>
                    <a:pt x="92421" y="80071"/>
                  </a:lnTo>
                  <a:lnTo>
                    <a:pt x="44971"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9" name="Google Shape;249;p11"/>
            <p:cNvSpPr/>
            <p:nvPr/>
          </p:nvSpPr>
          <p:spPr>
            <a:xfrm>
              <a:off x="3237109" y="2325661"/>
              <a:ext cx="1431925" cy="227329"/>
            </a:xfrm>
            <a:custGeom>
              <a:rect b="b" l="l" r="r" t="t"/>
              <a:pathLst>
                <a:path extrusionOk="0" h="227330" w="1431925">
                  <a:moveTo>
                    <a:pt x="1431772" y="0"/>
                  </a:moveTo>
                  <a:lnTo>
                    <a:pt x="0" y="0"/>
                  </a:lnTo>
                  <a:lnTo>
                    <a:pt x="0" y="226750"/>
                  </a:lnTo>
                  <a:lnTo>
                    <a:pt x="1431772" y="226750"/>
                  </a:lnTo>
                  <a:lnTo>
                    <a:pt x="1431772"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50" name="Google Shape;250;p11"/>
          <p:cNvSpPr txBox="1"/>
          <p:nvPr/>
        </p:nvSpPr>
        <p:spPr>
          <a:xfrm>
            <a:off x="3227478" y="2299085"/>
            <a:ext cx="1453515" cy="249554"/>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Clr>
                <a:srgbClr val="000000"/>
              </a:buClr>
              <a:buSzPts val="1450"/>
              <a:buFont typeface="Arial"/>
              <a:buNone/>
            </a:pPr>
            <a:r>
              <a:rPr b="0" i="0" lang="en-US" sz="1450" u="none" cap="none" strike="noStrike">
                <a:solidFill>
                  <a:schemeClr val="dk1"/>
                </a:solidFill>
                <a:latin typeface="Times New Roman"/>
                <a:ea typeface="Times New Roman"/>
                <a:cs typeface="Times New Roman"/>
                <a:sym typeface="Times New Roman"/>
              </a:rPr>
              <a:t>Scheduler dispatch</a:t>
            </a:r>
            <a:endParaRPr b="0" i="0" sz="1450" u="none" cap="none" strike="noStrike">
              <a:solidFill>
                <a:schemeClr val="dk1"/>
              </a:solidFill>
              <a:latin typeface="Times New Roman"/>
              <a:ea typeface="Times New Roman"/>
              <a:cs typeface="Times New Roman"/>
              <a:sym typeface="Times New Roman"/>
            </a:endParaRPr>
          </a:p>
        </p:txBody>
      </p:sp>
      <p:grpSp>
        <p:nvGrpSpPr>
          <p:cNvPr id="251" name="Google Shape;251;p11"/>
          <p:cNvGrpSpPr/>
          <p:nvPr/>
        </p:nvGrpSpPr>
        <p:grpSpPr>
          <a:xfrm>
            <a:off x="2206775" y="3893900"/>
            <a:ext cx="3508710" cy="485848"/>
            <a:chOff x="2206775" y="3893900"/>
            <a:chExt cx="3508710" cy="485848"/>
          </a:xfrm>
        </p:grpSpPr>
        <p:sp>
          <p:nvSpPr>
            <p:cNvPr id="252" name="Google Shape;252;p11"/>
            <p:cNvSpPr/>
            <p:nvPr/>
          </p:nvSpPr>
          <p:spPr>
            <a:xfrm>
              <a:off x="2296010" y="3893900"/>
              <a:ext cx="3419475" cy="428625"/>
            </a:xfrm>
            <a:custGeom>
              <a:rect b="b" l="l" r="r" t="t"/>
              <a:pathLst>
                <a:path extrusionOk="0" h="428625" w="3419475">
                  <a:moveTo>
                    <a:pt x="0" y="71568"/>
                  </a:moveTo>
                  <a:lnTo>
                    <a:pt x="59791" y="110870"/>
                  </a:lnTo>
                  <a:lnTo>
                    <a:pt x="124435" y="147881"/>
                  </a:lnTo>
                  <a:lnTo>
                    <a:pt x="158495" y="165527"/>
                  </a:lnTo>
                  <a:lnTo>
                    <a:pt x="193669" y="182601"/>
                  </a:lnTo>
                  <a:lnTo>
                    <a:pt x="229927" y="199102"/>
                  </a:lnTo>
                  <a:lnTo>
                    <a:pt x="267235" y="215030"/>
                  </a:lnTo>
                  <a:lnTo>
                    <a:pt x="305560" y="230385"/>
                  </a:lnTo>
                  <a:lnTo>
                    <a:pt x="344870" y="245168"/>
                  </a:lnTo>
                  <a:lnTo>
                    <a:pt x="385132" y="259378"/>
                  </a:lnTo>
                  <a:lnTo>
                    <a:pt x="426314" y="273016"/>
                  </a:lnTo>
                  <a:lnTo>
                    <a:pt x="468384" y="286080"/>
                  </a:lnTo>
                  <a:lnTo>
                    <a:pt x="511308" y="298572"/>
                  </a:lnTo>
                  <a:lnTo>
                    <a:pt x="555054" y="310491"/>
                  </a:lnTo>
                  <a:lnTo>
                    <a:pt x="599589" y="321838"/>
                  </a:lnTo>
                  <a:lnTo>
                    <a:pt x="644882" y="332611"/>
                  </a:lnTo>
                  <a:lnTo>
                    <a:pt x="690899" y="342812"/>
                  </a:lnTo>
                  <a:lnTo>
                    <a:pt x="737608" y="352441"/>
                  </a:lnTo>
                  <a:lnTo>
                    <a:pt x="784976" y="361496"/>
                  </a:lnTo>
                  <a:lnTo>
                    <a:pt x="832970" y="369979"/>
                  </a:lnTo>
                  <a:lnTo>
                    <a:pt x="881559" y="377889"/>
                  </a:lnTo>
                  <a:lnTo>
                    <a:pt x="930710" y="385227"/>
                  </a:lnTo>
                  <a:lnTo>
                    <a:pt x="980389" y="391991"/>
                  </a:lnTo>
                  <a:lnTo>
                    <a:pt x="1030565" y="398183"/>
                  </a:lnTo>
                  <a:lnTo>
                    <a:pt x="1081204" y="403802"/>
                  </a:lnTo>
                  <a:lnTo>
                    <a:pt x="1132275" y="408849"/>
                  </a:lnTo>
                  <a:lnTo>
                    <a:pt x="1183744" y="413323"/>
                  </a:lnTo>
                  <a:lnTo>
                    <a:pt x="1235580" y="417224"/>
                  </a:lnTo>
                  <a:lnTo>
                    <a:pt x="1287749" y="420552"/>
                  </a:lnTo>
                  <a:lnTo>
                    <a:pt x="1340219" y="423307"/>
                  </a:lnTo>
                  <a:lnTo>
                    <a:pt x="1392958" y="425490"/>
                  </a:lnTo>
                  <a:lnTo>
                    <a:pt x="1445932" y="427100"/>
                  </a:lnTo>
                  <a:lnTo>
                    <a:pt x="1499110" y="428138"/>
                  </a:lnTo>
                  <a:lnTo>
                    <a:pt x="1552458" y="428603"/>
                  </a:lnTo>
                  <a:lnTo>
                    <a:pt x="1605945" y="428494"/>
                  </a:lnTo>
                  <a:lnTo>
                    <a:pt x="1659537" y="427814"/>
                  </a:lnTo>
                  <a:lnTo>
                    <a:pt x="1713202" y="426560"/>
                  </a:lnTo>
                  <a:lnTo>
                    <a:pt x="1766908" y="424734"/>
                  </a:lnTo>
                  <a:lnTo>
                    <a:pt x="1820621" y="422335"/>
                  </a:lnTo>
                  <a:lnTo>
                    <a:pt x="1874310" y="419363"/>
                  </a:lnTo>
                  <a:lnTo>
                    <a:pt x="1927941" y="415819"/>
                  </a:lnTo>
                  <a:lnTo>
                    <a:pt x="1981483" y="411702"/>
                  </a:lnTo>
                  <a:lnTo>
                    <a:pt x="2034902" y="407012"/>
                  </a:lnTo>
                  <a:lnTo>
                    <a:pt x="2088167" y="401749"/>
                  </a:lnTo>
                  <a:lnTo>
                    <a:pt x="2141243" y="395914"/>
                  </a:lnTo>
                  <a:lnTo>
                    <a:pt x="2194100" y="389506"/>
                  </a:lnTo>
                  <a:lnTo>
                    <a:pt x="2246704" y="382525"/>
                  </a:lnTo>
                  <a:lnTo>
                    <a:pt x="2299023" y="374972"/>
                  </a:lnTo>
                  <a:lnTo>
                    <a:pt x="2351023" y="366846"/>
                  </a:lnTo>
                  <a:lnTo>
                    <a:pt x="2402674" y="358147"/>
                  </a:lnTo>
                  <a:lnTo>
                    <a:pt x="2453941" y="348875"/>
                  </a:lnTo>
                  <a:lnTo>
                    <a:pt x="2504793" y="339031"/>
                  </a:lnTo>
                  <a:lnTo>
                    <a:pt x="2555197" y="328614"/>
                  </a:lnTo>
                  <a:lnTo>
                    <a:pt x="2605121" y="317624"/>
                  </a:lnTo>
                  <a:lnTo>
                    <a:pt x="2654531" y="306061"/>
                  </a:lnTo>
                  <a:lnTo>
                    <a:pt x="2703395" y="293926"/>
                  </a:lnTo>
                  <a:lnTo>
                    <a:pt x="2751681" y="281218"/>
                  </a:lnTo>
                  <a:lnTo>
                    <a:pt x="2799356" y="267937"/>
                  </a:lnTo>
                  <a:lnTo>
                    <a:pt x="2846387" y="254084"/>
                  </a:lnTo>
                  <a:lnTo>
                    <a:pt x="2892743" y="239658"/>
                  </a:lnTo>
                  <a:lnTo>
                    <a:pt x="2938389" y="224659"/>
                  </a:lnTo>
                  <a:lnTo>
                    <a:pt x="2983295" y="209087"/>
                  </a:lnTo>
                  <a:lnTo>
                    <a:pt x="3027427" y="192943"/>
                  </a:lnTo>
                  <a:lnTo>
                    <a:pt x="3070752" y="176226"/>
                  </a:lnTo>
                  <a:lnTo>
                    <a:pt x="3113238" y="158936"/>
                  </a:lnTo>
                  <a:lnTo>
                    <a:pt x="3154853" y="141073"/>
                  </a:lnTo>
                  <a:lnTo>
                    <a:pt x="3195564" y="122638"/>
                  </a:lnTo>
                  <a:lnTo>
                    <a:pt x="3235339" y="103630"/>
                  </a:lnTo>
                  <a:lnTo>
                    <a:pt x="3274144" y="84050"/>
                  </a:lnTo>
                  <a:lnTo>
                    <a:pt x="3311947" y="63896"/>
                  </a:lnTo>
                  <a:lnTo>
                    <a:pt x="3348716" y="43170"/>
                  </a:lnTo>
                  <a:lnTo>
                    <a:pt x="3384419" y="21871"/>
                  </a:lnTo>
                  <a:lnTo>
                    <a:pt x="3419021" y="0"/>
                  </a:lnTo>
                </a:path>
              </a:pathLst>
            </a:custGeom>
            <a:noFill/>
            <a:ln cap="flat" cmpd="sng" w="11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3" name="Google Shape;253;p11"/>
            <p:cNvSpPr/>
            <p:nvPr/>
          </p:nvSpPr>
          <p:spPr>
            <a:xfrm>
              <a:off x="2206775" y="3893900"/>
              <a:ext cx="123825" cy="110489"/>
            </a:xfrm>
            <a:custGeom>
              <a:rect b="b" l="l" r="r" t="t"/>
              <a:pathLst>
                <a:path extrusionOk="0" h="110489" w="123825">
                  <a:moveTo>
                    <a:pt x="0" y="0"/>
                  </a:moveTo>
                  <a:lnTo>
                    <a:pt x="71293" y="110422"/>
                  </a:lnTo>
                  <a:lnTo>
                    <a:pt x="123347" y="45586"/>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4" name="Google Shape;254;p11"/>
            <p:cNvSpPr/>
            <p:nvPr/>
          </p:nvSpPr>
          <p:spPr>
            <a:xfrm>
              <a:off x="2994428" y="4152419"/>
              <a:ext cx="1778635" cy="227329"/>
            </a:xfrm>
            <a:custGeom>
              <a:rect b="b" l="l" r="r" t="t"/>
              <a:pathLst>
                <a:path extrusionOk="0" h="227329" w="1778635">
                  <a:moveTo>
                    <a:pt x="1778089" y="0"/>
                  </a:moveTo>
                  <a:lnTo>
                    <a:pt x="0" y="0"/>
                  </a:lnTo>
                  <a:lnTo>
                    <a:pt x="0" y="226750"/>
                  </a:lnTo>
                  <a:lnTo>
                    <a:pt x="1778089" y="226750"/>
                  </a:lnTo>
                  <a:lnTo>
                    <a:pt x="1778089"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55" name="Google Shape;255;p11"/>
          <p:cNvSpPr txBox="1"/>
          <p:nvPr/>
        </p:nvSpPr>
        <p:spPr>
          <a:xfrm>
            <a:off x="2841227" y="4030088"/>
            <a:ext cx="2111400" cy="237900"/>
          </a:xfrm>
          <a:prstGeom prst="rect">
            <a:avLst/>
          </a:prstGeom>
          <a:solidFill>
            <a:schemeClr val="lt1"/>
          </a:solidFill>
          <a:ln>
            <a:noFill/>
          </a:ln>
        </p:spPr>
        <p:txBody>
          <a:bodyPr anchorCtr="0" anchor="t" bIns="0" lIns="0" spcFirstLastPara="1" rIns="0" wrap="square" tIns="14600">
            <a:spAutoFit/>
          </a:bodyPr>
          <a:lstStyle/>
          <a:p>
            <a:pPr indent="0" lvl="0" marL="12700" marR="0" rtl="0" algn="ctr">
              <a:lnSpc>
                <a:spcPct val="100000"/>
              </a:lnSpc>
              <a:spcBef>
                <a:spcPts val="0"/>
              </a:spcBef>
              <a:spcAft>
                <a:spcPts val="0"/>
              </a:spcAft>
              <a:buClr>
                <a:schemeClr val="dk1"/>
              </a:buClr>
              <a:buSzPts val="1100"/>
              <a:buFont typeface="Arial"/>
              <a:buNone/>
            </a:pPr>
            <a:r>
              <a:rPr lang="en-US" sz="1450">
                <a:solidFill>
                  <a:schemeClr val="dk1"/>
                </a:solidFill>
                <a:latin typeface="Times New Roman"/>
                <a:ea typeface="Times New Roman"/>
                <a:cs typeface="Times New Roman"/>
                <a:sym typeface="Times New Roman"/>
              </a:rPr>
              <a:t>Run out of time quantum</a:t>
            </a:r>
            <a:endParaRPr sz="1450">
              <a:solidFill>
                <a:schemeClr val="dk1"/>
              </a:solidFill>
              <a:latin typeface="Times New Roman"/>
              <a:ea typeface="Times New Roman"/>
              <a:cs typeface="Times New Roman"/>
              <a:sym typeface="Times New Roman"/>
            </a:endParaRPr>
          </a:p>
        </p:txBody>
      </p:sp>
      <p:sp>
        <p:nvSpPr>
          <p:cNvPr id="256" name="Google Shape;256;p11"/>
          <p:cNvSpPr txBox="1"/>
          <p:nvPr/>
        </p:nvSpPr>
        <p:spPr>
          <a:xfrm>
            <a:off x="5806817" y="3281461"/>
            <a:ext cx="1023600" cy="216000"/>
          </a:xfrm>
          <a:prstGeom prst="rect">
            <a:avLst/>
          </a:prstGeom>
          <a:noFill/>
          <a:ln>
            <a:noFill/>
          </a:ln>
        </p:spPr>
        <p:txBody>
          <a:bodyPr anchorCtr="0" anchor="t" bIns="0" lIns="0" spcFirstLastPara="1" rIns="0" wrap="square" tIns="15875">
            <a:spAutoFit/>
          </a:bodyPr>
          <a:lstStyle/>
          <a:p>
            <a:pPr indent="27305" lvl="0" marL="12700" marR="5080" rtl="0" algn="l">
              <a:lnSpc>
                <a:spcPct val="100000"/>
              </a:lnSpc>
              <a:spcBef>
                <a:spcPts val="0"/>
              </a:spcBef>
              <a:spcAft>
                <a:spcPts val="0"/>
              </a:spcAft>
              <a:buClr>
                <a:srgbClr val="000000"/>
              </a:buClr>
              <a:buSzPts val="1300"/>
              <a:buFont typeface="Arial"/>
              <a:buNone/>
            </a:pPr>
            <a:r>
              <a:rPr b="1" i="0" lang="en-US" sz="1300" u="none" cap="none" strike="noStrike">
                <a:solidFill>
                  <a:schemeClr val="dk1"/>
                </a:solidFill>
                <a:latin typeface="Times New Roman"/>
                <a:ea typeface="Times New Roman"/>
                <a:cs typeface="Times New Roman"/>
                <a:sym typeface="Times New Roman"/>
              </a:rPr>
              <a:t>RUNNING</a:t>
            </a:r>
            <a:endParaRPr b="0" i="0" sz="1300" u="none" cap="none" strike="noStrike">
              <a:solidFill>
                <a:schemeClr val="dk1"/>
              </a:solidFill>
              <a:latin typeface="Times New Roman"/>
              <a:ea typeface="Times New Roman"/>
              <a:cs typeface="Times New Roman"/>
              <a:sym typeface="Times New Roman"/>
            </a:endParaRPr>
          </a:p>
        </p:txBody>
      </p:sp>
      <p:sp>
        <p:nvSpPr>
          <p:cNvPr id="257" name="Google Shape;257;p11"/>
          <p:cNvSpPr txBox="1"/>
          <p:nvPr/>
        </p:nvSpPr>
        <p:spPr>
          <a:xfrm>
            <a:off x="3581638" y="5825482"/>
            <a:ext cx="1023600" cy="216000"/>
          </a:xfrm>
          <a:prstGeom prst="rect">
            <a:avLst/>
          </a:prstGeom>
          <a:noFill/>
          <a:ln>
            <a:noFill/>
          </a:ln>
        </p:spPr>
        <p:txBody>
          <a:bodyPr anchorCtr="0" anchor="t" bIns="0" lIns="0" spcFirstLastPara="1" rIns="0" wrap="square" tIns="15875">
            <a:spAutoFit/>
          </a:bodyPr>
          <a:lstStyle/>
          <a:p>
            <a:pPr indent="27305" lvl="0" marL="12700" marR="5080" rtl="0" algn="l">
              <a:lnSpc>
                <a:spcPct val="100000"/>
              </a:lnSpc>
              <a:spcBef>
                <a:spcPts val="0"/>
              </a:spcBef>
              <a:spcAft>
                <a:spcPts val="0"/>
              </a:spcAft>
              <a:buClr>
                <a:srgbClr val="000000"/>
              </a:buClr>
              <a:buSzPts val="1300"/>
              <a:buFont typeface="Arial"/>
              <a:buNone/>
            </a:pPr>
            <a:r>
              <a:rPr b="1" i="0" lang="en-US" sz="1300" u="none" cap="none" strike="noStrike">
                <a:solidFill>
                  <a:schemeClr val="dk1"/>
                </a:solidFill>
                <a:latin typeface="Times New Roman"/>
                <a:ea typeface="Times New Roman"/>
                <a:cs typeface="Times New Roman"/>
                <a:sym typeface="Times New Roman"/>
              </a:rPr>
              <a:t>WAITING</a:t>
            </a:r>
            <a:endParaRPr b="0" i="0" sz="1300" u="none" cap="none" strike="noStrike">
              <a:solidFill>
                <a:schemeClr val="dk1"/>
              </a:solidFill>
              <a:latin typeface="Times New Roman"/>
              <a:ea typeface="Times New Roman"/>
              <a:cs typeface="Times New Roman"/>
              <a:sym typeface="Times New Roman"/>
            </a:endParaRPr>
          </a:p>
        </p:txBody>
      </p:sp>
      <p:sp>
        <p:nvSpPr>
          <p:cNvPr id="258" name="Google Shape;258;p11"/>
          <p:cNvSpPr txBox="1"/>
          <p:nvPr/>
        </p:nvSpPr>
        <p:spPr>
          <a:xfrm>
            <a:off x="7639186" y="1588308"/>
            <a:ext cx="1188300" cy="216000"/>
          </a:xfrm>
          <a:prstGeom prst="rect">
            <a:avLst/>
          </a:prstGeom>
          <a:noFill/>
          <a:ln>
            <a:noFill/>
          </a:ln>
        </p:spPr>
        <p:txBody>
          <a:bodyPr anchorCtr="0" anchor="t" bIns="0" lIns="0" spcFirstLastPara="1" rIns="0" wrap="square" tIns="15875">
            <a:spAutoFit/>
          </a:bodyPr>
          <a:lstStyle/>
          <a:p>
            <a:pPr indent="27305" lvl="0" marL="12700" marR="5080" rtl="0" algn="l">
              <a:lnSpc>
                <a:spcPct val="100000"/>
              </a:lnSpc>
              <a:spcBef>
                <a:spcPts val="0"/>
              </a:spcBef>
              <a:spcAft>
                <a:spcPts val="0"/>
              </a:spcAft>
              <a:buClr>
                <a:srgbClr val="000000"/>
              </a:buClr>
              <a:buSzPts val="1300"/>
              <a:buFont typeface="Arial"/>
              <a:buNone/>
            </a:pPr>
            <a:r>
              <a:rPr b="1" i="0" lang="en-US" sz="1300" u="none" cap="none" strike="noStrike">
                <a:solidFill>
                  <a:schemeClr val="dk1"/>
                </a:solidFill>
                <a:latin typeface="Times New Roman"/>
                <a:ea typeface="Times New Roman"/>
                <a:cs typeface="Times New Roman"/>
                <a:sym typeface="Times New Roman"/>
              </a:rPr>
              <a:t>TERMINATED</a:t>
            </a:r>
            <a:endParaRPr b="0" i="0" sz="1300" u="none" cap="none" strike="noStrike">
              <a:solidFill>
                <a:schemeClr val="dk1"/>
              </a:solidFill>
              <a:latin typeface="Times New Roman"/>
              <a:ea typeface="Times New Roman"/>
              <a:cs typeface="Times New Roman"/>
              <a:sym typeface="Times New Roman"/>
            </a:endParaRPr>
          </a:p>
        </p:txBody>
      </p:sp>
      <p:sp>
        <p:nvSpPr>
          <p:cNvPr id="259" name="Google Shape;259;p11"/>
          <p:cNvSpPr txBox="1"/>
          <p:nvPr>
            <p:ph idx="12" type="sldNum"/>
          </p:nvPr>
        </p:nvSpPr>
        <p:spPr>
          <a:xfrm>
            <a:off x="4552221" y="6601775"/>
            <a:ext cx="400500" cy="184800"/>
          </a:xfrm>
          <a:prstGeom prst="rect">
            <a:avLst/>
          </a:prstGeom>
        </p:spPr>
        <p:txBody>
          <a:bodyPr anchorCtr="0" anchor="t" bIns="0" lIns="0" spcFirstLastPara="1" rIns="0" wrap="square" tIns="0">
            <a:spAutoFit/>
          </a:bodyPr>
          <a:lstStyle/>
          <a:p>
            <a:pPr indent="0" lvl="0" marL="38100" rtl="0" algn="l">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2"/>
          <p:cNvSpPr txBox="1"/>
          <p:nvPr>
            <p:ph type="title"/>
          </p:nvPr>
        </p:nvSpPr>
        <p:spPr>
          <a:xfrm>
            <a:off x="660603" y="374141"/>
            <a:ext cx="753046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1" lang="en-US" sz="3600">
                <a:latin typeface="Times New Roman"/>
                <a:ea typeface="Times New Roman"/>
                <a:cs typeface="Times New Roman"/>
                <a:sym typeface="Times New Roman"/>
              </a:rPr>
              <a:t>Multilevel </a:t>
            </a:r>
            <a:r>
              <a:rPr b="1" lang="en-US" sz="3600"/>
              <a:t>F</a:t>
            </a:r>
            <a:r>
              <a:rPr b="1" lang="en-US" sz="3600">
                <a:latin typeface="Times New Roman"/>
                <a:ea typeface="Times New Roman"/>
                <a:cs typeface="Times New Roman"/>
                <a:sym typeface="Times New Roman"/>
              </a:rPr>
              <a:t>eedback Queue</a:t>
            </a:r>
            <a:endParaRPr sz="3600">
              <a:latin typeface="Times New Roman"/>
              <a:ea typeface="Times New Roman"/>
              <a:cs typeface="Times New Roman"/>
              <a:sym typeface="Times New Roman"/>
            </a:endParaRPr>
          </a:p>
        </p:txBody>
      </p:sp>
      <p:sp>
        <p:nvSpPr>
          <p:cNvPr id="265" name="Google Shape;265;p12"/>
          <p:cNvSpPr txBox="1"/>
          <p:nvPr/>
        </p:nvSpPr>
        <p:spPr>
          <a:xfrm>
            <a:off x="603350" y="1204425"/>
            <a:ext cx="5488500" cy="5892600"/>
          </a:xfrm>
          <a:prstGeom prst="rect">
            <a:avLst/>
          </a:prstGeom>
          <a:noFill/>
          <a:ln>
            <a:noFill/>
          </a:ln>
        </p:spPr>
        <p:txBody>
          <a:bodyPr anchorCtr="0" anchor="t" bIns="0" lIns="0" spcFirstLastPara="1" rIns="0" wrap="square" tIns="12700">
            <a:spAutoFit/>
          </a:bodyPr>
          <a:lstStyle/>
          <a:p>
            <a:pPr indent="-285750" lvl="0" marL="297815" marR="0" rtl="0" algn="l">
              <a:lnSpc>
                <a:spcPct val="100000"/>
              </a:lnSpc>
              <a:spcBef>
                <a:spcPts val="0"/>
              </a:spcBef>
              <a:spcAft>
                <a:spcPts val="0"/>
              </a:spcAft>
              <a:buClr>
                <a:schemeClr val="dk1"/>
              </a:buClr>
              <a:buSzPts val="1800"/>
              <a:buFont typeface="Times New Roman"/>
              <a:buChar char="●"/>
            </a:pPr>
            <a:r>
              <a:rPr i="0" lang="en-US" sz="1800" u="none" cap="none" strike="noStrike">
                <a:solidFill>
                  <a:schemeClr val="dk1"/>
                </a:solidFill>
                <a:latin typeface="Times New Roman"/>
                <a:ea typeface="Times New Roman"/>
                <a:cs typeface="Times New Roman"/>
                <a:sym typeface="Times New Roman"/>
              </a:rPr>
              <a:t>3-level Non-preemptive Priority Feedback Queue</a:t>
            </a:r>
            <a:endParaRPr i="0" sz="1400" u="none" cap="none" strike="noStrike">
              <a:solidFill>
                <a:srgbClr val="000000"/>
              </a:solidFill>
              <a:latin typeface="Times New Roman"/>
              <a:ea typeface="Times New Roman"/>
              <a:cs typeface="Times New Roman"/>
              <a:sym typeface="Times New Roman"/>
            </a:endParaRPr>
          </a:p>
          <a:p>
            <a:pPr indent="-285750" lvl="1" marL="755015" marR="0" rtl="0" algn="l">
              <a:lnSpc>
                <a:spcPct val="100000"/>
              </a:lnSpc>
              <a:spcBef>
                <a:spcPts val="10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H – Round Robin(RR) with Time Quantum(TQ) 100ms</a:t>
            </a:r>
            <a:endParaRPr i="0" sz="1600" u="none" cap="none" strike="noStrike">
              <a:solidFill>
                <a:schemeClr val="dk1"/>
              </a:solidFill>
              <a:latin typeface="Times New Roman"/>
              <a:ea typeface="Times New Roman"/>
              <a:cs typeface="Times New Roman"/>
              <a:sym typeface="Times New Roman"/>
            </a:endParaRPr>
          </a:p>
          <a:p>
            <a:pPr indent="-285750" lvl="1" marL="755015" marR="0" rtl="0" algn="l">
              <a:lnSpc>
                <a:spcPct val="100000"/>
              </a:lnSpc>
              <a:spcBef>
                <a:spcPts val="100"/>
              </a:spcBef>
              <a:spcAft>
                <a:spcPts val="0"/>
              </a:spcAft>
              <a:buClr>
                <a:schemeClr val="dk1"/>
              </a:buClr>
              <a:buSzPts val="1600"/>
              <a:buFont typeface="Times New Roman"/>
              <a:buChar char="○"/>
            </a:pPr>
            <a:r>
              <a:rPr i="0" lang="en-US" sz="1600" u="none" cap="none" strike="noStrike">
                <a:solidFill>
                  <a:schemeClr val="dk1"/>
                </a:solidFill>
                <a:latin typeface="Times New Roman"/>
                <a:ea typeface="Times New Roman"/>
                <a:cs typeface="Times New Roman"/>
                <a:sym typeface="Times New Roman"/>
              </a:rPr>
              <a:t>M – RR with TQ </a:t>
            </a:r>
            <a:r>
              <a:rPr lang="en-US" sz="1600">
                <a:solidFill>
                  <a:schemeClr val="dk1"/>
                </a:solidFill>
                <a:latin typeface="Times New Roman"/>
                <a:ea typeface="Times New Roman"/>
                <a:cs typeface="Times New Roman"/>
                <a:sym typeface="Times New Roman"/>
              </a:rPr>
              <a:t>200</a:t>
            </a:r>
            <a:r>
              <a:rPr i="0" lang="en-US" sz="1600" u="none" cap="none" strike="noStrike">
                <a:solidFill>
                  <a:schemeClr val="dk1"/>
                </a:solidFill>
                <a:latin typeface="Times New Roman"/>
                <a:ea typeface="Times New Roman"/>
                <a:cs typeface="Times New Roman"/>
                <a:sym typeface="Times New Roman"/>
              </a:rPr>
              <a:t>ms</a:t>
            </a:r>
            <a:endParaRPr i="0" sz="1400" u="none" cap="none" strike="noStrike">
              <a:solidFill>
                <a:srgbClr val="000000"/>
              </a:solidFill>
              <a:latin typeface="Times New Roman"/>
              <a:ea typeface="Times New Roman"/>
              <a:cs typeface="Times New Roman"/>
              <a:sym typeface="Times New Roman"/>
            </a:endParaRPr>
          </a:p>
          <a:p>
            <a:pPr indent="-285750" lvl="1" marL="755015" marR="0" rtl="0" algn="l">
              <a:lnSpc>
                <a:spcPct val="100000"/>
              </a:lnSpc>
              <a:spcBef>
                <a:spcPts val="10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L</a:t>
            </a:r>
            <a:r>
              <a:rPr i="0" lang="en-US" sz="1600" u="none" cap="none" strike="noStrike">
                <a:solidFill>
                  <a:schemeClr val="dk1"/>
                </a:solidFill>
                <a:latin typeface="Times New Roman"/>
                <a:ea typeface="Times New Roman"/>
                <a:cs typeface="Times New Roman"/>
                <a:sym typeface="Times New Roman"/>
              </a:rPr>
              <a:t> – RR with TQ </a:t>
            </a:r>
            <a:r>
              <a:rPr lang="en-US" sz="1600">
                <a:solidFill>
                  <a:schemeClr val="dk1"/>
                </a:solidFill>
                <a:latin typeface="Times New Roman"/>
                <a:ea typeface="Times New Roman"/>
                <a:cs typeface="Times New Roman"/>
                <a:sym typeface="Times New Roman"/>
              </a:rPr>
              <a:t>300</a:t>
            </a:r>
            <a:r>
              <a:rPr i="0" lang="en-US" sz="1600" u="none" cap="none" strike="noStrike">
                <a:solidFill>
                  <a:schemeClr val="dk1"/>
                </a:solidFill>
                <a:latin typeface="Times New Roman"/>
                <a:ea typeface="Times New Roman"/>
                <a:cs typeface="Times New Roman"/>
                <a:sym typeface="Times New Roman"/>
              </a:rPr>
              <a:t>ms</a:t>
            </a:r>
            <a:endParaRPr i="0" sz="1800" u="none" cap="none" strike="noStrike">
              <a:solidFill>
                <a:schemeClr val="dk1"/>
              </a:solidFill>
              <a:latin typeface="Times New Roman"/>
              <a:ea typeface="Times New Roman"/>
              <a:cs typeface="Times New Roman"/>
              <a:sym typeface="Times New Roman"/>
            </a:endParaRPr>
          </a:p>
          <a:p>
            <a:pPr indent="-285750" lvl="0" marL="297815" marR="0" rtl="0" algn="l">
              <a:lnSpc>
                <a:spcPct val="100000"/>
              </a:lnSpc>
              <a:spcBef>
                <a:spcPts val="100"/>
              </a:spcBef>
              <a:spcAft>
                <a:spcPts val="0"/>
              </a:spcAft>
              <a:buClr>
                <a:schemeClr val="dk1"/>
              </a:buClr>
              <a:buSzPts val="1800"/>
              <a:buFont typeface="Times New Roman"/>
              <a:buChar char="●"/>
            </a:pPr>
            <a:r>
              <a:rPr i="0" lang="en-US" sz="1800" u="none" cap="none" strike="noStrike">
                <a:solidFill>
                  <a:schemeClr val="dk1"/>
                </a:solidFill>
                <a:latin typeface="Times New Roman"/>
                <a:ea typeface="Times New Roman"/>
                <a:cs typeface="Times New Roman"/>
                <a:sym typeface="Times New Roman"/>
              </a:rPr>
              <a:t>Scheduling</a:t>
            </a:r>
            <a:endParaRPr i="0" sz="1400" u="none" cap="none" strike="noStrike">
              <a:solidFill>
                <a:srgbClr val="000000"/>
              </a:solidFill>
              <a:latin typeface="Times New Roman"/>
              <a:ea typeface="Times New Roman"/>
              <a:cs typeface="Times New Roman"/>
              <a:sym typeface="Times New Roman"/>
            </a:endParaRPr>
          </a:p>
          <a:p>
            <a:pPr indent="-285750" lvl="1" marL="755015" marR="0" rtl="0" algn="l">
              <a:lnSpc>
                <a:spcPct val="100000"/>
              </a:lnSpc>
              <a:spcBef>
                <a:spcPts val="100"/>
              </a:spcBef>
              <a:spcAft>
                <a:spcPts val="0"/>
              </a:spcAft>
              <a:buClr>
                <a:schemeClr val="dk1"/>
              </a:buClr>
              <a:buSzPts val="1600"/>
              <a:buFont typeface="Times New Roman"/>
              <a:buChar char="○"/>
            </a:pPr>
            <a:r>
              <a:rPr i="0" lang="en-US" sz="1600" u="none" cap="none" strike="noStrike">
                <a:solidFill>
                  <a:schemeClr val="dk1"/>
                </a:solidFill>
                <a:latin typeface="Times New Roman"/>
                <a:ea typeface="Times New Roman"/>
                <a:cs typeface="Times New Roman"/>
                <a:sym typeface="Times New Roman"/>
              </a:rPr>
              <a:t>Non-preemptive </a:t>
            </a:r>
            <a:endParaRPr i="0" sz="1400" u="none" cap="none" strike="noStrike">
              <a:solidFill>
                <a:srgbClr val="000000"/>
              </a:solidFill>
              <a:latin typeface="Times New Roman"/>
              <a:ea typeface="Times New Roman"/>
              <a:cs typeface="Times New Roman"/>
              <a:sym typeface="Times New Roman"/>
            </a:endParaRPr>
          </a:p>
          <a:p>
            <a:pPr indent="-285750" lvl="2" marL="1212215" marR="0" rtl="0" algn="l">
              <a:lnSpc>
                <a:spcPct val="100000"/>
              </a:lnSpc>
              <a:spcBef>
                <a:spcPts val="100"/>
              </a:spcBef>
              <a:spcAft>
                <a:spcPts val="0"/>
              </a:spcAft>
              <a:buClr>
                <a:schemeClr val="dk1"/>
              </a:buClr>
              <a:buSzPts val="1600"/>
              <a:buFont typeface="Times New Roman"/>
              <a:buChar char="■"/>
            </a:pPr>
            <a:r>
              <a:rPr i="0" lang="en-US" sz="1600" u="none" cap="none" strike="noStrike">
                <a:solidFill>
                  <a:schemeClr val="dk1"/>
                </a:solidFill>
                <a:latin typeface="Times New Roman"/>
                <a:ea typeface="Times New Roman"/>
                <a:cs typeface="Times New Roman"/>
                <a:sym typeface="Times New Roman"/>
              </a:rPr>
              <a:t>If a thread with a priority higher than the currently running thread enters the ready queue, it must wait for the running thread to run out of  TQ or give up the CPU before switching to a higher thread.</a:t>
            </a:r>
            <a:br>
              <a:rPr i="0" lang="en-US" sz="1600" u="none" cap="none" strike="noStrike">
                <a:solidFill>
                  <a:schemeClr val="accent2"/>
                </a:solidFill>
                <a:latin typeface="Times New Roman"/>
                <a:ea typeface="Times New Roman"/>
                <a:cs typeface="Times New Roman"/>
                <a:sym typeface="Times New Roman"/>
              </a:rPr>
            </a:br>
            <a:endParaRPr i="0" sz="1600" u="none" cap="none" strike="noStrike">
              <a:solidFill>
                <a:schemeClr val="accent2"/>
              </a:solidFill>
              <a:latin typeface="Times New Roman"/>
              <a:ea typeface="Times New Roman"/>
              <a:cs typeface="Times New Roman"/>
              <a:sym typeface="Times New Roman"/>
            </a:endParaRPr>
          </a:p>
          <a:p>
            <a:pPr indent="-285750" lvl="1" marL="755015" marR="0" rtl="0" algn="l">
              <a:lnSpc>
                <a:spcPct val="100000"/>
              </a:lnSpc>
              <a:spcBef>
                <a:spcPts val="100"/>
              </a:spcBef>
              <a:spcAft>
                <a:spcPts val="0"/>
              </a:spcAft>
              <a:buClr>
                <a:schemeClr val="dk1"/>
              </a:buClr>
              <a:buSzPts val="1600"/>
              <a:buFont typeface="Times New Roman"/>
              <a:buChar char="○"/>
            </a:pPr>
            <a:r>
              <a:rPr i="0" lang="en-US" sz="1600" u="none" cap="none" strike="noStrike">
                <a:solidFill>
                  <a:schemeClr val="dk1"/>
                </a:solidFill>
                <a:latin typeface="Times New Roman"/>
                <a:ea typeface="Times New Roman"/>
                <a:cs typeface="Times New Roman"/>
                <a:sym typeface="Times New Roman"/>
              </a:rPr>
              <a:t>Adjust priority </a:t>
            </a:r>
            <a:endParaRPr i="0" sz="1400" u="none" cap="none" strike="noStrike">
              <a:solidFill>
                <a:srgbClr val="000000"/>
              </a:solidFill>
              <a:latin typeface="Times New Roman"/>
              <a:ea typeface="Times New Roman"/>
              <a:cs typeface="Times New Roman"/>
              <a:sym typeface="Times New Roman"/>
            </a:endParaRPr>
          </a:p>
          <a:p>
            <a:pPr indent="-285750" lvl="2" marL="1212215" marR="0" rtl="0" algn="l">
              <a:lnSpc>
                <a:spcPct val="100000"/>
              </a:lnSpc>
              <a:spcBef>
                <a:spcPts val="100"/>
              </a:spcBef>
              <a:spcAft>
                <a:spcPts val="0"/>
              </a:spcAft>
              <a:buClr>
                <a:schemeClr val="dk1"/>
              </a:buClr>
              <a:buSzPts val="1600"/>
              <a:buFont typeface="Times New Roman"/>
              <a:buChar char="■"/>
            </a:pPr>
            <a:r>
              <a:rPr i="0" lang="en-US" sz="1600" u="none" cap="none" strike="noStrike">
                <a:solidFill>
                  <a:schemeClr val="dk1"/>
                </a:solidFill>
                <a:latin typeface="Times New Roman"/>
                <a:ea typeface="Times New Roman"/>
                <a:cs typeface="Times New Roman"/>
                <a:sym typeface="Times New Roman"/>
              </a:rPr>
              <a:t>If the thread gives up</a:t>
            </a:r>
            <a:r>
              <a:rPr lang="en-US" sz="1600">
                <a:solidFill>
                  <a:schemeClr val="dk1"/>
                </a:solidFill>
                <a:latin typeface="Times New Roman"/>
                <a:ea typeface="Times New Roman"/>
                <a:cs typeface="Times New Roman"/>
                <a:sym typeface="Times New Roman"/>
              </a:rPr>
              <a:t> </a:t>
            </a:r>
            <a:r>
              <a:rPr i="0" lang="en-US" sz="1600" u="none" cap="none" strike="noStrike">
                <a:solidFill>
                  <a:schemeClr val="dk1"/>
                </a:solidFill>
                <a:latin typeface="Times New Roman"/>
                <a:ea typeface="Times New Roman"/>
                <a:cs typeface="Times New Roman"/>
                <a:sym typeface="Times New Roman"/>
              </a:rPr>
              <a:t>the CPU </a:t>
            </a:r>
            <a:r>
              <a:rPr i="0" lang="en-US" sz="1600" u="none" cap="none" strike="noStrike">
                <a:solidFill>
                  <a:schemeClr val="accent2"/>
                </a:solidFill>
                <a:latin typeface="Times New Roman"/>
                <a:ea typeface="Times New Roman"/>
                <a:cs typeface="Times New Roman"/>
                <a:sym typeface="Times New Roman"/>
              </a:rPr>
              <a:t>without running out of its </a:t>
            </a:r>
            <a:r>
              <a:rPr lang="en-US" sz="1600">
                <a:solidFill>
                  <a:schemeClr val="accent2"/>
                </a:solidFill>
                <a:latin typeface="Times New Roman"/>
                <a:ea typeface="Times New Roman"/>
                <a:cs typeface="Times New Roman"/>
                <a:sym typeface="Times New Roman"/>
              </a:rPr>
              <a:t>TQ </a:t>
            </a:r>
            <a:r>
              <a:rPr lang="en-US" sz="1600">
                <a:solidFill>
                  <a:schemeClr val="dk1"/>
                </a:solidFill>
                <a:latin typeface="Times New Roman"/>
                <a:ea typeface="Times New Roman"/>
                <a:cs typeface="Times New Roman"/>
                <a:sym typeface="Times New Roman"/>
              </a:rPr>
              <a:t>(Wait time or event)</a:t>
            </a:r>
            <a:r>
              <a:rPr i="0" lang="en-US" sz="1600" u="none" cap="none" strike="noStrike">
                <a:solidFill>
                  <a:schemeClr val="dk1"/>
                </a:solidFill>
                <a:latin typeface="Times New Roman"/>
                <a:ea typeface="Times New Roman"/>
                <a:cs typeface="Times New Roman"/>
                <a:sym typeface="Times New Roman"/>
              </a:rPr>
              <a:t>, </a:t>
            </a:r>
            <a:r>
              <a:rPr lang="en-US" sz="1600">
                <a:solidFill>
                  <a:schemeClr val="dk1"/>
                </a:solidFill>
                <a:latin typeface="Times New Roman"/>
                <a:ea typeface="Times New Roman"/>
                <a:cs typeface="Times New Roman"/>
                <a:sym typeface="Times New Roman"/>
              </a:rPr>
              <a:t>it</a:t>
            </a:r>
            <a:r>
              <a:rPr i="0" lang="en-US" sz="1600" u="none" cap="none" strike="noStrike">
                <a:solidFill>
                  <a:schemeClr val="dk1"/>
                </a:solidFill>
                <a:latin typeface="Times New Roman"/>
                <a:ea typeface="Times New Roman"/>
                <a:cs typeface="Times New Roman"/>
                <a:sym typeface="Times New Roman"/>
              </a:rPr>
              <a:t> </a:t>
            </a:r>
            <a:r>
              <a:rPr i="0" lang="en-US" sz="1600" u="none" cap="none" strike="noStrike">
                <a:solidFill>
                  <a:schemeClr val="accent2"/>
                </a:solidFill>
                <a:latin typeface="Times New Roman"/>
                <a:ea typeface="Times New Roman"/>
                <a:cs typeface="Times New Roman"/>
                <a:sym typeface="Times New Roman"/>
              </a:rPr>
              <a:t>increases its priority</a:t>
            </a:r>
            <a:r>
              <a:rPr i="0" lang="en-US" sz="1600" u="none" cap="none" strike="noStrike">
                <a:solidFill>
                  <a:schemeClr val="dk1"/>
                </a:solidFill>
                <a:latin typeface="Times New Roman"/>
                <a:ea typeface="Times New Roman"/>
                <a:cs typeface="Times New Roman"/>
                <a:sym typeface="Times New Roman"/>
              </a:rPr>
              <a:t> by one level.</a:t>
            </a:r>
            <a:endParaRPr sz="1600">
              <a:solidFill>
                <a:schemeClr val="dk1"/>
              </a:solidFill>
              <a:latin typeface="Times New Roman"/>
              <a:ea typeface="Times New Roman"/>
              <a:cs typeface="Times New Roman"/>
              <a:sym typeface="Times New Roman"/>
            </a:endParaRPr>
          </a:p>
          <a:p>
            <a:pPr indent="-285750" lvl="2" marL="1212215" marR="0" rtl="0" algn="l">
              <a:lnSpc>
                <a:spcPct val="100000"/>
              </a:lnSpc>
              <a:spcBef>
                <a:spcPts val="10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I</a:t>
            </a:r>
            <a:r>
              <a:rPr i="0" lang="en-US" sz="1600" u="none" cap="none" strike="noStrike">
                <a:solidFill>
                  <a:schemeClr val="dk1"/>
                </a:solidFill>
                <a:latin typeface="Times New Roman"/>
                <a:ea typeface="Times New Roman"/>
                <a:cs typeface="Times New Roman"/>
                <a:sym typeface="Times New Roman"/>
              </a:rPr>
              <a:t>f </a:t>
            </a:r>
            <a:r>
              <a:rPr lang="en-US" sz="1600">
                <a:solidFill>
                  <a:schemeClr val="dk1"/>
                </a:solidFill>
                <a:latin typeface="Times New Roman"/>
                <a:ea typeface="Times New Roman"/>
                <a:cs typeface="Times New Roman"/>
                <a:sym typeface="Times New Roman"/>
              </a:rPr>
              <a:t>the thread</a:t>
            </a:r>
            <a:r>
              <a:rPr i="0" lang="en-US" sz="1600" u="none" cap="none" strike="noStrike">
                <a:solidFill>
                  <a:schemeClr val="dk1"/>
                </a:solidFill>
                <a:latin typeface="Times New Roman"/>
                <a:ea typeface="Times New Roman"/>
                <a:cs typeface="Times New Roman"/>
                <a:sym typeface="Times New Roman"/>
              </a:rPr>
              <a:t> runs out of its </a:t>
            </a:r>
            <a:r>
              <a:rPr lang="en-US" sz="1600">
                <a:solidFill>
                  <a:schemeClr val="dk1"/>
                </a:solidFill>
                <a:latin typeface="Times New Roman"/>
                <a:ea typeface="Times New Roman"/>
                <a:cs typeface="Times New Roman"/>
                <a:sym typeface="Times New Roman"/>
              </a:rPr>
              <a:t>TQ,</a:t>
            </a:r>
            <a:r>
              <a:rPr i="0" lang="en-US" sz="1600" u="none" cap="none" strike="noStrike">
                <a:solidFill>
                  <a:schemeClr val="dk1"/>
                </a:solidFill>
                <a:latin typeface="Times New Roman"/>
                <a:ea typeface="Times New Roman"/>
                <a:cs typeface="Times New Roman"/>
                <a:sym typeface="Times New Roman"/>
              </a:rPr>
              <a:t> </a:t>
            </a:r>
            <a:r>
              <a:rPr lang="en-US" sz="1600">
                <a:solidFill>
                  <a:schemeClr val="dk1"/>
                </a:solidFill>
                <a:latin typeface="Times New Roman"/>
                <a:ea typeface="Times New Roman"/>
                <a:cs typeface="Times New Roman"/>
                <a:sym typeface="Times New Roman"/>
              </a:rPr>
              <a:t> it</a:t>
            </a:r>
            <a:r>
              <a:rPr i="0" lang="en-US" sz="1600" u="none" cap="none" strike="noStrike">
                <a:solidFill>
                  <a:schemeClr val="dk1"/>
                </a:solidFill>
                <a:latin typeface="Times New Roman"/>
                <a:ea typeface="Times New Roman"/>
                <a:cs typeface="Times New Roman"/>
                <a:sym typeface="Times New Roman"/>
              </a:rPr>
              <a:t> decrease its priority by one level.</a:t>
            </a:r>
            <a:br>
              <a:rPr i="0" lang="en-US" sz="1600" u="none" cap="none" strike="noStrike">
                <a:solidFill>
                  <a:schemeClr val="dk1"/>
                </a:solidFill>
                <a:latin typeface="Times New Roman"/>
                <a:ea typeface="Times New Roman"/>
                <a:cs typeface="Times New Roman"/>
                <a:sym typeface="Times New Roman"/>
              </a:rPr>
            </a:br>
            <a:endParaRPr i="0" sz="1600" u="none" cap="none" strike="noStrike">
              <a:solidFill>
                <a:schemeClr val="dk1"/>
              </a:solidFill>
              <a:latin typeface="Times New Roman"/>
              <a:ea typeface="Times New Roman"/>
              <a:cs typeface="Times New Roman"/>
              <a:sym typeface="Times New Roman"/>
            </a:endParaRPr>
          </a:p>
          <a:p>
            <a:pPr indent="-330200" lvl="1" marL="914400" marR="0" rtl="0" algn="l">
              <a:lnSpc>
                <a:spcPct val="100000"/>
              </a:lnSpc>
              <a:spcBef>
                <a:spcPts val="10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If the priority of the thread is changed, please print the information on the terminal.</a:t>
            </a:r>
            <a:endParaRPr sz="1600">
              <a:solidFill>
                <a:schemeClr val="dk1"/>
              </a:solidFill>
              <a:latin typeface="Times New Roman"/>
              <a:ea typeface="Times New Roman"/>
              <a:cs typeface="Times New Roman"/>
              <a:sym typeface="Times New Roman"/>
            </a:endParaRPr>
          </a:p>
          <a:p>
            <a:pPr indent="-330200" lvl="2" marL="1371600" marR="0" rtl="0" algn="l">
              <a:lnSpc>
                <a:spcPct val="100000"/>
              </a:lnSpc>
              <a:spcBef>
                <a:spcPts val="10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e.g.,  The priority of thread xxx is changed form M to H.</a:t>
            </a:r>
            <a:endParaRPr sz="1600">
              <a:solidFill>
                <a:schemeClr val="dk1"/>
              </a:solidFill>
              <a:latin typeface="Times New Roman"/>
              <a:ea typeface="Times New Roman"/>
              <a:cs typeface="Times New Roman"/>
              <a:sym typeface="Times New Roman"/>
            </a:endParaRPr>
          </a:p>
          <a:p>
            <a:pPr indent="0" lvl="0" marL="0" marR="0" rtl="0" algn="l">
              <a:lnSpc>
                <a:spcPct val="100000"/>
              </a:lnSpc>
              <a:spcBef>
                <a:spcPts val="100"/>
              </a:spcBef>
              <a:spcAft>
                <a:spcPts val="0"/>
              </a:spcAft>
              <a:buNone/>
            </a:pPr>
            <a:r>
              <a:t/>
            </a:r>
            <a:endParaRPr i="0" sz="1600" u="none" cap="none" strike="noStrike">
              <a:solidFill>
                <a:schemeClr val="accent2"/>
              </a:solidFill>
              <a:latin typeface="Times New Roman"/>
              <a:ea typeface="Times New Roman"/>
              <a:cs typeface="Times New Roman"/>
              <a:sym typeface="Times New Roman"/>
            </a:endParaRPr>
          </a:p>
        </p:txBody>
      </p:sp>
      <p:sp>
        <p:nvSpPr>
          <p:cNvPr id="266" name="Google Shape;266;p12"/>
          <p:cNvSpPr/>
          <p:nvPr/>
        </p:nvSpPr>
        <p:spPr>
          <a:xfrm>
            <a:off x="6430943" y="2076776"/>
            <a:ext cx="1828800" cy="437400"/>
          </a:xfrm>
          <a:prstGeom prst="cube">
            <a:avLst>
              <a:gd fmla="val 25000"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Times New Roman"/>
                <a:ea typeface="Times New Roman"/>
                <a:cs typeface="Times New Roman"/>
                <a:sym typeface="Times New Roman"/>
              </a:rPr>
              <a:t>Quantum </a:t>
            </a:r>
            <a:r>
              <a:rPr lang="en-US">
                <a:solidFill>
                  <a:schemeClr val="lt1"/>
                </a:solidFill>
                <a:latin typeface="Times New Roman"/>
                <a:ea typeface="Times New Roman"/>
                <a:cs typeface="Times New Roman"/>
                <a:sym typeface="Times New Roman"/>
              </a:rPr>
              <a:t>100</a:t>
            </a:r>
            <a:r>
              <a:rPr b="0" i="0" lang="en-US" sz="1400" u="none" cap="none" strike="noStrike">
                <a:solidFill>
                  <a:schemeClr val="lt1"/>
                </a:solidFill>
                <a:latin typeface="Times New Roman"/>
                <a:ea typeface="Times New Roman"/>
                <a:cs typeface="Times New Roman"/>
                <a:sym typeface="Times New Roman"/>
              </a:rPr>
              <a:t>ms</a:t>
            </a:r>
            <a:endParaRPr b="0" i="0" sz="1400" u="none" cap="none" strike="noStrike">
              <a:solidFill>
                <a:schemeClr val="lt1"/>
              </a:solidFill>
              <a:latin typeface="Calibri"/>
              <a:ea typeface="Calibri"/>
              <a:cs typeface="Calibri"/>
              <a:sym typeface="Calibri"/>
            </a:endParaRPr>
          </a:p>
        </p:txBody>
      </p:sp>
      <p:sp>
        <p:nvSpPr>
          <p:cNvPr id="267" name="Google Shape;267;p12"/>
          <p:cNvSpPr/>
          <p:nvPr/>
        </p:nvSpPr>
        <p:spPr>
          <a:xfrm>
            <a:off x="6430943" y="2966578"/>
            <a:ext cx="1828800" cy="437400"/>
          </a:xfrm>
          <a:prstGeom prst="cube">
            <a:avLst>
              <a:gd fmla="val 25000"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Times New Roman"/>
                <a:ea typeface="Times New Roman"/>
                <a:cs typeface="Times New Roman"/>
                <a:sym typeface="Times New Roman"/>
              </a:rPr>
              <a:t>Quantum </a:t>
            </a:r>
            <a:r>
              <a:rPr lang="en-US">
                <a:solidFill>
                  <a:schemeClr val="lt1"/>
                </a:solidFill>
                <a:latin typeface="Times New Roman"/>
                <a:ea typeface="Times New Roman"/>
                <a:cs typeface="Times New Roman"/>
                <a:sym typeface="Times New Roman"/>
              </a:rPr>
              <a:t>200</a:t>
            </a:r>
            <a:r>
              <a:rPr b="0" i="0" lang="en-US" sz="1400" u="none" cap="none" strike="noStrike">
                <a:solidFill>
                  <a:schemeClr val="lt1"/>
                </a:solidFill>
                <a:latin typeface="Times New Roman"/>
                <a:ea typeface="Times New Roman"/>
                <a:cs typeface="Times New Roman"/>
                <a:sym typeface="Times New Roman"/>
              </a:rPr>
              <a:t>ms</a:t>
            </a:r>
            <a:endParaRPr b="0" i="0" sz="1400" u="none" cap="none" strike="noStrike">
              <a:solidFill>
                <a:schemeClr val="lt1"/>
              </a:solidFill>
              <a:latin typeface="Calibri"/>
              <a:ea typeface="Calibri"/>
              <a:cs typeface="Calibri"/>
              <a:sym typeface="Calibri"/>
            </a:endParaRPr>
          </a:p>
        </p:txBody>
      </p:sp>
      <p:sp>
        <p:nvSpPr>
          <p:cNvPr id="268" name="Google Shape;268;p12"/>
          <p:cNvSpPr/>
          <p:nvPr/>
        </p:nvSpPr>
        <p:spPr>
          <a:xfrm>
            <a:off x="6430943" y="3811596"/>
            <a:ext cx="1828800" cy="437400"/>
          </a:xfrm>
          <a:prstGeom prst="cube">
            <a:avLst>
              <a:gd fmla="val 25000"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Quantum </a:t>
            </a:r>
            <a:r>
              <a:rPr lang="en-US">
                <a:solidFill>
                  <a:schemeClr val="lt1"/>
                </a:solidFill>
                <a:latin typeface="Calibri"/>
                <a:ea typeface="Calibri"/>
                <a:cs typeface="Calibri"/>
                <a:sym typeface="Calibri"/>
              </a:rPr>
              <a:t>300</a:t>
            </a:r>
            <a:r>
              <a:rPr b="0" i="0" lang="en-US" sz="1400" u="none" cap="none" strike="noStrike">
                <a:solidFill>
                  <a:schemeClr val="lt1"/>
                </a:solidFill>
                <a:latin typeface="Calibri"/>
                <a:ea typeface="Calibri"/>
                <a:cs typeface="Calibri"/>
                <a:sym typeface="Calibri"/>
              </a:rPr>
              <a:t>ms</a:t>
            </a:r>
            <a:endParaRPr b="0" i="0" sz="1400" u="none" cap="none" strike="noStrike">
              <a:solidFill>
                <a:srgbClr val="000000"/>
              </a:solidFill>
              <a:latin typeface="Arial"/>
              <a:ea typeface="Arial"/>
              <a:cs typeface="Arial"/>
              <a:sym typeface="Arial"/>
            </a:endParaRPr>
          </a:p>
        </p:txBody>
      </p:sp>
      <p:cxnSp>
        <p:nvCxnSpPr>
          <p:cNvPr id="269" name="Google Shape;269;p12"/>
          <p:cNvCxnSpPr>
            <a:endCxn id="266" idx="2"/>
          </p:cNvCxnSpPr>
          <p:nvPr/>
        </p:nvCxnSpPr>
        <p:spPr>
          <a:xfrm>
            <a:off x="5745143" y="2350151"/>
            <a:ext cx="685800" cy="0"/>
          </a:xfrm>
          <a:prstGeom prst="straightConnector1">
            <a:avLst/>
          </a:prstGeom>
          <a:noFill/>
          <a:ln cap="flat" cmpd="sng" w="19050">
            <a:solidFill>
              <a:srgbClr val="00B050"/>
            </a:solidFill>
            <a:prstDash val="solid"/>
            <a:round/>
            <a:headEnd len="sm" w="sm" type="none"/>
            <a:tailEnd len="med" w="med" type="triangle"/>
          </a:ln>
        </p:spPr>
      </p:cxnSp>
      <p:cxnSp>
        <p:nvCxnSpPr>
          <p:cNvPr id="270" name="Google Shape;270;p12"/>
          <p:cNvCxnSpPr>
            <a:stCxn id="266" idx="5"/>
          </p:cNvCxnSpPr>
          <p:nvPr/>
        </p:nvCxnSpPr>
        <p:spPr>
          <a:xfrm>
            <a:off x="8259743" y="2240801"/>
            <a:ext cx="762000" cy="0"/>
          </a:xfrm>
          <a:prstGeom prst="straightConnector1">
            <a:avLst/>
          </a:prstGeom>
          <a:noFill/>
          <a:ln cap="flat" cmpd="sng" w="19050">
            <a:solidFill>
              <a:srgbClr val="00B050"/>
            </a:solidFill>
            <a:prstDash val="solid"/>
            <a:round/>
            <a:headEnd len="sm" w="sm" type="none"/>
            <a:tailEnd len="med" w="med" type="triangle"/>
          </a:ln>
        </p:spPr>
      </p:cxnSp>
      <p:cxnSp>
        <p:nvCxnSpPr>
          <p:cNvPr id="271" name="Google Shape;271;p12"/>
          <p:cNvCxnSpPr>
            <a:stCxn id="266" idx="4"/>
            <a:endCxn id="267" idx="2"/>
          </p:cNvCxnSpPr>
          <p:nvPr/>
        </p:nvCxnSpPr>
        <p:spPr>
          <a:xfrm flipH="1">
            <a:off x="6430793" y="2350151"/>
            <a:ext cx="1719600" cy="889800"/>
          </a:xfrm>
          <a:prstGeom prst="bentConnector5">
            <a:avLst>
              <a:gd fmla="val -13296" name="adj1"/>
              <a:gd fmla="val 43854" name="adj2"/>
              <a:gd fmla="val 113303" name="adj3"/>
            </a:avLst>
          </a:prstGeom>
          <a:noFill/>
          <a:ln cap="flat" cmpd="sng" w="19050">
            <a:solidFill>
              <a:srgbClr val="FFC000"/>
            </a:solidFill>
            <a:prstDash val="solid"/>
            <a:round/>
            <a:headEnd len="med" w="med" type="triangle"/>
            <a:tailEnd len="med" w="med" type="triangle"/>
          </a:ln>
        </p:spPr>
      </p:cxnSp>
      <p:cxnSp>
        <p:nvCxnSpPr>
          <p:cNvPr id="272" name="Google Shape;272;p12"/>
          <p:cNvCxnSpPr>
            <a:stCxn id="267" idx="5"/>
          </p:cNvCxnSpPr>
          <p:nvPr/>
        </p:nvCxnSpPr>
        <p:spPr>
          <a:xfrm flipH="1" rot="10800000">
            <a:off x="8259743" y="3119203"/>
            <a:ext cx="762000" cy="11400"/>
          </a:xfrm>
          <a:prstGeom prst="straightConnector1">
            <a:avLst/>
          </a:prstGeom>
          <a:noFill/>
          <a:ln cap="flat" cmpd="sng" w="19050">
            <a:solidFill>
              <a:srgbClr val="00B050"/>
            </a:solidFill>
            <a:prstDash val="solid"/>
            <a:round/>
            <a:headEnd len="sm" w="sm" type="none"/>
            <a:tailEnd len="med" w="med" type="triangle"/>
          </a:ln>
        </p:spPr>
      </p:cxnSp>
      <p:cxnSp>
        <p:nvCxnSpPr>
          <p:cNvPr id="273" name="Google Shape;273;p12"/>
          <p:cNvCxnSpPr>
            <a:stCxn id="267" idx="4"/>
            <a:endCxn id="268" idx="2"/>
          </p:cNvCxnSpPr>
          <p:nvPr/>
        </p:nvCxnSpPr>
        <p:spPr>
          <a:xfrm flipH="1">
            <a:off x="6430793" y="3239953"/>
            <a:ext cx="1719600" cy="845100"/>
          </a:xfrm>
          <a:prstGeom prst="bentConnector5">
            <a:avLst>
              <a:gd fmla="val -13296" name="adj1"/>
              <a:gd fmla="val 43524" name="adj2"/>
              <a:gd fmla="val 113303" name="adj3"/>
            </a:avLst>
          </a:prstGeom>
          <a:noFill/>
          <a:ln cap="flat" cmpd="sng" w="19050">
            <a:solidFill>
              <a:srgbClr val="FFC000"/>
            </a:solidFill>
            <a:prstDash val="solid"/>
            <a:round/>
            <a:headEnd len="med" w="med" type="triangle"/>
            <a:tailEnd len="med" w="med" type="triangle"/>
          </a:ln>
        </p:spPr>
      </p:cxnSp>
      <p:cxnSp>
        <p:nvCxnSpPr>
          <p:cNvPr id="274" name="Google Shape;274;p12"/>
          <p:cNvCxnSpPr>
            <a:stCxn id="268" idx="5"/>
          </p:cNvCxnSpPr>
          <p:nvPr/>
        </p:nvCxnSpPr>
        <p:spPr>
          <a:xfrm>
            <a:off x="8259743" y="3975621"/>
            <a:ext cx="762000" cy="0"/>
          </a:xfrm>
          <a:prstGeom prst="straightConnector1">
            <a:avLst/>
          </a:prstGeom>
          <a:noFill/>
          <a:ln cap="flat" cmpd="sng" w="19050">
            <a:solidFill>
              <a:srgbClr val="00B050"/>
            </a:solidFill>
            <a:prstDash val="solid"/>
            <a:round/>
            <a:headEnd len="sm" w="sm" type="none"/>
            <a:tailEnd len="med" w="med" type="triangle"/>
          </a:ln>
        </p:spPr>
      </p:cxnSp>
      <p:cxnSp>
        <p:nvCxnSpPr>
          <p:cNvPr id="275" name="Google Shape;275;p12"/>
          <p:cNvCxnSpPr/>
          <p:nvPr/>
        </p:nvCxnSpPr>
        <p:spPr>
          <a:xfrm>
            <a:off x="5973743" y="3130644"/>
            <a:ext cx="457200" cy="0"/>
          </a:xfrm>
          <a:prstGeom prst="straightConnector1">
            <a:avLst/>
          </a:prstGeom>
          <a:noFill/>
          <a:ln cap="flat" cmpd="sng" w="19050">
            <a:solidFill>
              <a:srgbClr val="00B050"/>
            </a:solidFill>
            <a:prstDash val="solid"/>
            <a:round/>
            <a:headEnd len="sm" w="sm" type="none"/>
            <a:tailEnd len="med" w="med" type="triangle"/>
          </a:ln>
        </p:spPr>
      </p:cxnSp>
      <p:cxnSp>
        <p:nvCxnSpPr>
          <p:cNvPr id="276" name="Google Shape;276;p12"/>
          <p:cNvCxnSpPr/>
          <p:nvPr/>
        </p:nvCxnSpPr>
        <p:spPr>
          <a:xfrm>
            <a:off x="5973743" y="3975663"/>
            <a:ext cx="457200" cy="0"/>
          </a:xfrm>
          <a:prstGeom prst="straightConnector1">
            <a:avLst/>
          </a:prstGeom>
          <a:noFill/>
          <a:ln cap="flat" cmpd="sng" w="19050">
            <a:solidFill>
              <a:srgbClr val="00B050"/>
            </a:solidFill>
            <a:prstDash val="solid"/>
            <a:round/>
            <a:headEnd len="sm" w="sm" type="none"/>
            <a:tailEnd len="med" w="med" type="triangle"/>
          </a:ln>
        </p:spPr>
      </p:cxnSp>
      <p:sp>
        <p:nvSpPr>
          <p:cNvPr id="277" name="Google Shape;277;p12"/>
          <p:cNvSpPr txBox="1"/>
          <p:nvPr/>
        </p:nvSpPr>
        <p:spPr>
          <a:xfrm>
            <a:off x="6399291" y="2157030"/>
            <a:ext cx="304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Times New Roman"/>
                <a:ea typeface="Times New Roman"/>
                <a:cs typeface="Times New Roman"/>
                <a:sym typeface="Times New Roman"/>
              </a:rPr>
              <a:t>H</a:t>
            </a:r>
            <a:endParaRPr b="0" i="0" sz="1800" u="none" cap="none" strike="noStrike">
              <a:solidFill>
                <a:schemeClr val="lt1"/>
              </a:solidFill>
              <a:latin typeface="Times New Roman"/>
              <a:ea typeface="Times New Roman"/>
              <a:cs typeface="Times New Roman"/>
              <a:sym typeface="Times New Roman"/>
            </a:endParaRPr>
          </a:p>
        </p:txBody>
      </p:sp>
      <p:sp>
        <p:nvSpPr>
          <p:cNvPr id="278" name="Google Shape;278;p12"/>
          <p:cNvSpPr txBox="1"/>
          <p:nvPr/>
        </p:nvSpPr>
        <p:spPr>
          <a:xfrm>
            <a:off x="6358670" y="3042501"/>
            <a:ext cx="304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Times New Roman"/>
                <a:ea typeface="Times New Roman"/>
                <a:cs typeface="Times New Roman"/>
                <a:sym typeface="Times New Roman"/>
              </a:rPr>
              <a:t>M</a:t>
            </a:r>
            <a:endParaRPr b="0" i="0" sz="1800" u="none" cap="none" strike="noStrike">
              <a:solidFill>
                <a:schemeClr val="lt1"/>
              </a:solidFill>
              <a:latin typeface="Times New Roman"/>
              <a:ea typeface="Times New Roman"/>
              <a:cs typeface="Times New Roman"/>
              <a:sym typeface="Times New Roman"/>
            </a:endParaRPr>
          </a:p>
        </p:txBody>
      </p:sp>
      <p:sp>
        <p:nvSpPr>
          <p:cNvPr id="279" name="Google Shape;279;p12"/>
          <p:cNvSpPr txBox="1"/>
          <p:nvPr/>
        </p:nvSpPr>
        <p:spPr>
          <a:xfrm>
            <a:off x="6387920" y="3873280"/>
            <a:ext cx="304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Times New Roman"/>
                <a:ea typeface="Times New Roman"/>
                <a:cs typeface="Times New Roman"/>
                <a:sym typeface="Times New Roman"/>
              </a:rPr>
              <a:t>L</a:t>
            </a:r>
            <a:endParaRPr b="0" i="0" sz="1800" u="none" cap="none" strike="noStrike">
              <a:solidFill>
                <a:schemeClr val="lt1"/>
              </a:solidFill>
              <a:latin typeface="Times New Roman"/>
              <a:ea typeface="Times New Roman"/>
              <a:cs typeface="Times New Roman"/>
              <a:sym typeface="Times New Roman"/>
            </a:endParaRPr>
          </a:p>
        </p:txBody>
      </p:sp>
      <p:sp>
        <p:nvSpPr>
          <p:cNvPr id="280" name="Google Shape;280;p12"/>
          <p:cNvSpPr txBox="1"/>
          <p:nvPr/>
        </p:nvSpPr>
        <p:spPr>
          <a:xfrm>
            <a:off x="5859443" y="2124741"/>
            <a:ext cx="5169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Enter</a:t>
            </a:r>
            <a:endParaRPr b="0" i="0" sz="1800" u="none" cap="none" strike="noStrike">
              <a:solidFill>
                <a:schemeClr val="dk1"/>
              </a:solidFill>
              <a:latin typeface="Times New Roman"/>
              <a:ea typeface="Times New Roman"/>
              <a:cs typeface="Times New Roman"/>
              <a:sym typeface="Times New Roman"/>
            </a:endParaRPr>
          </a:p>
        </p:txBody>
      </p:sp>
      <p:sp>
        <p:nvSpPr>
          <p:cNvPr id="281" name="Google Shape;281;p12"/>
          <p:cNvSpPr txBox="1"/>
          <p:nvPr/>
        </p:nvSpPr>
        <p:spPr>
          <a:xfrm>
            <a:off x="8335943" y="2018531"/>
            <a:ext cx="6096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Leave</a:t>
            </a:r>
            <a:endParaRPr b="0" i="0" sz="1800" u="none" cap="none" strike="noStrike">
              <a:solidFill>
                <a:schemeClr val="dk1"/>
              </a:solidFill>
              <a:latin typeface="Times New Roman"/>
              <a:ea typeface="Times New Roman"/>
              <a:cs typeface="Times New Roman"/>
              <a:sym typeface="Times New Roman"/>
            </a:endParaRPr>
          </a:p>
        </p:txBody>
      </p:sp>
      <p:sp>
        <p:nvSpPr>
          <p:cNvPr id="282" name="Google Shape;282;p12"/>
          <p:cNvSpPr txBox="1"/>
          <p:nvPr/>
        </p:nvSpPr>
        <p:spPr>
          <a:xfrm>
            <a:off x="6837925" y="2527662"/>
            <a:ext cx="1249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Adjust priority</a:t>
            </a:r>
            <a:endParaRPr b="0" i="0" sz="1800" u="none" cap="none" strike="noStrike">
              <a:solidFill>
                <a:schemeClr val="dk1"/>
              </a:solidFill>
              <a:latin typeface="Times New Roman"/>
              <a:ea typeface="Times New Roman"/>
              <a:cs typeface="Times New Roman"/>
              <a:sym typeface="Times New Roman"/>
            </a:endParaRPr>
          </a:p>
        </p:txBody>
      </p:sp>
      <p:sp>
        <p:nvSpPr>
          <p:cNvPr id="283" name="Google Shape;283;p12"/>
          <p:cNvSpPr txBox="1"/>
          <p:nvPr>
            <p:ph idx="12" type="sldNum"/>
          </p:nvPr>
        </p:nvSpPr>
        <p:spPr>
          <a:xfrm>
            <a:off x="4552228" y="6601775"/>
            <a:ext cx="516900" cy="184800"/>
          </a:xfrm>
          <a:prstGeom prst="rect">
            <a:avLst/>
          </a:prstGeom>
        </p:spPr>
        <p:txBody>
          <a:bodyPr anchorCtr="0" anchor="t" bIns="0" lIns="0" spcFirstLastPara="1" rIns="0" wrap="square" tIns="0">
            <a:spAutoFit/>
          </a:bodyPr>
          <a:lstStyle/>
          <a:p>
            <a:pPr indent="0" lvl="0" marL="38100" rtl="0" algn="l">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3"/>
          <p:cNvSpPr txBox="1"/>
          <p:nvPr>
            <p:ph type="title"/>
          </p:nvPr>
        </p:nvSpPr>
        <p:spPr>
          <a:xfrm>
            <a:off x="660603" y="374141"/>
            <a:ext cx="753046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1" lang="en-US" sz="3600">
                <a:latin typeface="Times New Roman"/>
                <a:ea typeface="Times New Roman"/>
                <a:cs typeface="Times New Roman"/>
                <a:sym typeface="Times New Roman"/>
              </a:rPr>
              <a:t>Multilevel </a:t>
            </a:r>
            <a:r>
              <a:rPr b="1" lang="en-US" sz="3600"/>
              <a:t>F</a:t>
            </a:r>
            <a:r>
              <a:rPr b="1" lang="en-US" sz="3600">
                <a:latin typeface="Times New Roman"/>
                <a:ea typeface="Times New Roman"/>
                <a:cs typeface="Times New Roman"/>
                <a:sym typeface="Times New Roman"/>
              </a:rPr>
              <a:t>eedback Queue</a:t>
            </a:r>
            <a:endParaRPr sz="3600">
              <a:latin typeface="Times New Roman"/>
              <a:ea typeface="Times New Roman"/>
              <a:cs typeface="Times New Roman"/>
              <a:sym typeface="Times New Roman"/>
            </a:endParaRPr>
          </a:p>
        </p:txBody>
      </p:sp>
      <p:sp>
        <p:nvSpPr>
          <p:cNvPr id="289" name="Google Shape;289;p13"/>
          <p:cNvSpPr/>
          <p:nvPr/>
        </p:nvSpPr>
        <p:spPr>
          <a:xfrm>
            <a:off x="6436599" y="1955849"/>
            <a:ext cx="1812390" cy="474979"/>
          </a:xfrm>
          <a:prstGeom prst="cube">
            <a:avLst>
              <a:gd fmla="val 25000"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Times New Roman"/>
                <a:ea typeface="Times New Roman"/>
                <a:cs typeface="Times New Roman"/>
                <a:sym typeface="Times New Roman"/>
              </a:rPr>
              <a:t>Quantum </a:t>
            </a:r>
            <a:r>
              <a:rPr lang="en-US">
                <a:solidFill>
                  <a:schemeClr val="lt1"/>
                </a:solidFill>
                <a:latin typeface="Times New Roman"/>
                <a:ea typeface="Times New Roman"/>
                <a:cs typeface="Times New Roman"/>
                <a:sym typeface="Times New Roman"/>
              </a:rPr>
              <a:t>100</a:t>
            </a:r>
            <a:r>
              <a:rPr b="0" i="0" lang="en-US" sz="1400" u="none" cap="none" strike="noStrike">
                <a:solidFill>
                  <a:schemeClr val="lt1"/>
                </a:solidFill>
                <a:latin typeface="Times New Roman"/>
                <a:ea typeface="Times New Roman"/>
                <a:cs typeface="Times New Roman"/>
                <a:sym typeface="Times New Roman"/>
              </a:rPr>
              <a:t>ms</a:t>
            </a:r>
            <a:endParaRPr b="0" i="0" sz="1400" u="none" cap="none" strike="noStrike">
              <a:solidFill>
                <a:schemeClr val="lt1"/>
              </a:solidFill>
              <a:latin typeface="Calibri"/>
              <a:ea typeface="Calibri"/>
              <a:cs typeface="Calibri"/>
              <a:sym typeface="Calibri"/>
            </a:endParaRPr>
          </a:p>
        </p:txBody>
      </p:sp>
      <p:sp>
        <p:nvSpPr>
          <p:cNvPr id="290" name="Google Shape;290;p13"/>
          <p:cNvSpPr/>
          <p:nvPr/>
        </p:nvSpPr>
        <p:spPr>
          <a:xfrm>
            <a:off x="6464734" y="3158152"/>
            <a:ext cx="1812390" cy="474979"/>
          </a:xfrm>
          <a:prstGeom prst="cube">
            <a:avLst>
              <a:gd fmla="val 25000"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Times New Roman"/>
                <a:ea typeface="Times New Roman"/>
                <a:cs typeface="Times New Roman"/>
                <a:sym typeface="Times New Roman"/>
              </a:rPr>
              <a:t>Quantum </a:t>
            </a:r>
            <a:r>
              <a:rPr lang="en-US">
                <a:solidFill>
                  <a:schemeClr val="lt1"/>
                </a:solidFill>
                <a:latin typeface="Times New Roman"/>
                <a:ea typeface="Times New Roman"/>
                <a:cs typeface="Times New Roman"/>
                <a:sym typeface="Times New Roman"/>
              </a:rPr>
              <a:t>200</a:t>
            </a:r>
            <a:r>
              <a:rPr b="0" i="0" lang="en-US" sz="1400" u="none" cap="none" strike="noStrike">
                <a:solidFill>
                  <a:schemeClr val="lt1"/>
                </a:solidFill>
                <a:latin typeface="Times New Roman"/>
                <a:ea typeface="Times New Roman"/>
                <a:cs typeface="Times New Roman"/>
                <a:sym typeface="Times New Roman"/>
              </a:rPr>
              <a:t>ms</a:t>
            </a:r>
            <a:endParaRPr b="0" i="0" sz="1400" u="none" cap="none" strike="noStrike">
              <a:solidFill>
                <a:schemeClr val="lt1"/>
              </a:solidFill>
              <a:latin typeface="Calibri"/>
              <a:ea typeface="Calibri"/>
              <a:cs typeface="Calibri"/>
              <a:sym typeface="Calibri"/>
            </a:endParaRPr>
          </a:p>
        </p:txBody>
      </p:sp>
      <p:sp>
        <p:nvSpPr>
          <p:cNvPr id="291" name="Google Shape;291;p13"/>
          <p:cNvSpPr/>
          <p:nvPr/>
        </p:nvSpPr>
        <p:spPr>
          <a:xfrm>
            <a:off x="6464734" y="4337455"/>
            <a:ext cx="1812390" cy="474979"/>
          </a:xfrm>
          <a:prstGeom prst="cube">
            <a:avLst>
              <a:gd fmla="val 25000"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Quantum </a:t>
            </a:r>
            <a:r>
              <a:rPr lang="en-US">
                <a:solidFill>
                  <a:schemeClr val="lt1"/>
                </a:solidFill>
                <a:latin typeface="Calibri"/>
                <a:ea typeface="Calibri"/>
                <a:cs typeface="Calibri"/>
                <a:sym typeface="Calibri"/>
              </a:rPr>
              <a:t>300</a:t>
            </a:r>
            <a:r>
              <a:rPr b="0" i="0" lang="en-US" sz="1400" u="none" cap="none" strike="noStrike">
                <a:solidFill>
                  <a:schemeClr val="lt1"/>
                </a:solidFill>
                <a:latin typeface="Calibri"/>
                <a:ea typeface="Calibri"/>
                <a:cs typeface="Calibri"/>
                <a:sym typeface="Calibri"/>
              </a:rPr>
              <a:t>ms</a:t>
            </a:r>
            <a:endParaRPr b="0" i="0" sz="1400" u="none" cap="none" strike="noStrike">
              <a:solidFill>
                <a:srgbClr val="000000"/>
              </a:solidFill>
              <a:latin typeface="Arial"/>
              <a:ea typeface="Arial"/>
              <a:cs typeface="Arial"/>
              <a:sym typeface="Arial"/>
            </a:endParaRPr>
          </a:p>
        </p:txBody>
      </p:sp>
      <p:sp>
        <p:nvSpPr>
          <p:cNvPr id="292" name="Google Shape;292;p13"/>
          <p:cNvSpPr txBox="1"/>
          <p:nvPr/>
        </p:nvSpPr>
        <p:spPr>
          <a:xfrm>
            <a:off x="6436598" y="2052390"/>
            <a:ext cx="302065"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Times New Roman"/>
                <a:ea typeface="Times New Roman"/>
                <a:cs typeface="Times New Roman"/>
                <a:sym typeface="Times New Roman"/>
              </a:rPr>
              <a:t>H</a:t>
            </a:r>
            <a:endParaRPr b="0" i="0" sz="1800" u="none" cap="none" strike="noStrike">
              <a:solidFill>
                <a:schemeClr val="lt1"/>
              </a:solidFill>
              <a:latin typeface="Times New Roman"/>
              <a:ea typeface="Times New Roman"/>
              <a:cs typeface="Times New Roman"/>
              <a:sym typeface="Times New Roman"/>
            </a:endParaRPr>
          </a:p>
        </p:txBody>
      </p:sp>
      <p:sp>
        <p:nvSpPr>
          <p:cNvPr id="293" name="Google Shape;293;p13"/>
          <p:cNvSpPr txBox="1"/>
          <p:nvPr/>
        </p:nvSpPr>
        <p:spPr>
          <a:xfrm>
            <a:off x="6464734" y="3257141"/>
            <a:ext cx="302065"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Times New Roman"/>
                <a:ea typeface="Times New Roman"/>
                <a:cs typeface="Times New Roman"/>
                <a:sym typeface="Times New Roman"/>
              </a:rPr>
              <a:t>M</a:t>
            </a:r>
            <a:endParaRPr b="0" i="0" sz="1800" u="none" cap="none" strike="noStrike">
              <a:solidFill>
                <a:schemeClr val="lt1"/>
              </a:solidFill>
              <a:latin typeface="Times New Roman"/>
              <a:ea typeface="Times New Roman"/>
              <a:cs typeface="Times New Roman"/>
              <a:sym typeface="Times New Roman"/>
            </a:endParaRPr>
          </a:p>
        </p:txBody>
      </p:sp>
      <p:sp>
        <p:nvSpPr>
          <p:cNvPr id="294" name="Google Shape;294;p13"/>
          <p:cNvSpPr txBox="1"/>
          <p:nvPr/>
        </p:nvSpPr>
        <p:spPr>
          <a:xfrm>
            <a:off x="660603" y="1248917"/>
            <a:ext cx="4292400" cy="3242700"/>
          </a:xfrm>
          <a:prstGeom prst="rect">
            <a:avLst/>
          </a:prstGeom>
          <a:noFill/>
          <a:ln>
            <a:noFill/>
          </a:ln>
        </p:spPr>
        <p:txBody>
          <a:bodyPr anchorCtr="0" anchor="t" bIns="0" lIns="0" spcFirstLastPara="1" rIns="0" wrap="square" tIns="12700">
            <a:spAutoFit/>
          </a:bodyPr>
          <a:lstStyle/>
          <a:p>
            <a:pPr indent="-285750" lvl="0" marL="297815"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Example1(Non-preemptive)</a:t>
            </a:r>
            <a:endParaRPr b="0" i="0" sz="1400" u="none" cap="none" strike="noStrike">
              <a:solidFill>
                <a:srgbClr val="000000"/>
              </a:solidFill>
              <a:latin typeface="Arial"/>
              <a:ea typeface="Arial"/>
              <a:cs typeface="Arial"/>
              <a:sym typeface="Arial"/>
            </a:endParaRPr>
          </a:p>
          <a:p>
            <a:pPr indent="-342900" lvl="1" marL="812165" marR="0" rtl="0" algn="l">
              <a:lnSpc>
                <a:spcPct val="100000"/>
              </a:lnSpc>
              <a:spcBef>
                <a:spcPts val="100"/>
              </a:spcBef>
              <a:spcAft>
                <a:spcPts val="0"/>
              </a:spcAft>
              <a:buClr>
                <a:schemeClr val="dk1"/>
              </a:buClr>
              <a:buSzPts val="1400"/>
              <a:buFont typeface="Calibri"/>
              <a:buAutoNum type="arabicPeriod"/>
            </a:pPr>
            <a:r>
              <a:rPr b="0" i="0" lang="en-US" sz="1400" u="none" cap="none" strike="noStrike">
                <a:solidFill>
                  <a:schemeClr val="dk1"/>
                </a:solidFill>
                <a:latin typeface="Times New Roman"/>
                <a:ea typeface="Times New Roman"/>
                <a:cs typeface="Times New Roman"/>
                <a:sym typeface="Times New Roman"/>
              </a:rPr>
              <a:t>Thread1(T1) initial priority is M. Enter M queue. </a:t>
            </a:r>
            <a:br>
              <a:rPr b="0" i="0" lang="en-US" sz="1400" u="none" cap="none" strike="noStrike">
                <a:solidFill>
                  <a:schemeClr val="dk1"/>
                </a:solidFill>
                <a:latin typeface="Times New Roman"/>
                <a:ea typeface="Times New Roman"/>
                <a:cs typeface="Times New Roman"/>
                <a:sym typeface="Times New Roman"/>
              </a:rPr>
            </a:br>
            <a:endParaRPr b="0" i="0" sz="1400" u="none" cap="none" strike="noStrike">
              <a:solidFill>
                <a:schemeClr val="dk1"/>
              </a:solidFill>
              <a:latin typeface="Times New Roman"/>
              <a:ea typeface="Times New Roman"/>
              <a:cs typeface="Times New Roman"/>
              <a:sym typeface="Times New Roman"/>
            </a:endParaRPr>
          </a:p>
          <a:p>
            <a:pPr indent="-342900" lvl="1" marL="812165" marR="0" rtl="0" algn="l">
              <a:lnSpc>
                <a:spcPct val="100000"/>
              </a:lnSpc>
              <a:spcBef>
                <a:spcPts val="100"/>
              </a:spcBef>
              <a:spcAft>
                <a:spcPts val="0"/>
              </a:spcAft>
              <a:buClr>
                <a:schemeClr val="dk1"/>
              </a:buClr>
              <a:buSzPts val="1400"/>
              <a:buFont typeface="Calibri"/>
              <a:buAutoNum type="arabicPeriod"/>
            </a:pPr>
            <a:r>
              <a:rPr b="0" i="0" lang="en-US" sz="1400" u="none" cap="none" strike="noStrike">
                <a:solidFill>
                  <a:schemeClr val="dk1"/>
                </a:solidFill>
                <a:latin typeface="Times New Roman"/>
                <a:ea typeface="Times New Roman"/>
                <a:cs typeface="Times New Roman"/>
                <a:sym typeface="Times New Roman"/>
              </a:rPr>
              <a:t>T1 is running.</a:t>
            </a:r>
            <a:br>
              <a:rPr b="0" i="0" lang="en-US" sz="1400" u="none" cap="none" strike="noStrike">
                <a:solidFill>
                  <a:schemeClr val="dk1"/>
                </a:solidFill>
                <a:latin typeface="Times New Roman"/>
                <a:ea typeface="Times New Roman"/>
                <a:cs typeface="Times New Roman"/>
                <a:sym typeface="Times New Roman"/>
              </a:rPr>
            </a:br>
            <a:endParaRPr b="0" i="0" sz="1400" u="none" cap="none" strike="noStrike">
              <a:solidFill>
                <a:schemeClr val="dk1"/>
              </a:solidFill>
              <a:latin typeface="Times New Roman"/>
              <a:ea typeface="Times New Roman"/>
              <a:cs typeface="Times New Roman"/>
              <a:sym typeface="Times New Roman"/>
            </a:endParaRPr>
          </a:p>
          <a:p>
            <a:pPr indent="-342900" lvl="1" marL="812165" marR="0" rtl="0" algn="l">
              <a:lnSpc>
                <a:spcPct val="100000"/>
              </a:lnSpc>
              <a:spcBef>
                <a:spcPts val="100"/>
              </a:spcBef>
              <a:spcAft>
                <a:spcPts val="0"/>
              </a:spcAft>
              <a:buClr>
                <a:schemeClr val="dk1"/>
              </a:buClr>
              <a:buSzPts val="1400"/>
              <a:buFont typeface="Calibri"/>
              <a:buAutoNum type="arabicPeriod"/>
            </a:pPr>
            <a:r>
              <a:rPr b="0" i="0" lang="en-US" sz="1400" u="none" cap="none" strike="noStrike">
                <a:solidFill>
                  <a:schemeClr val="dk1"/>
                </a:solidFill>
                <a:latin typeface="Times New Roman"/>
                <a:ea typeface="Times New Roman"/>
                <a:cs typeface="Times New Roman"/>
                <a:sym typeface="Times New Roman"/>
              </a:rPr>
              <a:t>Thread2(T2) initial priority is H. Enter H queue. </a:t>
            </a:r>
            <a:br>
              <a:rPr b="0" i="0" lang="en-US" sz="1400" u="none" cap="none" strike="noStrike">
                <a:solidFill>
                  <a:schemeClr val="dk1"/>
                </a:solidFill>
                <a:latin typeface="Times New Roman"/>
                <a:ea typeface="Times New Roman"/>
                <a:cs typeface="Times New Roman"/>
                <a:sym typeface="Times New Roman"/>
              </a:rPr>
            </a:br>
            <a:endParaRPr b="0" i="0" sz="1400" u="none" cap="none" strike="noStrike">
              <a:solidFill>
                <a:schemeClr val="dk1"/>
              </a:solidFill>
              <a:latin typeface="Times New Roman"/>
              <a:ea typeface="Times New Roman"/>
              <a:cs typeface="Times New Roman"/>
              <a:sym typeface="Times New Roman"/>
            </a:endParaRPr>
          </a:p>
          <a:p>
            <a:pPr indent="-342900" lvl="1" marL="812165" marR="0" rtl="0" algn="l">
              <a:lnSpc>
                <a:spcPct val="100000"/>
              </a:lnSpc>
              <a:spcBef>
                <a:spcPts val="100"/>
              </a:spcBef>
              <a:spcAft>
                <a:spcPts val="0"/>
              </a:spcAft>
              <a:buClr>
                <a:schemeClr val="dk1"/>
              </a:buClr>
              <a:buSzPts val="1400"/>
              <a:buFont typeface="Calibri"/>
              <a:buAutoNum type="arabicPeriod"/>
            </a:pPr>
            <a:r>
              <a:rPr b="0" i="0" lang="en-US" sz="1400" u="none" cap="none" strike="noStrike">
                <a:solidFill>
                  <a:schemeClr val="dk1"/>
                </a:solidFill>
                <a:latin typeface="Times New Roman"/>
                <a:ea typeface="Times New Roman"/>
                <a:cs typeface="Times New Roman"/>
                <a:sym typeface="Times New Roman"/>
              </a:rPr>
              <a:t>T1 runs out of  TQ in the M queue(</a:t>
            </a:r>
            <a:r>
              <a:rPr lang="en-US">
                <a:solidFill>
                  <a:schemeClr val="dk1"/>
                </a:solidFill>
                <a:latin typeface="Times New Roman"/>
                <a:ea typeface="Times New Roman"/>
                <a:cs typeface="Times New Roman"/>
                <a:sym typeface="Times New Roman"/>
              </a:rPr>
              <a:t>200</a:t>
            </a:r>
            <a:r>
              <a:rPr b="0" i="0" lang="en-US" sz="1400" u="none" cap="none" strike="noStrike">
                <a:solidFill>
                  <a:schemeClr val="dk1"/>
                </a:solidFill>
                <a:latin typeface="Times New Roman"/>
                <a:ea typeface="Times New Roman"/>
                <a:cs typeface="Times New Roman"/>
                <a:sym typeface="Times New Roman"/>
              </a:rPr>
              <a:t>ms).</a:t>
            </a:r>
            <a:br>
              <a:rPr b="0" i="0" lang="en-US" sz="1400" u="none" cap="none" strike="noStrike">
                <a:solidFill>
                  <a:schemeClr val="dk1"/>
                </a:solidFill>
                <a:latin typeface="Times New Roman"/>
                <a:ea typeface="Times New Roman"/>
                <a:cs typeface="Times New Roman"/>
                <a:sym typeface="Times New Roman"/>
              </a:rPr>
            </a:br>
            <a:endParaRPr b="0" i="0" sz="1400" u="none" cap="none" strike="noStrike">
              <a:solidFill>
                <a:schemeClr val="dk1"/>
              </a:solidFill>
              <a:latin typeface="Times New Roman"/>
              <a:ea typeface="Times New Roman"/>
              <a:cs typeface="Times New Roman"/>
              <a:sym typeface="Times New Roman"/>
            </a:endParaRPr>
          </a:p>
          <a:p>
            <a:pPr indent="-342900" lvl="1" marL="812165" marR="0" rtl="0" algn="l">
              <a:lnSpc>
                <a:spcPct val="100000"/>
              </a:lnSpc>
              <a:spcBef>
                <a:spcPts val="100"/>
              </a:spcBef>
              <a:spcAft>
                <a:spcPts val="0"/>
              </a:spcAft>
              <a:buClr>
                <a:schemeClr val="dk1"/>
              </a:buClr>
              <a:buSzPts val="1400"/>
              <a:buFont typeface="Calibri"/>
              <a:buAutoNum type="arabicPeriod"/>
            </a:pPr>
            <a:r>
              <a:rPr b="0" i="0" lang="en-US" sz="1400" u="none" cap="none" strike="noStrike">
                <a:solidFill>
                  <a:schemeClr val="dk1"/>
                </a:solidFill>
                <a:latin typeface="Times New Roman"/>
                <a:ea typeface="Times New Roman"/>
                <a:cs typeface="Times New Roman"/>
                <a:sym typeface="Times New Roman"/>
              </a:rPr>
              <a:t>T2 is running.</a:t>
            </a:r>
            <a:endParaRPr b="0" i="0" sz="1400" u="none" cap="none" strike="noStrike">
              <a:solidFill>
                <a:schemeClr val="dk1"/>
              </a:solidFill>
              <a:latin typeface="Times New Roman"/>
              <a:ea typeface="Times New Roman"/>
              <a:cs typeface="Times New Roman"/>
              <a:sym typeface="Times New Roman"/>
            </a:endParaRPr>
          </a:p>
          <a:p>
            <a:pPr indent="-254000" lvl="1" marL="812165" marR="0" rtl="0" algn="l">
              <a:lnSpc>
                <a:spcPct val="100000"/>
              </a:lnSpc>
              <a:spcBef>
                <a:spcPts val="100"/>
              </a:spcBef>
              <a:spcAft>
                <a:spcPts val="0"/>
              </a:spcAft>
              <a:buClr>
                <a:schemeClr val="dk1"/>
              </a:buClr>
              <a:buSzPts val="1400"/>
              <a:buFont typeface="Calibri"/>
              <a:buNone/>
            </a:pPr>
            <a:r>
              <a:t/>
            </a:r>
            <a:endParaRPr b="0" i="0" sz="1400" u="none" cap="none" strike="noStrike">
              <a:solidFill>
                <a:schemeClr val="dk1"/>
              </a:solidFill>
              <a:latin typeface="Times New Roman"/>
              <a:ea typeface="Times New Roman"/>
              <a:cs typeface="Times New Roman"/>
              <a:sym typeface="Times New Roman"/>
            </a:endParaRPr>
          </a:p>
          <a:p>
            <a:pPr indent="0" lvl="1" marL="469265" marR="0" rtl="0" algn="l">
              <a:lnSpc>
                <a:spcPct val="100000"/>
              </a:lnSpc>
              <a:spcBef>
                <a:spcPts val="10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p.s. </a:t>
            </a:r>
            <a:r>
              <a:rPr b="0" i="0" lang="en-US" sz="1400" u="none" cap="none" strike="noStrike">
                <a:solidFill>
                  <a:srgbClr val="00B050"/>
                </a:solidFill>
                <a:latin typeface="Times New Roman"/>
                <a:ea typeface="Times New Roman"/>
                <a:cs typeface="Times New Roman"/>
                <a:sym typeface="Times New Roman"/>
              </a:rPr>
              <a:t>Green</a:t>
            </a:r>
            <a:r>
              <a:rPr b="0" i="0" lang="en-US" sz="1400" u="none" cap="none" strike="noStrike">
                <a:solidFill>
                  <a:schemeClr val="dk1"/>
                </a:solidFill>
                <a:latin typeface="Times New Roman"/>
                <a:ea typeface="Times New Roman"/>
                <a:cs typeface="Times New Roman"/>
                <a:sym typeface="Times New Roman"/>
              </a:rPr>
              <a:t>: ready, </a:t>
            </a:r>
            <a:r>
              <a:rPr b="0" i="0" lang="en-US" sz="1400" u="none" cap="none" strike="noStrike">
                <a:solidFill>
                  <a:srgbClr val="FF9900"/>
                </a:solidFill>
                <a:latin typeface="Times New Roman"/>
                <a:ea typeface="Times New Roman"/>
                <a:cs typeface="Times New Roman"/>
                <a:sym typeface="Times New Roman"/>
              </a:rPr>
              <a:t>Orange</a:t>
            </a:r>
            <a:r>
              <a:rPr b="0" i="0" lang="en-US" sz="1400" u="none" cap="none" strike="noStrike">
                <a:solidFill>
                  <a:schemeClr val="dk1"/>
                </a:solidFill>
                <a:latin typeface="Times New Roman"/>
                <a:ea typeface="Times New Roman"/>
                <a:cs typeface="Times New Roman"/>
                <a:sym typeface="Times New Roman"/>
              </a:rPr>
              <a:t>: running</a:t>
            </a:r>
            <a:endParaRPr b="0" i="0" sz="1600" u="none" cap="none" strike="noStrike">
              <a:solidFill>
                <a:schemeClr val="dk1"/>
              </a:solidFill>
              <a:latin typeface="Times New Roman"/>
              <a:ea typeface="Times New Roman"/>
              <a:cs typeface="Times New Roman"/>
              <a:sym typeface="Times New Roman"/>
            </a:endParaRPr>
          </a:p>
          <a:p>
            <a:pPr indent="-184150" lvl="1" marL="755015"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Times New Roman"/>
              <a:ea typeface="Times New Roman"/>
              <a:cs typeface="Times New Roman"/>
              <a:sym typeface="Times New Roman"/>
            </a:endParaRPr>
          </a:p>
        </p:txBody>
      </p:sp>
      <p:sp>
        <p:nvSpPr>
          <p:cNvPr id="295" name="Google Shape;295;p13"/>
          <p:cNvSpPr txBox="1"/>
          <p:nvPr/>
        </p:nvSpPr>
        <p:spPr>
          <a:xfrm>
            <a:off x="6436599" y="4444903"/>
            <a:ext cx="302065"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Times New Roman"/>
                <a:ea typeface="Times New Roman"/>
                <a:cs typeface="Times New Roman"/>
                <a:sym typeface="Times New Roman"/>
              </a:rPr>
              <a:t>S</a:t>
            </a:r>
            <a:endParaRPr b="0" i="0" sz="1800" u="none" cap="none" strike="noStrike">
              <a:solidFill>
                <a:schemeClr val="lt1"/>
              </a:solidFill>
              <a:latin typeface="Times New Roman"/>
              <a:ea typeface="Times New Roman"/>
              <a:cs typeface="Times New Roman"/>
              <a:sym typeface="Times New Roman"/>
            </a:endParaRPr>
          </a:p>
        </p:txBody>
      </p:sp>
      <p:sp>
        <p:nvSpPr>
          <p:cNvPr id="296" name="Google Shape;296;p13"/>
          <p:cNvSpPr/>
          <p:nvPr/>
        </p:nvSpPr>
        <p:spPr>
          <a:xfrm>
            <a:off x="5434476" y="2970157"/>
            <a:ext cx="702210" cy="375990"/>
          </a:xfrm>
          <a:prstGeom prst="ellipse">
            <a:avLst/>
          </a:prstGeom>
          <a:solidFill>
            <a:srgbClr val="00B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chemeClr val="lt1"/>
                </a:solidFill>
                <a:latin typeface="Times New Roman"/>
                <a:ea typeface="Times New Roman"/>
                <a:cs typeface="Times New Roman"/>
                <a:sym typeface="Times New Roman"/>
              </a:rPr>
              <a:t>T1</a:t>
            </a:r>
            <a:endParaRPr b="0" i="0" sz="900" u="none" cap="none" strike="noStrike">
              <a:solidFill>
                <a:schemeClr val="lt1"/>
              </a:solidFill>
              <a:latin typeface="Times New Roman"/>
              <a:ea typeface="Times New Roman"/>
              <a:cs typeface="Times New Roman"/>
              <a:sym typeface="Times New Roman"/>
            </a:endParaRPr>
          </a:p>
        </p:txBody>
      </p:sp>
      <p:sp>
        <p:nvSpPr>
          <p:cNvPr id="297" name="Google Shape;297;p13"/>
          <p:cNvSpPr/>
          <p:nvPr/>
        </p:nvSpPr>
        <p:spPr>
          <a:xfrm>
            <a:off x="6546426" y="2987620"/>
            <a:ext cx="702300" cy="375900"/>
          </a:xfrm>
          <a:prstGeom prst="ellipse">
            <a:avLst/>
          </a:prstGeom>
          <a:solidFill>
            <a:srgbClr val="00B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chemeClr val="lt1"/>
                </a:solidFill>
                <a:latin typeface="Times New Roman"/>
                <a:ea typeface="Times New Roman"/>
                <a:cs typeface="Times New Roman"/>
                <a:sym typeface="Times New Roman"/>
              </a:rPr>
              <a:t>T1</a:t>
            </a:r>
            <a:endParaRPr b="0" i="0" sz="900" u="none" cap="none" strike="noStrike">
              <a:solidFill>
                <a:schemeClr val="lt1"/>
              </a:solidFill>
              <a:latin typeface="Times New Roman"/>
              <a:ea typeface="Times New Roman"/>
              <a:cs typeface="Times New Roman"/>
              <a:sym typeface="Times New Roman"/>
            </a:endParaRPr>
          </a:p>
        </p:txBody>
      </p:sp>
      <p:sp>
        <p:nvSpPr>
          <p:cNvPr id="298" name="Google Shape;298;p13"/>
          <p:cNvSpPr/>
          <p:nvPr/>
        </p:nvSpPr>
        <p:spPr>
          <a:xfrm>
            <a:off x="6546465" y="2987570"/>
            <a:ext cx="702300" cy="375900"/>
          </a:xfrm>
          <a:prstGeom prst="ellipse">
            <a:avLst/>
          </a:prstGeom>
          <a:solidFill>
            <a:srgbClr val="E36C09"/>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chemeClr val="lt1"/>
                </a:solidFill>
                <a:latin typeface="Times New Roman"/>
                <a:ea typeface="Times New Roman"/>
                <a:cs typeface="Times New Roman"/>
                <a:sym typeface="Times New Roman"/>
              </a:rPr>
              <a:t>T1</a:t>
            </a:r>
            <a:endParaRPr b="0" i="0" sz="900" u="none" cap="none" strike="noStrike">
              <a:solidFill>
                <a:schemeClr val="lt1"/>
              </a:solidFill>
              <a:latin typeface="Times New Roman"/>
              <a:ea typeface="Times New Roman"/>
              <a:cs typeface="Times New Roman"/>
              <a:sym typeface="Times New Roman"/>
            </a:endParaRPr>
          </a:p>
        </p:txBody>
      </p:sp>
      <p:sp>
        <p:nvSpPr>
          <p:cNvPr id="299" name="Google Shape;299;p13"/>
          <p:cNvSpPr/>
          <p:nvPr/>
        </p:nvSpPr>
        <p:spPr>
          <a:xfrm>
            <a:off x="5410200" y="1676400"/>
            <a:ext cx="702210" cy="375990"/>
          </a:xfrm>
          <a:prstGeom prst="ellipse">
            <a:avLst/>
          </a:prstGeom>
          <a:solidFill>
            <a:srgbClr val="00B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chemeClr val="lt1"/>
                </a:solidFill>
                <a:latin typeface="Times New Roman"/>
                <a:ea typeface="Times New Roman"/>
                <a:cs typeface="Times New Roman"/>
                <a:sym typeface="Times New Roman"/>
              </a:rPr>
              <a:t>T2</a:t>
            </a:r>
            <a:endParaRPr b="0" i="0" sz="900" u="none" cap="none" strike="noStrike">
              <a:solidFill>
                <a:schemeClr val="lt1"/>
              </a:solidFill>
              <a:latin typeface="Times New Roman"/>
              <a:ea typeface="Times New Roman"/>
              <a:cs typeface="Times New Roman"/>
              <a:sym typeface="Times New Roman"/>
            </a:endParaRPr>
          </a:p>
        </p:txBody>
      </p:sp>
      <p:sp>
        <p:nvSpPr>
          <p:cNvPr id="300" name="Google Shape;300;p13"/>
          <p:cNvSpPr/>
          <p:nvPr/>
        </p:nvSpPr>
        <p:spPr>
          <a:xfrm>
            <a:off x="6546413" y="1637775"/>
            <a:ext cx="702300" cy="375900"/>
          </a:xfrm>
          <a:prstGeom prst="ellipse">
            <a:avLst/>
          </a:prstGeom>
          <a:solidFill>
            <a:srgbClr val="00B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chemeClr val="lt1"/>
                </a:solidFill>
                <a:latin typeface="Times New Roman"/>
                <a:ea typeface="Times New Roman"/>
                <a:cs typeface="Times New Roman"/>
                <a:sym typeface="Times New Roman"/>
              </a:rPr>
              <a:t>T2</a:t>
            </a:r>
            <a:endParaRPr b="0" i="0" sz="900" u="none" cap="none" strike="noStrike">
              <a:solidFill>
                <a:schemeClr val="lt1"/>
              </a:solidFill>
              <a:latin typeface="Times New Roman"/>
              <a:ea typeface="Times New Roman"/>
              <a:cs typeface="Times New Roman"/>
              <a:sym typeface="Times New Roman"/>
            </a:endParaRPr>
          </a:p>
        </p:txBody>
      </p:sp>
      <p:sp>
        <p:nvSpPr>
          <p:cNvPr id="301" name="Google Shape;301;p13"/>
          <p:cNvSpPr/>
          <p:nvPr/>
        </p:nvSpPr>
        <p:spPr>
          <a:xfrm>
            <a:off x="6546430" y="1637710"/>
            <a:ext cx="702300" cy="375900"/>
          </a:xfrm>
          <a:prstGeom prst="ellipse">
            <a:avLst/>
          </a:prstGeom>
          <a:solidFill>
            <a:srgbClr val="E36C09"/>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chemeClr val="lt1"/>
                </a:solidFill>
                <a:latin typeface="Times New Roman"/>
                <a:ea typeface="Times New Roman"/>
                <a:cs typeface="Times New Roman"/>
                <a:sym typeface="Times New Roman"/>
              </a:rPr>
              <a:t>T2</a:t>
            </a:r>
            <a:endParaRPr b="0" i="0" sz="900" u="none" cap="none" strike="noStrike">
              <a:solidFill>
                <a:schemeClr val="lt1"/>
              </a:solidFill>
              <a:latin typeface="Times New Roman"/>
              <a:ea typeface="Times New Roman"/>
              <a:cs typeface="Times New Roman"/>
              <a:sym typeface="Times New Roman"/>
            </a:endParaRPr>
          </a:p>
        </p:txBody>
      </p:sp>
      <p:sp>
        <p:nvSpPr>
          <p:cNvPr id="302" name="Google Shape;302;p13"/>
          <p:cNvSpPr/>
          <p:nvPr/>
        </p:nvSpPr>
        <p:spPr>
          <a:xfrm>
            <a:off x="6618159" y="2806835"/>
            <a:ext cx="1812402" cy="450306"/>
          </a:xfrm>
          <a:prstGeom prst="irregularSeal1">
            <a:avLst/>
          </a:prstGeom>
          <a:solidFill>
            <a:srgbClr val="FFC000"/>
          </a:solidFill>
          <a:ln cap="flat" cmpd="sng" w="254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Times New Roman"/>
                <a:ea typeface="Times New Roman"/>
                <a:cs typeface="Times New Roman"/>
                <a:sym typeface="Times New Roman"/>
              </a:rPr>
              <a:t>runs out of TQ</a:t>
            </a:r>
            <a:endParaRPr b="0" i="0" sz="1000" u="none" cap="none" strike="noStrike">
              <a:solidFill>
                <a:schemeClr val="dk1"/>
              </a:solidFill>
              <a:latin typeface="Calibri"/>
              <a:ea typeface="Calibri"/>
              <a:cs typeface="Calibri"/>
              <a:sym typeface="Calibri"/>
            </a:endParaRPr>
          </a:p>
        </p:txBody>
      </p:sp>
      <p:sp>
        <p:nvSpPr>
          <p:cNvPr id="303" name="Google Shape;303;p13"/>
          <p:cNvSpPr txBox="1"/>
          <p:nvPr>
            <p:ph idx="12" type="sldNum"/>
          </p:nvPr>
        </p:nvSpPr>
        <p:spPr>
          <a:xfrm>
            <a:off x="4552238" y="6601775"/>
            <a:ext cx="702300" cy="184800"/>
          </a:xfrm>
          <a:prstGeom prst="rect">
            <a:avLst/>
          </a:prstGeom>
        </p:spPr>
        <p:txBody>
          <a:bodyPr anchorCtr="0" anchor="t" bIns="0" lIns="0" spcFirstLastPara="1" rIns="0" wrap="square" tIns="0">
            <a:spAutoFit/>
          </a:bodyPr>
          <a:lstStyle/>
          <a:p>
            <a:pPr indent="0" lvl="0" marL="38100" rtl="0" algn="l">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96"/>
                                        </p:tgtEl>
                                      </p:cBhvr>
                                    </p:animEffect>
                                    <p:set>
                                      <p:cBhvr>
                                        <p:cTn dur="1" fill="hold">
                                          <p:stCondLst>
                                            <p:cond delay="0"/>
                                          </p:stCondLst>
                                        </p:cTn>
                                        <p:tgtEl>
                                          <p:spTgt spid="296"/>
                                        </p:tgtEl>
                                        <p:attrNameLst>
                                          <p:attrName>style.visibility</p:attrName>
                                        </p:attrNameLst>
                                      </p:cBhvr>
                                      <p:to>
                                        <p:strVal val="hidden"/>
                                      </p:to>
                                    </p:se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
                                        <p:tgtEl>
                                          <p:spTgt spid="297"/>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99"/>
                                        </p:tgtEl>
                                        <p:attrNameLst>
                                          <p:attrName>style.visibility</p:attrName>
                                        </p:attrNameLst>
                                      </p:cBhvr>
                                      <p:to>
                                        <p:strVal val="hidden"/>
                                      </p:to>
                                    </p:se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
                                        <p:tgtEl>
                                          <p:spTgt spid="3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
                                        <p:tgtEl>
                                          <p:spTgt spid="3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9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30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
                                        <p:tgtEl>
                                          <p:spTgt spid="3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4"/>
          <p:cNvSpPr txBox="1"/>
          <p:nvPr>
            <p:ph type="title"/>
          </p:nvPr>
        </p:nvSpPr>
        <p:spPr>
          <a:xfrm>
            <a:off x="660603" y="374141"/>
            <a:ext cx="753046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1" lang="en-US" sz="3600">
                <a:latin typeface="Times New Roman"/>
                <a:ea typeface="Times New Roman"/>
                <a:cs typeface="Times New Roman"/>
                <a:sym typeface="Times New Roman"/>
              </a:rPr>
              <a:t>Multilevel </a:t>
            </a:r>
            <a:r>
              <a:rPr b="1" lang="en-US" sz="3600"/>
              <a:t>F</a:t>
            </a:r>
            <a:r>
              <a:rPr b="1" lang="en-US" sz="3600">
                <a:latin typeface="Times New Roman"/>
                <a:ea typeface="Times New Roman"/>
                <a:cs typeface="Times New Roman"/>
                <a:sym typeface="Times New Roman"/>
              </a:rPr>
              <a:t>eedback Queue</a:t>
            </a:r>
            <a:endParaRPr sz="3600">
              <a:latin typeface="Times New Roman"/>
              <a:ea typeface="Times New Roman"/>
              <a:cs typeface="Times New Roman"/>
              <a:sym typeface="Times New Roman"/>
            </a:endParaRPr>
          </a:p>
        </p:txBody>
      </p:sp>
      <p:sp>
        <p:nvSpPr>
          <p:cNvPr id="309" name="Google Shape;309;p14"/>
          <p:cNvSpPr/>
          <p:nvPr/>
        </p:nvSpPr>
        <p:spPr>
          <a:xfrm>
            <a:off x="6084275" y="1989207"/>
            <a:ext cx="1812390" cy="474979"/>
          </a:xfrm>
          <a:prstGeom prst="cube">
            <a:avLst>
              <a:gd fmla="val 25000"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Times New Roman"/>
                <a:ea typeface="Times New Roman"/>
                <a:cs typeface="Times New Roman"/>
                <a:sym typeface="Times New Roman"/>
              </a:rPr>
              <a:t>Quantum </a:t>
            </a:r>
            <a:r>
              <a:rPr lang="en-US">
                <a:solidFill>
                  <a:schemeClr val="lt1"/>
                </a:solidFill>
                <a:latin typeface="Times New Roman"/>
                <a:ea typeface="Times New Roman"/>
                <a:cs typeface="Times New Roman"/>
                <a:sym typeface="Times New Roman"/>
              </a:rPr>
              <a:t>100</a:t>
            </a:r>
            <a:r>
              <a:rPr b="0" i="0" lang="en-US" sz="1400" u="none" cap="none" strike="noStrike">
                <a:solidFill>
                  <a:schemeClr val="lt1"/>
                </a:solidFill>
                <a:latin typeface="Times New Roman"/>
                <a:ea typeface="Times New Roman"/>
                <a:cs typeface="Times New Roman"/>
                <a:sym typeface="Times New Roman"/>
              </a:rPr>
              <a:t>ms</a:t>
            </a:r>
            <a:endParaRPr b="0" i="0" sz="1400" u="none" cap="none" strike="noStrike">
              <a:solidFill>
                <a:schemeClr val="lt1"/>
              </a:solidFill>
              <a:latin typeface="Calibri"/>
              <a:ea typeface="Calibri"/>
              <a:cs typeface="Calibri"/>
              <a:sym typeface="Calibri"/>
            </a:endParaRPr>
          </a:p>
        </p:txBody>
      </p:sp>
      <p:sp>
        <p:nvSpPr>
          <p:cNvPr id="310" name="Google Shape;310;p14"/>
          <p:cNvSpPr/>
          <p:nvPr/>
        </p:nvSpPr>
        <p:spPr>
          <a:xfrm>
            <a:off x="6112410" y="3191510"/>
            <a:ext cx="1812390" cy="474979"/>
          </a:xfrm>
          <a:prstGeom prst="cube">
            <a:avLst>
              <a:gd fmla="val 25000"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Times New Roman"/>
                <a:ea typeface="Times New Roman"/>
                <a:cs typeface="Times New Roman"/>
                <a:sym typeface="Times New Roman"/>
              </a:rPr>
              <a:t>Quantum </a:t>
            </a:r>
            <a:r>
              <a:rPr lang="en-US">
                <a:solidFill>
                  <a:schemeClr val="lt1"/>
                </a:solidFill>
                <a:latin typeface="Times New Roman"/>
                <a:ea typeface="Times New Roman"/>
                <a:cs typeface="Times New Roman"/>
                <a:sym typeface="Times New Roman"/>
              </a:rPr>
              <a:t>200</a:t>
            </a:r>
            <a:r>
              <a:rPr b="0" i="0" lang="en-US" sz="1400" u="none" cap="none" strike="noStrike">
                <a:solidFill>
                  <a:schemeClr val="lt1"/>
                </a:solidFill>
                <a:latin typeface="Times New Roman"/>
                <a:ea typeface="Times New Roman"/>
                <a:cs typeface="Times New Roman"/>
                <a:sym typeface="Times New Roman"/>
              </a:rPr>
              <a:t>ms</a:t>
            </a:r>
            <a:endParaRPr b="0" i="0" sz="1400" u="none" cap="none" strike="noStrike">
              <a:solidFill>
                <a:schemeClr val="lt1"/>
              </a:solidFill>
              <a:latin typeface="Calibri"/>
              <a:ea typeface="Calibri"/>
              <a:cs typeface="Calibri"/>
              <a:sym typeface="Calibri"/>
            </a:endParaRPr>
          </a:p>
        </p:txBody>
      </p:sp>
      <p:sp>
        <p:nvSpPr>
          <p:cNvPr id="311" name="Google Shape;311;p14"/>
          <p:cNvSpPr/>
          <p:nvPr/>
        </p:nvSpPr>
        <p:spPr>
          <a:xfrm>
            <a:off x="6112410" y="4370813"/>
            <a:ext cx="1812390" cy="474979"/>
          </a:xfrm>
          <a:prstGeom prst="cube">
            <a:avLst>
              <a:gd fmla="val 25000"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Quantum </a:t>
            </a:r>
            <a:r>
              <a:rPr lang="en-US">
                <a:solidFill>
                  <a:schemeClr val="lt1"/>
                </a:solidFill>
                <a:latin typeface="Calibri"/>
                <a:ea typeface="Calibri"/>
                <a:cs typeface="Calibri"/>
                <a:sym typeface="Calibri"/>
              </a:rPr>
              <a:t>300</a:t>
            </a:r>
            <a:r>
              <a:rPr b="0" i="0" lang="en-US" sz="1400" u="none" cap="none" strike="noStrike">
                <a:solidFill>
                  <a:schemeClr val="lt1"/>
                </a:solidFill>
                <a:latin typeface="Calibri"/>
                <a:ea typeface="Calibri"/>
                <a:cs typeface="Calibri"/>
                <a:sym typeface="Calibri"/>
              </a:rPr>
              <a:t>ms</a:t>
            </a:r>
            <a:endParaRPr b="0" i="0" sz="1400" u="none" cap="none" strike="noStrike">
              <a:solidFill>
                <a:srgbClr val="000000"/>
              </a:solidFill>
              <a:latin typeface="Arial"/>
              <a:ea typeface="Arial"/>
              <a:cs typeface="Arial"/>
              <a:sym typeface="Arial"/>
            </a:endParaRPr>
          </a:p>
        </p:txBody>
      </p:sp>
      <p:sp>
        <p:nvSpPr>
          <p:cNvPr id="312" name="Google Shape;312;p14"/>
          <p:cNvSpPr txBox="1"/>
          <p:nvPr/>
        </p:nvSpPr>
        <p:spPr>
          <a:xfrm>
            <a:off x="6084274" y="2085748"/>
            <a:ext cx="302065"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Times New Roman"/>
                <a:ea typeface="Times New Roman"/>
                <a:cs typeface="Times New Roman"/>
                <a:sym typeface="Times New Roman"/>
              </a:rPr>
              <a:t>H</a:t>
            </a:r>
            <a:endParaRPr b="0" i="0" sz="1800" u="none" cap="none" strike="noStrike">
              <a:solidFill>
                <a:schemeClr val="lt1"/>
              </a:solidFill>
              <a:latin typeface="Times New Roman"/>
              <a:ea typeface="Times New Roman"/>
              <a:cs typeface="Times New Roman"/>
              <a:sym typeface="Times New Roman"/>
            </a:endParaRPr>
          </a:p>
        </p:txBody>
      </p:sp>
      <p:sp>
        <p:nvSpPr>
          <p:cNvPr id="313" name="Google Shape;313;p14"/>
          <p:cNvSpPr txBox="1"/>
          <p:nvPr/>
        </p:nvSpPr>
        <p:spPr>
          <a:xfrm>
            <a:off x="6112410" y="3290499"/>
            <a:ext cx="302065"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Times New Roman"/>
                <a:ea typeface="Times New Roman"/>
                <a:cs typeface="Times New Roman"/>
                <a:sym typeface="Times New Roman"/>
              </a:rPr>
              <a:t>M</a:t>
            </a:r>
            <a:endParaRPr b="0" i="0" sz="1800" u="none" cap="none" strike="noStrike">
              <a:solidFill>
                <a:schemeClr val="lt1"/>
              </a:solidFill>
              <a:latin typeface="Times New Roman"/>
              <a:ea typeface="Times New Roman"/>
              <a:cs typeface="Times New Roman"/>
              <a:sym typeface="Times New Roman"/>
            </a:endParaRPr>
          </a:p>
        </p:txBody>
      </p:sp>
      <p:sp>
        <p:nvSpPr>
          <p:cNvPr id="314" name="Google Shape;314;p14"/>
          <p:cNvSpPr txBox="1"/>
          <p:nvPr/>
        </p:nvSpPr>
        <p:spPr>
          <a:xfrm>
            <a:off x="660603" y="1248917"/>
            <a:ext cx="4348500" cy="4086600"/>
          </a:xfrm>
          <a:prstGeom prst="rect">
            <a:avLst/>
          </a:prstGeom>
          <a:noFill/>
          <a:ln>
            <a:noFill/>
          </a:ln>
        </p:spPr>
        <p:txBody>
          <a:bodyPr anchorCtr="0" anchor="t" bIns="0" lIns="0" spcFirstLastPara="1" rIns="0" wrap="square" tIns="12700">
            <a:spAutoFit/>
          </a:bodyPr>
          <a:lstStyle/>
          <a:p>
            <a:pPr indent="-285750" lvl="0" marL="297815"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Example2(Adjust priority)</a:t>
            </a:r>
            <a:endParaRPr b="0" i="0" sz="1400" u="none" cap="none" strike="noStrike">
              <a:solidFill>
                <a:srgbClr val="000000"/>
              </a:solidFill>
              <a:latin typeface="Arial"/>
              <a:ea typeface="Arial"/>
              <a:cs typeface="Arial"/>
              <a:sym typeface="Arial"/>
            </a:endParaRPr>
          </a:p>
          <a:p>
            <a:pPr indent="-342900" lvl="1" marL="812165" marR="0" rtl="0" algn="l">
              <a:lnSpc>
                <a:spcPct val="100000"/>
              </a:lnSpc>
              <a:spcBef>
                <a:spcPts val="100"/>
              </a:spcBef>
              <a:spcAft>
                <a:spcPts val="0"/>
              </a:spcAft>
              <a:buClr>
                <a:schemeClr val="dk1"/>
              </a:buClr>
              <a:buSzPts val="1400"/>
              <a:buFont typeface="Calibri"/>
              <a:buAutoNum type="arabicPeriod"/>
            </a:pPr>
            <a:r>
              <a:rPr lang="en-US">
                <a:solidFill>
                  <a:schemeClr val="dk1"/>
                </a:solidFill>
                <a:latin typeface="Times New Roman"/>
                <a:ea typeface="Times New Roman"/>
                <a:cs typeface="Times New Roman"/>
                <a:sym typeface="Times New Roman"/>
              </a:rPr>
              <a:t>The initial priority of Thread1(T1) is M. Enter the M queue.</a:t>
            </a:r>
            <a:endParaRPr>
              <a:solidFill>
                <a:schemeClr val="dk1"/>
              </a:solidFill>
              <a:latin typeface="Times New Roman"/>
              <a:ea typeface="Times New Roman"/>
              <a:cs typeface="Times New Roman"/>
              <a:sym typeface="Times New Roman"/>
            </a:endParaRPr>
          </a:p>
          <a:p>
            <a:pPr indent="-342900" lvl="1" marL="812165" marR="0" rtl="0" algn="l">
              <a:lnSpc>
                <a:spcPct val="100000"/>
              </a:lnSpc>
              <a:spcBef>
                <a:spcPts val="100"/>
              </a:spcBef>
              <a:spcAft>
                <a:spcPts val="0"/>
              </a:spcAft>
              <a:buClr>
                <a:schemeClr val="dk1"/>
              </a:buClr>
              <a:buSzPts val="1400"/>
              <a:buFont typeface="Times New Roman"/>
              <a:buAutoNum type="arabicPeriod"/>
            </a:pPr>
            <a:r>
              <a:t/>
            </a:r>
            <a:endParaRPr>
              <a:solidFill>
                <a:schemeClr val="dk1"/>
              </a:solidFill>
              <a:latin typeface="Times New Roman"/>
              <a:ea typeface="Times New Roman"/>
              <a:cs typeface="Times New Roman"/>
              <a:sym typeface="Times New Roman"/>
            </a:endParaRPr>
          </a:p>
          <a:p>
            <a:pPr indent="-342900" lvl="1" marL="812165" marR="0" rtl="0" algn="l">
              <a:lnSpc>
                <a:spcPct val="100000"/>
              </a:lnSpc>
              <a:spcBef>
                <a:spcPts val="100"/>
              </a:spcBef>
              <a:spcAft>
                <a:spcPts val="0"/>
              </a:spcAft>
              <a:buClr>
                <a:schemeClr val="dk1"/>
              </a:buClr>
              <a:buSzPts val="1400"/>
              <a:buFont typeface="Calibri"/>
              <a:buAutoNum type="arabicPeriod"/>
            </a:pPr>
            <a:r>
              <a:rPr lang="en-US">
                <a:solidFill>
                  <a:schemeClr val="dk1"/>
                </a:solidFill>
                <a:latin typeface="Times New Roman"/>
                <a:ea typeface="Times New Roman"/>
                <a:cs typeface="Times New Roman"/>
                <a:sym typeface="Times New Roman"/>
              </a:rPr>
              <a:t>T1 calls OS2021_ThreadWaitEvent() to make it enter the waiting state before running out of its TQ.</a:t>
            </a:r>
            <a:br>
              <a:rPr b="0" i="0" lang="en-US" sz="1400" u="none" cap="none" strike="noStrike">
                <a:solidFill>
                  <a:schemeClr val="dk1"/>
                </a:solidFill>
                <a:latin typeface="Times New Roman"/>
                <a:ea typeface="Times New Roman"/>
                <a:cs typeface="Times New Roman"/>
                <a:sym typeface="Times New Roman"/>
              </a:rPr>
            </a:br>
            <a:endParaRPr b="0" i="0" sz="1400" u="none" cap="none" strike="noStrike">
              <a:solidFill>
                <a:schemeClr val="dk1"/>
              </a:solidFill>
              <a:latin typeface="Times New Roman"/>
              <a:ea typeface="Times New Roman"/>
              <a:cs typeface="Times New Roman"/>
              <a:sym typeface="Times New Roman"/>
            </a:endParaRPr>
          </a:p>
          <a:p>
            <a:pPr indent="-342900" lvl="1" marL="812165" marR="0" rtl="0" algn="l">
              <a:lnSpc>
                <a:spcPct val="100000"/>
              </a:lnSpc>
              <a:spcBef>
                <a:spcPts val="100"/>
              </a:spcBef>
              <a:spcAft>
                <a:spcPts val="0"/>
              </a:spcAft>
              <a:buClr>
                <a:schemeClr val="dk1"/>
              </a:buClr>
              <a:buSzPts val="1400"/>
              <a:buFont typeface="Calibri"/>
              <a:buAutoNum type="arabicPeriod"/>
            </a:pPr>
            <a:r>
              <a:rPr b="0" i="0" lang="en-US" sz="1400" u="none" cap="none" strike="noStrike">
                <a:solidFill>
                  <a:schemeClr val="dk1"/>
                </a:solidFill>
                <a:latin typeface="Times New Roman"/>
                <a:ea typeface="Times New Roman"/>
                <a:cs typeface="Times New Roman"/>
                <a:sym typeface="Times New Roman"/>
              </a:rPr>
              <a:t>The event is completed and is awakened by another thread.</a:t>
            </a:r>
            <a:br>
              <a:rPr b="0" i="0" lang="en-US" sz="1400" u="none" cap="none" strike="noStrike">
                <a:solidFill>
                  <a:schemeClr val="dk1"/>
                </a:solidFill>
                <a:latin typeface="Times New Roman"/>
                <a:ea typeface="Times New Roman"/>
                <a:cs typeface="Times New Roman"/>
                <a:sym typeface="Times New Roman"/>
              </a:rPr>
            </a:br>
            <a:endParaRPr b="0" i="0" sz="1400" u="none" cap="none" strike="noStrike">
              <a:solidFill>
                <a:schemeClr val="dk1"/>
              </a:solidFill>
              <a:latin typeface="Times New Roman"/>
              <a:ea typeface="Times New Roman"/>
              <a:cs typeface="Times New Roman"/>
              <a:sym typeface="Times New Roman"/>
            </a:endParaRPr>
          </a:p>
          <a:p>
            <a:pPr indent="-342900" lvl="1" marL="812165" marR="0" rtl="0" algn="l">
              <a:lnSpc>
                <a:spcPct val="100000"/>
              </a:lnSpc>
              <a:spcBef>
                <a:spcPts val="100"/>
              </a:spcBef>
              <a:spcAft>
                <a:spcPts val="0"/>
              </a:spcAft>
              <a:buClr>
                <a:schemeClr val="dk1"/>
              </a:buClr>
              <a:buSzPts val="1400"/>
              <a:buFont typeface="Calibri"/>
              <a:buAutoNum type="arabicPeriod"/>
            </a:pPr>
            <a:r>
              <a:rPr b="0" i="0" lang="en-US" sz="1400" u="none" cap="none" strike="noStrike">
                <a:solidFill>
                  <a:schemeClr val="dk1"/>
                </a:solidFill>
                <a:latin typeface="Times New Roman"/>
                <a:ea typeface="Times New Roman"/>
                <a:cs typeface="Times New Roman"/>
                <a:sym typeface="Times New Roman"/>
              </a:rPr>
              <a:t>T1 </a:t>
            </a:r>
            <a:r>
              <a:rPr lang="en-US">
                <a:solidFill>
                  <a:schemeClr val="dk1"/>
                </a:solidFill>
                <a:latin typeface="Times New Roman"/>
                <a:ea typeface="Times New Roman"/>
                <a:cs typeface="Times New Roman"/>
                <a:sym typeface="Times New Roman"/>
              </a:rPr>
              <a:t>e</a:t>
            </a:r>
            <a:r>
              <a:rPr b="0" i="0" lang="en-US" sz="1400" u="none" cap="none" strike="noStrike">
                <a:solidFill>
                  <a:schemeClr val="dk1"/>
                </a:solidFill>
                <a:latin typeface="Times New Roman"/>
                <a:ea typeface="Times New Roman"/>
                <a:cs typeface="Times New Roman"/>
                <a:sym typeface="Times New Roman"/>
              </a:rPr>
              <a:t>nters H queue.</a:t>
            </a:r>
            <a:br>
              <a:rPr b="0" i="0" lang="en-US" sz="1400" u="none" cap="none" strike="noStrike">
                <a:solidFill>
                  <a:schemeClr val="dk1"/>
                </a:solidFill>
                <a:latin typeface="Times New Roman"/>
                <a:ea typeface="Times New Roman"/>
                <a:cs typeface="Times New Roman"/>
                <a:sym typeface="Times New Roman"/>
              </a:rPr>
            </a:br>
            <a:endParaRPr b="0" i="0" sz="1400" u="none" cap="none" strike="noStrike">
              <a:solidFill>
                <a:schemeClr val="dk1"/>
              </a:solidFill>
              <a:latin typeface="Times New Roman"/>
              <a:ea typeface="Times New Roman"/>
              <a:cs typeface="Times New Roman"/>
              <a:sym typeface="Times New Roman"/>
            </a:endParaRPr>
          </a:p>
          <a:p>
            <a:pPr indent="-342900" lvl="1" marL="812165" marR="0" rtl="0" algn="l">
              <a:lnSpc>
                <a:spcPct val="100000"/>
              </a:lnSpc>
              <a:spcBef>
                <a:spcPts val="100"/>
              </a:spcBef>
              <a:spcAft>
                <a:spcPts val="0"/>
              </a:spcAft>
              <a:buClr>
                <a:schemeClr val="dk1"/>
              </a:buClr>
              <a:buSzPts val="1400"/>
              <a:buFont typeface="Calibri"/>
              <a:buAutoNum type="arabicPeriod"/>
            </a:pPr>
            <a:r>
              <a:rPr b="0" i="0" lang="en-US" sz="1400" u="none" cap="none" strike="noStrike">
                <a:solidFill>
                  <a:schemeClr val="dk1"/>
                </a:solidFill>
                <a:latin typeface="Times New Roman"/>
                <a:ea typeface="Times New Roman"/>
                <a:cs typeface="Times New Roman"/>
                <a:sym typeface="Times New Roman"/>
              </a:rPr>
              <a:t>T1 runs out of TQ in the H queue(</a:t>
            </a:r>
            <a:r>
              <a:rPr lang="en-US">
                <a:solidFill>
                  <a:schemeClr val="dk1"/>
                </a:solidFill>
                <a:latin typeface="Times New Roman"/>
                <a:ea typeface="Times New Roman"/>
                <a:cs typeface="Times New Roman"/>
                <a:sym typeface="Times New Roman"/>
              </a:rPr>
              <a:t>100</a:t>
            </a:r>
            <a:r>
              <a:rPr b="0" i="0" lang="en-US" sz="1400" u="none" cap="none" strike="noStrike">
                <a:solidFill>
                  <a:schemeClr val="dk1"/>
                </a:solidFill>
                <a:latin typeface="Times New Roman"/>
                <a:ea typeface="Times New Roman"/>
                <a:cs typeface="Times New Roman"/>
                <a:sym typeface="Times New Roman"/>
              </a:rPr>
              <a:t>ms), and then enters the M queue when it returns to the ready state.</a:t>
            </a:r>
            <a:endParaRPr b="0" i="0" sz="1400" u="none" cap="none" strike="noStrike">
              <a:solidFill>
                <a:srgbClr val="000000"/>
              </a:solidFill>
              <a:latin typeface="Arial"/>
              <a:ea typeface="Arial"/>
              <a:cs typeface="Arial"/>
              <a:sym typeface="Arial"/>
            </a:endParaRPr>
          </a:p>
          <a:p>
            <a:pPr indent="-254000" lvl="1" marL="812165" marR="0" rtl="0" algn="l">
              <a:lnSpc>
                <a:spcPct val="100000"/>
              </a:lnSpc>
              <a:spcBef>
                <a:spcPts val="100"/>
              </a:spcBef>
              <a:spcAft>
                <a:spcPts val="0"/>
              </a:spcAft>
              <a:buClr>
                <a:schemeClr val="dk1"/>
              </a:buClr>
              <a:buSzPts val="1400"/>
              <a:buFont typeface="Calibri"/>
              <a:buNone/>
            </a:pPr>
            <a:r>
              <a:t/>
            </a:r>
            <a:endParaRPr b="0" i="0" sz="1400" u="none" cap="none" strike="noStrike">
              <a:solidFill>
                <a:schemeClr val="dk1"/>
              </a:solidFill>
              <a:latin typeface="Times New Roman"/>
              <a:ea typeface="Times New Roman"/>
              <a:cs typeface="Times New Roman"/>
              <a:sym typeface="Times New Roman"/>
            </a:endParaRPr>
          </a:p>
          <a:p>
            <a:pPr indent="0" lvl="1" marL="469265" marR="0" rtl="0" algn="l">
              <a:lnSpc>
                <a:spcPct val="100000"/>
              </a:lnSpc>
              <a:spcBef>
                <a:spcPts val="10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p.s. </a:t>
            </a:r>
            <a:r>
              <a:rPr b="0" i="0" lang="en-US" sz="1400" u="none" cap="none" strike="noStrike">
                <a:solidFill>
                  <a:srgbClr val="00B050"/>
                </a:solidFill>
                <a:latin typeface="Times New Roman"/>
                <a:ea typeface="Times New Roman"/>
                <a:cs typeface="Times New Roman"/>
                <a:sym typeface="Times New Roman"/>
              </a:rPr>
              <a:t>Green</a:t>
            </a:r>
            <a:r>
              <a:rPr b="0" i="0" lang="en-US" sz="1400" u="none" cap="none" strike="noStrike">
                <a:solidFill>
                  <a:schemeClr val="dk1"/>
                </a:solidFill>
                <a:latin typeface="Times New Roman"/>
                <a:ea typeface="Times New Roman"/>
                <a:cs typeface="Times New Roman"/>
                <a:sym typeface="Times New Roman"/>
              </a:rPr>
              <a:t>: ready, </a:t>
            </a:r>
            <a:r>
              <a:rPr b="0" i="0" lang="en-US" sz="1400" u="none" cap="none" strike="noStrike">
                <a:solidFill>
                  <a:srgbClr val="E36C09"/>
                </a:solidFill>
                <a:latin typeface="Times New Roman"/>
                <a:ea typeface="Times New Roman"/>
                <a:cs typeface="Times New Roman"/>
                <a:sym typeface="Times New Roman"/>
              </a:rPr>
              <a:t>Orange</a:t>
            </a:r>
            <a:r>
              <a:rPr b="0" i="0" lang="en-US" sz="1400" u="none" cap="none" strike="noStrike">
                <a:solidFill>
                  <a:schemeClr val="dk1"/>
                </a:solidFill>
                <a:latin typeface="Times New Roman"/>
                <a:ea typeface="Times New Roman"/>
                <a:cs typeface="Times New Roman"/>
                <a:sym typeface="Times New Roman"/>
              </a:rPr>
              <a:t>: running</a:t>
            </a:r>
            <a:endParaRPr b="0" i="0" sz="1600" u="none" cap="none" strike="noStrike">
              <a:solidFill>
                <a:schemeClr val="dk1"/>
              </a:solidFill>
              <a:latin typeface="Times New Roman"/>
              <a:ea typeface="Times New Roman"/>
              <a:cs typeface="Times New Roman"/>
              <a:sym typeface="Times New Roman"/>
            </a:endParaRPr>
          </a:p>
        </p:txBody>
      </p:sp>
      <p:sp>
        <p:nvSpPr>
          <p:cNvPr id="315" name="Google Shape;315;p14"/>
          <p:cNvSpPr txBox="1"/>
          <p:nvPr/>
        </p:nvSpPr>
        <p:spPr>
          <a:xfrm>
            <a:off x="6084275" y="4478261"/>
            <a:ext cx="302065"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Times New Roman"/>
                <a:ea typeface="Times New Roman"/>
                <a:cs typeface="Times New Roman"/>
                <a:sym typeface="Times New Roman"/>
              </a:rPr>
              <a:t>S</a:t>
            </a:r>
            <a:endParaRPr b="0" i="0" sz="1800" u="none" cap="none" strike="noStrike">
              <a:solidFill>
                <a:schemeClr val="lt1"/>
              </a:solidFill>
              <a:latin typeface="Times New Roman"/>
              <a:ea typeface="Times New Roman"/>
              <a:cs typeface="Times New Roman"/>
              <a:sym typeface="Times New Roman"/>
            </a:endParaRPr>
          </a:p>
        </p:txBody>
      </p:sp>
      <p:sp>
        <p:nvSpPr>
          <p:cNvPr id="316" name="Google Shape;316;p14"/>
          <p:cNvSpPr/>
          <p:nvPr/>
        </p:nvSpPr>
        <p:spPr>
          <a:xfrm>
            <a:off x="5082152" y="3003515"/>
            <a:ext cx="702210" cy="375990"/>
          </a:xfrm>
          <a:prstGeom prst="ellipse">
            <a:avLst/>
          </a:prstGeom>
          <a:solidFill>
            <a:srgbClr val="00B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chemeClr val="lt1"/>
                </a:solidFill>
                <a:latin typeface="Times New Roman"/>
                <a:ea typeface="Times New Roman"/>
                <a:cs typeface="Times New Roman"/>
                <a:sym typeface="Times New Roman"/>
              </a:rPr>
              <a:t>T1</a:t>
            </a:r>
            <a:endParaRPr b="0" i="0" sz="900" u="none" cap="none" strike="noStrike">
              <a:solidFill>
                <a:schemeClr val="lt1"/>
              </a:solidFill>
              <a:latin typeface="Times New Roman"/>
              <a:ea typeface="Times New Roman"/>
              <a:cs typeface="Times New Roman"/>
              <a:sym typeface="Times New Roman"/>
            </a:endParaRPr>
          </a:p>
        </p:txBody>
      </p:sp>
      <p:sp>
        <p:nvSpPr>
          <p:cNvPr id="317" name="Google Shape;317;p14"/>
          <p:cNvSpPr/>
          <p:nvPr/>
        </p:nvSpPr>
        <p:spPr>
          <a:xfrm>
            <a:off x="6263442" y="1767223"/>
            <a:ext cx="702210" cy="375990"/>
          </a:xfrm>
          <a:prstGeom prst="ellipse">
            <a:avLst/>
          </a:prstGeom>
          <a:solidFill>
            <a:srgbClr val="00B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chemeClr val="lt1"/>
                </a:solidFill>
                <a:latin typeface="Times New Roman"/>
                <a:ea typeface="Times New Roman"/>
                <a:cs typeface="Times New Roman"/>
                <a:sym typeface="Times New Roman"/>
              </a:rPr>
              <a:t>T1</a:t>
            </a:r>
            <a:endParaRPr b="0" i="0" sz="900" u="none" cap="none" strike="noStrike">
              <a:solidFill>
                <a:schemeClr val="lt1"/>
              </a:solidFill>
              <a:latin typeface="Times New Roman"/>
              <a:ea typeface="Times New Roman"/>
              <a:cs typeface="Times New Roman"/>
              <a:sym typeface="Times New Roman"/>
            </a:endParaRPr>
          </a:p>
        </p:txBody>
      </p:sp>
      <p:sp>
        <p:nvSpPr>
          <p:cNvPr id="318" name="Google Shape;318;p14"/>
          <p:cNvSpPr/>
          <p:nvPr/>
        </p:nvSpPr>
        <p:spPr>
          <a:xfrm>
            <a:off x="5860605" y="867634"/>
            <a:ext cx="2347321" cy="899589"/>
          </a:xfrm>
          <a:prstGeom prst="irregularSeal1">
            <a:avLst/>
          </a:prstGeom>
          <a:solidFill>
            <a:srgbClr val="FFC000"/>
          </a:solidFill>
          <a:ln cap="flat" cmpd="sng" w="254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Times New Roman"/>
                <a:ea typeface="Times New Roman"/>
                <a:cs typeface="Times New Roman"/>
                <a:sym typeface="Times New Roman"/>
              </a:rPr>
              <a:t>Event complete</a:t>
            </a:r>
            <a:endParaRPr b="0" i="0" sz="1000" u="none" cap="none" strike="noStrike">
              <a:solidFill>
                <a:schemeClr val="dk1"/>
              </a:solidFill>
              <a:latin typeface="Calibri"/>
              <a:ea typeface="Calibri"/>
              <a:cs typeface="Calibri"/>
              <a:sym typeface="Calibri"/>
            </a:endParaRPr>
          </a:p>
        </p:txBody>
      </p:sp>
      <p:sp>
        <p:nvSpPr>
          <p:cNvPr id="319" name="Google Shape;319;p14"/>
          <p:cNvSpPr/>
          <p:nvPr/>
        </p:nvSpPr>
        <p:spPr>
          <a:xfrm>
            <a:off x="6228571" y="2987786"/>
            <a:ext cx="702210" cy="375990"/>
          </a:xfrm>
          <a:prstGeom prst="ellipse">
            <a:avLst/>
          </a:prstGeom>
          <a:solidFill>
            <a:srgbClr val="E36C09"/>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chemeClr val="lt1"/>
                </a:solidFill>
                <a:latin typeface="Times New Roman"/>
                <a:ea typeface="Times New Roman"/>
                <a:cs typeface="Times New Roman"/>
                <a:sym typeface="Times New Roman"/>
              </a:rPr>
              <a:t>T1</a:t>
            </a:r>
            <a:endParaRPr b="0" i="0" sz="900" u="none" cap="none" strike="noStrike">
              <a:solidFill>
                <a:schemeClr val="lt1"/>
              </a:solidFill>
              <a:latin typeface="Times New Roman"/>
              <a:ea typeface="Times New Roman"/>
              <a:cs typeface="Times New Roman"/>
              <a:sym typeface="Times New Roman"/>
            </a:endParaRPr>
          </a:p>
        </p:txBody>
      </p:sp>
      <p:sp>
        <p:nvSpPr>
          <p:cNvPr id="320" name="Google Shape;320;p14"/>
          <p:cNvSpPr/>
          <p:nvPr/>
        </p:nvSpPr>
        <p:spPr>
          <a:xfrm>
            <a:off x="6579676" y="2815520"/>
            <a:ext cx="1316989" cy="327591"/>
          </a:xfrm>
          <a:prstGeom prst="irregularSeal1">
            <a:avLst/>
          </a:prstGeom>
          <a:solidFill>
            <a:srgbClr val="FFC000"/>
          </a:solidFill>
          <a:ln cap="flat" cmpd="sng" w="254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Times New Roman"/>
                <a:ea typeface="Times New Roman"/>
                <a:cs typeface="Times New Roman"/>
                <a:sym typeface="Times New Roman"/>
              </a:rPr>
              <a:t>Wait event</a:t>
            </a:r>
            <a:endParaRPr b="0" i="0" sz="1000" u="none" cap="none" strike="noStrike">
              <a:solidFill>
                <a:schemeClr val="dk1"/>
              </a:solidFill>
              <a:latin typeface="Calibri"/>
              <a:ea typeface="Calibri"/>
              <a:cs typeface="Calibri"/>
              <a:sym typeface="Calibri"/>
            </a:endParaRPr>
          </a:p>
        </p:txBody>
      </p:sp>
      <p:sp>
        <p:nvSpPr>
          <p:cNvPr id="321" name="Google Shape;321;p14"/>
          <p:cNvSpPr/>
          <p:nvPr/>
        </p:nvSpPr>
        <p:spPr>
          <a:xfrm>
            <a:off x="6263394" y="1780037"/>
            <a:ext cx="702300" cy="375900"/>
          </a:xfrm>
          <a:prstGeom prst="ellipse">
            <a:avLst/>
          </a:prstGeom>
          <a:solidFill>
            <a:srgbClr val="E36C09"/>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chemeClr val="lt1"/>
                </a:solidFill>
                <a:latin typeface="Times New Roman"/>
                <a:ea typeface="Times New Roman"/>
                <a:cs typeface="Times New Roman"/>
                <a:sym typeface="Times New Roman"/>
              </a:rPr>
              <a:t>T1</a:t>
            </a:r>
            <a:endParaRPr b="0" i="0" sz="900" u="none" cap="none" strike="noStrike">
              <a:solidFill>
                <a:schemeClr val="lt1"/>
              </a:solidFill>
              <a:latin typeface="Times New Roman"/>
              <a:ea typeface="Times New Roman"/>
              <a:cs typeface="Times New Roman"/>
              <a:sym typeface="Times New Roman"/>
            </a:endParaRPr>
          </a:p>
        </p:txBody>
      </p:sp>
      <p:sp>
        <p:nvSpPr>
          <p:cNvPr id="322" name="Google Shape;322;p14"/>
          <p:cNvSpPr/>
          <p:nvPr/>
        </p:nvSpPr>
        <p:spPr>
          <a:xfrm>
            <a:off x="6370509" y="1571314"/>
            <a:ext cx="1698447" cy="450325"/>
          </a:xfrm>
          <a:prstGeom prst="irregularSeal1">
            <a:avLst/>
          </a:prstGeom>
          <a:solidFill>
            <a:srgbClr val="FFC000"/>
          </a:solidFill>
          <a:ln cap="flat" cmpd="sng" w="254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Times New Roman"/>
                <a:ea typeface="Times New Roman"/>
                <a:cs typeface="Times New Roman"/>
                <a:sym typeface="Times New Roman"/>
              </a:rPr>
              <a:t>runs out of TQ</a:t>
            </a:r>
            <a:endParaRPr b="0" i="0" sz="1000" u="none" cap="none" strike="noStrike">
              <a:solidFill>
                <a:schemeClr val="dk1"/>
              </a:solidFill>
              <a:latin typeface="Calibri"/>
              <a:ea typeface="Calibri"/>
              <a:cs typeface="Calibri"/>
              <a:sym typeface="Calibri"/>
            </a:endParaRPr>
          </a:p>
        </p:txBody>
      </p:sp>
      <p:sp>
        <p:nvSpPr>
          <p:cNvPr id="323" name="Google Shape;323;p14"/>
          <p:cNvSpPr/>
          <p:nvPr/>
        </p:nvSpPr>
        <p:spPr>
          <a:xfrm>
            <a:off x="6228527" y="3008290"/>
            <a:ext cx="702300" cy="375900"/>
          </a:xfrm>
          <a:prstGeom prst="ellipse">
            <a:avLst/>
          </a:prstGeom>
          <a:solidFill>
            <a:srgbClr val="00B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chemeClr val="lt1"/>
                </a:solidFill>
                <a:latin typeface="Times New Roman"/>
                <a:ea typeface="Times New Roman"/>
                <a:cs typeface="Times New Roman"/>
                <a:sym typeface="Times New Roman"/>
              </a:rPr>
              <a:t>T1</a:t>
            </a:r>
            <a:endParaRPr b="0" i="0" sz="900" u="none" cap="none" strike="noStrike">
              <a:solidFill>
                <a:schemeClr val="lt1"/>
              </a:solidFill>
              <a:latin typeface="Times New Roman"/>
              <a:ea typeface="Times New Roman"/>
              <a:cs typeface="Times New Roman"/>
              <a:sym typeface="Times New Roman"/>
            </a:endParaRPr>
          </a:p>
        </p:txBody>
      </p:sp>
      <p:sp>
        <p:nvSpPr>
          <p:cNvPr id="324" name="Google Shape;324;p14"/>
          <p:cNvSpPr txBox="1"/>
          <p:nvPr>
            <p:ph idx="12" type="sldNum"/>
          </p:nvPr>
        </p:nvSpPr>
        <p:spPr>
          <a:xfrm>
            <a:off x="4552228" y="6601775"/>
            <a:ext cx="530100" cy="184800"/>
          </a:xfrm>
          <a:prstGeom prst="rect">
            <a:avLst/>
          </a:prstGeom>
        </p:spPr>
        <p:txBody>
          <a:bodyPr anchorCtr="0" anchor="t" bIns="0" lIns="0" spcFirstLastPara="1" rIns="0" wrap="square" tIns="0">
            <a:spAutoFit/>
          </a:bodyPr>
          <a:lstStyle/>
          <a:p>
            <a:pPr indent="0" lvl="0" marL="38100" rtl="0" algn="l">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9"/>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31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500"/>
                                        <p:tgtEl>
                                          <p:spTgt spid="3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2">
                                  <p:stCondLst>
                                    <p:cond delay="0"/>
                                  </p:stCondLst>
                                  <p:childTnLst>
                                    <p:anim calcmode="lin" valueType="num">
                                      <p:cBhvr additive="base">
                                        <p:cTn dur="500"/>
                                        <p:tgtEl>
                                          <p:spTgt spid="319"/>
                                        </p:tgtEl>
                                        <p:attrNameLst>
                                          <p:attrName>ppt_x</p:attrName>
                                        </p:attrNameLst>
                                      </p:cBhvr>
                                      <p:tavLst>
                                        <p:tav fmla="" tm="0">
                                          <p:val>
                                            <p:strVal val="#ppt_x"/>
                                          </p:val>
                                        </p:tav>
                                        <p:tav fmla="" tm="100000">
                                          <p:val>
                                            <p:strVal val="#ppt_x+1"/>
                                          </p:val>
                                        </p:tav>
                                      </p:tavLst>
                                    </p:anim>
                                    <p:set>
                                      <p:cBhvr>
                                        <p:cTn dur="1" fill="hold">
                                          <p:stCondLst>
                                            <p:cond delay="500"/>
                                          </p:stCondLst>
                                        </p:cTn>
                                        <p:tgtEl>
                                          <p:spTgt spid="319"/>
                                        </p:tgtEl>
                                        <p:attrNameLst>
                                          <p:attrName>style.visibility</p:attrName>
                                        </p:attrNameLst>
                                      </p:cBhvr>
                                      <p:to>
                                        <p:strVal val="hidden"/>
                                      </p:to>
                                    </p:set>
                                  </p:childTnLst>
                                </p:cTn>
                              </p:par>
                              <p:par>
                                <p:cTn fill="hold" nodeType="withEffect" presetClass="exit" presetID="2" presetSubtype="2">
                                  <p:stCondLst>
                                    <p:cond delay="0"/>
                                  </p:stCondLst>
                                  <p:childTnLst>
                                    <p:anim calcmode="lin" valueType="num">
                                      <p:cBhvr additive="base">
                                        <p:cTn dur="500"/>
                                        <p:tgtEl>
                                          <p:spTgt spid="320"/>
                                        </p:tgtEl>
                                        <p:attrNameLst>
                                          <p:attrName>ppt_x</p:attrName>
                                        </p:attrNameLst>
                                      </p:cBhvr>
                                      <p:tavLst>
                                        <p:tav fmla="" tm="0">
                                          <p:val>
                                            <p:strVal val="#ppt_x"/>
                                          </p:val>
                                        </p:tav>
                                        <p:tav fmla="" tm="100000">
                                          <p:val>
                                            <p:strVal val="#ppt_x+1"/>
                                          </p:val>
                                        </p:tav>
                                      </p:tavLst>
                                    </p:anim>
                                    <p:set>
                                      <p:cBhvr>
                                        <p:cTn dur="1" fill="hold">
                                          <p:stCondLst>
                                            <p:cond delay="500"/>
                                          </p:stCondLst>
                                        </p:cTn>
                                        <p:tgtEl>
                                          <p:spTgt spid="32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500"/>
                                        <p:tgtEl>
                                          <p:spTgt spid="3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18"/>
                                        </p:tgtEl>
                                      </p:cBhvr>
                                    </p:animEffect>
                                    <p:set>
                                      <p:cBhvr>
                                        <p:cTn dur="1" fill="hold">
                                          <p:stCondLst>
                                            <p:cond delay="500"/>
                                          </p:stCondLst>
                                        </p:cTn>
                                        <p:tgtEl>
                                          <p:spTgt spid="318"/>
                                        </p:tgtEl>
                                        <p:attrNameLst>
                                          <p:attrName>style.visibility</p:attrName>
                                        </p:attrNameLst>
                                      </p:cBhvr>
                                      <p:to>
                                        <p:strVal val="hidden"/>
                                      </p:to>
                                    </p:set>
                                  </p:childTnLst>
                                </p:cTn>
                              </p:par>
                              <p:par>
                                <p:cTn fill="hold" nodeType="withEffect" presetClass="entr" presetID="2" presetSubtype="2">
                                  <p:stCondLst>
                                    <p:cond delay="0"/>
                                  </p:stCondLst>
                                  <p:childTnLst>
                                    <p:set>
                                      <p:cBhvr>
                                        <p:cTn dur="1" fill="hold">
                                          <p:stCondLst>
                                            <p:cond delay="0"/>
                                          </p:stCondLst>
                                        </p:cTn>
                                        <p:tgtEl>
                                          <p:spTgt spid="317"/>
                                        </p:tgtEl>
                                        <p:attrNameLst>
                                          <p:attrName>style.visibility</p:attrName>
                                        </p:attrNameLst>
                                      </p:cBhvr>
                                      <p:to>
                                        <p:strVal val="visible"/>
                                      </p:to>
                                    </p:set>
                                    <p:anim calcmode="lin" valueType="num">
                                      <p:cBhvr additive="base">
                                        <p:cTn dur="500"/>
                                        <p:tgtEl>
                                          <p:spTgt spid="31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500"/>
                                        <p:tgtEl>
                                          <p:spTgt spid="3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22"/>
                                        </p:tgtEl>
                                      </p:cBhvr>
                                    </p:animEffect>
                                    <p:set>
                                      <p:cBhvr>
                                        <p:cTn dur="1" fill="hold">
                                          <p:stCondLst>
                                            <p:cond delay="500"/>
                                          </p:stCondLst>
                                        </p:cTn>
                                        <p:tgtEl>
                                          <p:spTgt spid="32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32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31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15"/>
          <p:cNvSpPr txBox="1"/>
          <p:nvPr>
            <p:ph type="title"/>
          </p:nvPr>
        </p:nvSpPr>
        <p:spPr>
          <a:xfrm>
            <a:off x="707542" y="399415"/>
            <a:ext cx="64554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1" lang="en-US" sz="3600">
                <a:latin typeface="Times New Roman"/>
                <a:ea typeface="Times New Roman"/>
                <a:cs typeface="Times New Roman"/>
                <a:sym typeface="Times New Roman"/>
              </a:rPr>
              <a:t>API Description(1/</a:t>
            </a:r>
            <a:r>
              <a:rPr b="1" lang="en-US" sz="3600"/>
              <a:t>3</a:t>
            </a:r>
            <a:r>
              <a:rPr b="1" lang="en-US" sz="3600">
                <a:latin typeface="Times New Roman"/>
                <a:ea typeface="Times New Roman"/>
                <a:cs typeface="Times New Roman"/>
                <a:sym typeface="Times New Roman"/>
              </a:rPr>
              <a:t>)</a:t>
            </a:r>
            <a:endParaRPr sz="3600">
              <a:latin typeface="Times New Roman"/>
              <a:ea typeface="Times New Roman"/>
              <a:cs typeface="Times New Roman"/>
              <a:sym typeface="Times New Roman"/>
            </a:endParaRPr>
          </a:p>
        </p:txBody>
      </p:sp>
      <p:sp>
        <p:nvSpPr>
          <p:cNvPr id="331" name="Google Shape;331;p15"/>
          <p:cNvSpPr txBox="1"/>
          <p:nvPr/>
        </p:nvSpPr>
        <p:spPr>
          <a:xfrm>
            <a:off x="660600" y="1248925"/>
            <a:ext cx="7758900" cy="3830100"/>
          </a:xfrm>
          <a:prstGeom prst="rect">
            <a:avLst/>
          </a:prstGeom>
          <a:noFill/>
          <a:ln>
            <a:noFill/>
          </a:ln>
        </p:spPr>
        <p:txBody>
          <a:bodyPr anchorCtr="0" anchor="t" bIns="0" lIns="0" spcFirstLastPara="1" rIns="0" wrap="square" tIns="12700">
            <a:spAutoFit/>
          </a:bodyPr>
          <a:lstStyle/>
          <a:p>
            <a:pPr indent="-342900" lvl="0" marL="457200" marR="0" rtl="0" algn="l">
              <a:lnSpc>
                <a:spcPct val="100000"/>
              </a:lnSpc>
              <a:spcBef>
                <a:spcPts val="0"/>
              </a:spcBef>
              <a:spcAft>
                <a:spcPts val="0"/>
              </a:spcAft>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int OS2021_</a:t>
            </a:r>
            <a:r>
              <a:rPr lang="en-US" sz="1800">
                <a:solidFill>
                  <a:schemeClr val="dk1"/>
                </a:solidFill>
                <a:latin typeface="Times New Roman"/>
                <a:ea typeface="Times New Roman"/>
                <a:cs typeface="Times New Roman"/>
                <a:sym typeface="Times New Roman"/>
              </a:rPr>
              <a:t>T</a:t>
            </a:r>
            <a:r>
              <a:rPr b="0" i="0" lang="en-US" sz="1800" u="none" cap="none" strike="noStrike">
                <a:solidFill>
                  <a:schemeClr val="dk1"/>
                </a:solidFill>
                <a:latin typeface="Times New Roman"/>
                <a:ea typeface="Times New Roman"/>
                <a:cs typeface="Times New Roman"/>
                <a:sym typeface="Times New Roman"/>
              </a:rPr>
              <a:t>hreadCreate(char </a:t>
            </a:r>
            <a:r>
              <a:rPr b="0" i="1" lang="en-US" sz="1800" u="none" cap="none" strike="noStrike">
                <a:solidFill>
                  <a:srgbClr val="00B050"/>
                </a:solidFill>
                <a:latin typeface="Times New Roman"/>
                <a:ea typeface="Times New Roman"/>
                <a:cs typeface="Times New Roman"/>
                <a:sym typeface="Times New Roman"/>
              </a:rPr>
              <a:t>*name</a:t>
            </a:r>
            <a:r>
              <a:rPr b="0" i="0" lang="en-US" sz="1800" u="none" cap="none" strike="noStrike">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char </a:t>
            </a:r>
            <a:r>
              <a:rPr i="1" lang="en-US" sz="1800">
                <a:solidFill>
                  <a:srgbClr val="00B050"/>
                </a:solidFill>
                <a:latin typeface="Times New Roman"/>
                <a:ea typeface="Times New Roman"/>
                <a:cs typeface="Times New Roman"/>
                <a:sym typeface="Times New Roman"/>
              </a:rPr>
              <a:t>*</a:t>
            </a:r>
            <a:r>
              <a:rPr b="0" i="1" lang="en-US" sz="1800" u="none" cap="none" strike="noStrike">
                <a:solidFill>
                  <a:srgbClr val="00B050"/>
                </a:solidFill>
                <a:latin typeface="Times New Roman"/>
                <a:ea typeface="Times New Roman"/>
                <a:cs typeface="Times New Roman"/>
                <a:sym typeface="Times New Roman"/>
              </a:rPr>
              <a:t>p</a:t>
            </a:r>
            <a:r>
              <a:rPr i="1" lang="en-US" sz="1800">
                <a:solidFill>
                  <a:srgbClr val="00B050"/>
                </a:solidFill>
                <a:latin typeface="Times New Roman"/>
                <a:ea typeface="Times New Roman"/>
                <a:cs typeface="Times New Roman"/>
                <a:sym typeface="Times New Roman"/>
              </a:rPr>
              <a:t>_f</a:t>
            </a:r>
            <a:r>
              <a:rPr b="0" i="1" lang="en-US" sz="1800" u="none" cap="none" strike="noStrike">
                <a:solidFill>
                  <a:srgbClr val="00B050"/>
                </a:solidFill>
                <a:latin typeface="Times New Roman"/>
                <a:ea typeface="Times New Roman"/>
                <a:cs typeface="Times New Roman"/>
                <a:sym typeface="Times New Roman"/>
              </a:rPr>
              <a:t>unc</a:t>
            </a:r>
            <a:r>
              <a:rPr b="0" i="1" lang="en-US" sz="1800" u="none" cap="none" strike="noStrike">
                <a:solidFill>
                  <a:srgbClr val="00B050"/>
                </a:solidFill>
                <a:latin typeface="Times New Roman"/>
                <a:ea typeface="Times New Roman"/>
                <a:cs typeface="Times New Roman"/>
                <a:sym typeface="Times New Roman"/>
              </a:rPr>
              <a:t>tion</a:t>
            </a:r>
            <a:r>
              <a:rPr b="0" i="0" lang="en-US" sz="1800" u="none" cap="none" strike="noStrike">
                <a:solidFill>
                  <a:schemeClr val="dk1"/>
                </a:solidFill>
                <a:latin typeface="Times New Roman"/>
                <a:ea typeface="Times New Roman"/>
                <a:cs typeface="Times New Roman"/>
                <a:sym typeface="Times New Roman"/>
              </a:rPr>
              <a:t>, int </a:t>
            </a:r>
            <a:r>
              <a:rPr b="0" i="1" lang="en-US" sz="1800" u="none" cap="none" strike="noStrike">
                <a:solidFill>
                  <a:srgbClr val="00B050"/>
                </a:solidFill>
                <a:latin typeface="Times New Roman"/>
                <a:ea typeface="Times New Roman"/>
                <a:cs typeface="Times New Roman"/>
                <a:sym typeface="Times New Roman"/>
              </a:rPr>
              <a:t>priority</a:t>
            </a:r>
            <a:r>
              <a:rPr b="0" lang="en-US" sz="1800" u="none" cap="none" strike="noStrike">
                <a:solidFill>
                  <a:schemeClr val="dk1"/>
                </a:solidFill>
                <a:latin typeface="Times New Roman"/>
                <a:ea typeface="Times New Roman"/>
                <a:cs typeface="Times New Roman"/>
                <a:sym typeface="Times New Roman"/>
              </a:rPr>
              <a:t>, int </a:t>
            </a:r>
            <a:r>
              <a:rPr b="0" i="1" lang="en-US" sz="1800" u="none" cap="none" strike="noStrike">
                <a:solidFill>
                  <a:srgbClr val="00B050"/>
                </a:solidFill>
                <a:latin typeface="Times New Roman"/>
                <a:ea typeface="Times New Roman"/>
                <a:cs typeface="Times New Roman"/>
                <a:sym typeface="Times New Roman"/>
              </a:rPr>
              <a:t>ca</a:t>
            </a:r>
            <a:r>
              <a:rPr i="1" lang="en-US" sz="1800">
                <a:solidFill>
                  <a:srgbClr val="00B050"/>
                </a:solidFill>
                <a:latin typeface="Times New Roman"/>
                <a:ea typeface="Times New Roman"/>
                <a:cs typeface="Times New Roman"/>
                <a:sym typeface="Times New Roman"/>
              </a:rPr>
              <a:t>ncel_mode</a:t>
            </a:r>
            <a:r>
              <a:rPr b="0" i="0" lang="en-US" sz="18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dk1"/>
              </a:solidFill>
              <a:latin typeface="Times New Roman"/>
              <a:ea typeface="Times New Roman"/>
              <a:cs typeface="Times New Roman"/>
              <a:sym typeface="Times New Roman"/>
            </a:endParaRPr>
          </a:p>
          <a:p>
            <a:pPr indent="-330200" lvl="1" marL="914400" marR="0" rtl="0" algn="l">
              <a:lnSpc>
                <a:spcPct val="100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Create a thread named </a:t>
            </a:r>
            <a:r>
              <a:rPr i="1" lang="en-US" sz="1600">
                <a:solidFill>
                  <a:srgbClr val="00B050"/>
                </a:solidFill>
                <a:latin typeface="Times New Roman"/>
                <a:ea typeface="Times New Roman"/>
                <a:cs typeface="Times New Roman"/>
                <a:sym typeface="Times New Roman"/>
              </a:rPr>
              <a:t>name </a:t>
            </a:r>
            <a:r>
              <a:rPr lang="en-US" sz="1600">
                <a:solidFill>
                  <a:schemeClr val="dk1"/>
                </a:solidFill>
                <a:latin typeface="Times New Roman"/>
                <a:ea typeface="Times New Roman"/>
                <a:cs typeface="Times New Roman"/>
                <a:sym typeface="Times New Roman"/>
              </a:rPr>
              <a:t>and set its priority to </a:t>
            </a:r>
            <a:r>
              <a:rPr i="1" lang="en-US" sz="1600">
                <a:solidFill>
                  <a:srgbClr val="00B050"/>
                </a:solidFill>
                <a:latin typeface="Times New Roman"/>
                <a:ea typeface="Times New Roman"/>
                <a:cs typeface="Times New Roman"/>
                <a:sym typeface="Times New Roman"/>
              </a:rPr>
              <a:t>priority.</a:t>
            </a:r>
            <a:endParaRPr i="1" sz="1600">
              <a:solidFill>
                <a:srgbClr val="00B050"/>
              </a:solidFill>
              <a:latin typeface="Times New Roman"/>
              <a:ea typeface="Times New Roman"/>
              <a:cs typeface="Times New Roman"/>
              <a:sym typeface="Times New Roman"/>
            </a:endParaRPr>
          </a:p>
          <a:p>
            <a:pPr indent="-330200" lvl="1" marL="914400" rtl="0" algn="l">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If function_libary.c doesn’t have a function named </a:t>
            </a:r>
            <a:r>
              <a:rPr i="1" lang="en-US" sz="1600">
                <a:solidFill>
                  <a:srgbClr val="00B050"/>
                </a:solidFill>
                <a:latin typeface="Times New Roman"/>
                <a:ea typeface="Times New Roman"/>
                <a:cs typeface="Times New Roman"/>
                <a:sym typeface="Times New Roman"/>
              </a:rPr>
              <a:t>p_function</a:t>
            </a:r>
            <a:r>
              <a:rPr lang="en-US" sz="1600">
                <a:solidFill>
                  <a:schemeClr val="dk1"/>
                </a:solidFill>
                <a:latin typeface="Times New Roman"/>
                <a:ea typeface="Times New Roman"/>
                <a:cs typeface="Times New Roman"/>
                <a:sym typeface="Times New Roman"/>
              </a:rPr>
              <a:t>, API </a:t>
            </a:r>
            <a:r>
              <a:rPr b="1" lang="en-US" sz="1600">
                <a:solidFill>
                  <a:schemeClr val="dk1"/>
                </a:solidFill>
                <a:latin typeface="Times New Roman"/>
                <a:ea typeface="Times New Roman"/>
                <a:cs typeface="Times New Roman"/>
                <a:sym typeface="Times New Roman"/>
              </a:rPr>
              <a:t>returns -1</a:t>
            </a:r>
            <a:r>
              <a:rPr lang="en-US" sz="1600">
                <a:solidFill>
                  <a:schemeClr val="dk1"/>
                </a:solidFill>
                <a:latin typeface="Times New Roman"/>
                <a:ea typeface="Times New Roman"/>
                <a:cs typeface="Times New Roman"/>
                <a:sym typeface="Times New Roman"/>
              </a:rPr>
              <a:t>.</a:t>
            </a:r>
            <a:endParaRPr i="1" sz="1600">
              <a:solidFill>
                <a:srgbClr val="00B050"/>
              </a:solidFill>
              <a:latin typeface="Times New Roman"/>
              <a:ea typeface="Times New Roman"/>
              <a:cs typeface="Times New Roman"/>
              <a:sym typeface="Times New Roman"/>
            </a:endParaRPr>
          </a:p>
          <a:p>
            <a:pPr indent="-330200" lvl="1" marL="914400" rtl="0" algn="l">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The cancellation type of the thread is marked according to the </a:t>
            </a:r>
            <a:r>
              <a:rPr i="1" lang="en-US" sz="1600">
                <a:solidFill>
                  <a:srgbClr val="00B050"/>
                </a:solidFill>
                <a:latin typeface="Times New Roman"/>
                <a:ea typeface="Times New Roman"/>
                <a:cs typeface="Times New Roman"/>
                <a:sym typeface="Times New Roman"/>
              </a:rPr>
              <a:t>cancel_mode</a:t>
            </a:r>
            <a:r>
              <a:rPr lang="en-US" sz="1600">
                <a:solidFill>
                  <a:schemeClr val="dk1"/>
                </a:solidFill>
                <a:latin typeface="Times New Roman"/>
                <a:ea typeface="Times New Roman"/>
                <a:cs typeface="Times New Roman"/>
                <a:sym typeface="Times New Roman"/>
              </a:rPr>
              <a:t>.</a:t>
            </a:r>
            <a:endParaRPr sz="1600">
              <a:solidFill>
                <a:schemeClr val="dk1"/>
              </a:solidFill>
              <a:latin typeface="Times New Roman"/>
              <a:ea typeface="Times New Roman"/>
              <a:cs typeface="Times New Roman"/>
              <a:sym typeface="Times New Roman"/>
            </a:endParaRPr>
          </a:p>
          <a:p>
            <a:pPr indent="-330200" lvl="1" marL="914400" marR="0" rtl="0" algn="l">
              <a:lnSpc>
                <a:spcPct val="100000"/>
              </a:lnSpc>
              <a:spcBef>
                <a:spcPts val="0"/>
              </a:spcBef>
              <a:spcAft>
                <a:spcPts val="0"/>
              </a:spcAft>
              <a:buClr>
                <a:schemeClr val="dk1"/>
              </a:buClr>
              <a:buSzPts val="1600"/>
              <a:buFont typeface="Times New Roman"/>
              <a:buChar char="○"/>
            </a:pPr>
            <a:r>
              <a:rPr b="1" i="0" lang="en-US" sz="1600" u="none" cap="none" strike="noStrike">
                <a:solidFill>
                  <a:schemeClr val="dk1"/>
                </a:solidFill>
                <a:latin typeface="Times New Roman"/>
                <a:ea typeface="Times New Roman"/>
                <a:cs typeface="Times New Roman"/>
                <a:sym typeface="Times New Roman"/>
              </a:rPr>
              <a:t>Return (Thread ID)</a:t>
            </a:r>
            <a:r>
              <a:rPr b="1" lang="en-US" sz="1600" u="none" cap="none" strike="noStrike">
                <a:solidFill>
                  <a:schemeClr val="dk1"/>
                </a:solidFill>
                <a:latin typeface="Times New Roman"/>
                <a:ea typeface="Times New Roman"/>
                <a:cs typeface="Times New Roman"/>
                <a:sym typeface="Times New Roman"/>
              </a:rPr>
              <a:t>TID</a:t>
            </a:r>
            <a:r>
              <a:rPr b="1" i="1" lang="en-US" sz="1600" u="none" cap="none" strike="noStrike">
                <a:solidFill>
                  <a:schemeClr val="dk1"/>
                </a:solidFill>
                <a:latin typeface="Times New Roman"/>
                <a:ea typeface="Times New Roman"/>
                <a:cs typeface="Times New Roman"/>
                <a:sym typeface="Times New Roman"/>
              </a:rPr>
              <a:t> </a:t>
            </a:r>
            <a:r>
              <a:rPr b="0" i="0" lang="en-US" sz="1600" u="none" cap="none" strike="noStrike">
                <a:solidFill>
                  <a:schemeClr val="dk1"/>
                </a:solidFill>
                <a:latin typeface="Times New Roman"/>
                <a:ea typeface="Times New Roman"/>
                <a:cs typeface="Times New Roman"/>
                <a:sym typeface="Times New Roman"/>
              </a:rPr>
              <a:t>of the created thread.</a:t>
            </a:r>
            <a:endParaRPr sz="16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br>
              <a:rPr b="0" i="0" lang="en-US" sz="1600" u="none" cap="none" strike="noStrike">
                <a:solidFill>
                  <a:schemeClr val="dk1"/>
                </a:solidFill>
                <a:latin typeface="Times New Roman"/>
                <a:ea typeface="Times New Roman"/>
                <a:cs typeface="Times New Roman"/>
                <a:sym typeface="Times New Roman"/>
              </a:rPr>
            </a:br>
            <a:endParaRPr b="0" i="0" sz="1600" u="none" cap="none" strike="noStrike">
              <a:solidFill>
                <a:schemeClr val="dk1"/>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SzPts val="1800"/>
              <a:buFont typeface="Times New Roman"/>
              <a:buChar char="●"/>
            </a:pPr>
            <a:r>
              <a:rPr lang="en-US" sz="1800">
                <a:solidFill>
                  <a:schemeClr val="dk1"/>
                </a:solidFill>
                <a:latin typeface="Times New Roman"/>
                <a:ea typeface="Times New Roman"/>
                <a:cs typeface="Times New Roman"/>
                <a:sym typeface="Times New Roman"/>
              </a:rPr>
              <a:t>void</a:t>
            </a:r>
            <a:r>
              <a:rPr b="0" i="0" lang="en-US" sz="1800" u="none" cap="none" strike="noStrike">
                <a:solidFill>
                  <a:schemeClr val="dk1"/>
                </a:solidFill>
                <a:latin typeface="Times New Roman"/>
                <a:ea typeface="Times New Roman"/>
                <a:cs typeface="Times New Roman"/>
                <a:sym typeface="Times New Roman"/>
              </a:rPr>
              <a:t> OS2021_</a:t>
            </a:r>
            <a:r>
              <a:rPr lang="en-US" sz="1800">
                <a:solidFill>
                  <a:schemeClr val="dk1"/>
                </a:solidFill>
                <a:latin typeface="Times New Roman"/>
                <a:ea typeface="Times New Roman"/>
                <a:cs typeface="Times New Roman"/>
                <a:sym typeface="Times New Roman"/>
              </a:rPr>
              <a:t>T</a:t>
            </a:r>
            <a:r>
              <a:rPr b="0" i="0" lang="en-US" sz="1800" u="none" cap="none" strike="noStrike">
                <a:solidFill>
                  <a:schemeClr val="dk1"/>
                </a:solidFill>
                <a:latin typeface="Times New Roman"/>
                <a:ea typeface="Times New Roman"/>
                <a:cs typeface="Times New Roman"/>
                <a:sym typeface="Times New Roman"/>
              </a:rPr>
              <a:t>hreadCancel(</a:t>
            </a:r>
            <a:r>
              <a:rPr lang="en-US" sz="1800">
                <a:solidFill>
                  <a:schemeClr val="dk1"/>
                </a:solidFill>
                <a:latin typeface="Times New Roman"/>
                <a:ea typeface="Times New Roman"/>
                <a:cs typeface="Times New Roman"/>
                <a:sym typeface="Times New Roman"/>
              </a:rPr>
              <a:t>char </a:t>
            </a:r>
            <a:r>
              <a:rPr i="1" lang="en-US" sz="1800">
                <a:solidFill>
                  <a:srgbClr val="00B050"/>
                </a:solidFill>
                <a:latin typeface="Times New Roman"/>
                <a:ea typeface="Times New Roman"/>
                <a:cs typeface="Times New Roman"/>
                <a:sym typeface="Times New Roman"/>
              </a:rPr>
              <a:t>*name</a:t>
            </a:r>
            <a:r>
              <a:rPr b="0" i="0" lang="en-US" sz="18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dk1"/>
              </a:solidFill>
              <a:latin typeface="Times New Roman"/>
              <a:ea typeface="Times New Roman"/>
              <a:cs typeface="Times New Roman"/>
              <a:sym typeface="Times New Roman"/>
            </a:endParaRPr>
          </a:p>
          <a:p>
            <a:pPr indent="-330200" lvl="1" marL="914400" rtl="0" algn="l">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Cancel the thread named </a:t>
            </a:r>
            <a:r>
              <a:rPr i="1" lang="en-US" sz="1600">
                <a:solidFill>
                  <a:srgbClr val="00B050"/>
                </a:solidFill>
                <a:latin typeface="Times New Roman"/>
                <a:ea typeface="Times New Roman"/>
                <a:cs typeface="Times New Roman"/>
                <a:sym typeface="Times New Roman"/>
              </a:rPr>
              <a:t>name </a:t>
            </a:r>
            <a:r>
              <a:rPr lang="en-US" sz="1600">
                <a:solidFill>
                  <a:schemeClr val="dk1"/>
                </a:solidFill>
                <a:latin typeface="Times New Roman"/>
                <a:ea typeface="Times New Roman"/>
                <a:cs typeface="Times New Roman"/>
                <a:sym typeface="Times New Roman"/>
              </a:rPr>
              <a:t>according to the cancel mode of the thread.</a:t>
            </a:r>
            <a:endParaRPr sz="1600">
              <a:solidFill>
                <a:schemeClr val="dk1"/>
              </a:solidFill>
              <a:latin typeface="Times New Roman"/>
              <a:ea typeface="Times New Roman"/>
              <a:cs typeface="Times New Roman"/>
              <a:sym typeface="Times New Roman"/>
            </a:endParaRPr>
          </a:p>
          <a:p>
            <a:pPr indent="-330200" lvl="1" marL="914400" rtl="0" algn="l">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If the cancellation mode is 0,  change the thread status to </a:t>
            </a:r>
            <a:r>
              <a:rPr b="1" lang="en-US" sz="1600">
                <a:solidFill>
                  <a:schemeClr val="dk1"/>
                </a:solidFill>
                <a:latin typeface="Times New Roman"/>
                <a:ea typeface="Times New Roman"/>
                <a:cs typeface="Times New Roman"/>
                <a:sym typeface="Times New Roman"/>
              </a:rPr>
              <a:t>TERMINATED</a:t>
            </a:r>
            <a:r>
              <a:rPr lang="en-US" sz="1600">
                <a:solidFill>
                  <a:schemeClr val="dk1"/>
                </a:solidFill>
                <a:latin typeface="Times New Roman"/>
                <a:ea typeface="Times New Roman"/>
                <a:cs typeface="Times New Roman"/>
                <a:sym typeface="Times New Roman"/>
              </a:rPr>
              <a:t>, and then the resource memory block will be reclaimed by the reclaimer.</a:t>
            </a:r>
            <a:endParaRPr sz="1600">
              <a:solidFill>
                <a:schemeClr val="dk1"/>
              </a:solidFill>
              <a:latin typeface="Times New Roman"/>
              <a:ea typeface="Times New Roman"/>
              <a:cs typeface="Times New Roman"/>
              <a:sym typeface="Times New Roman"/>
            </a:endParaRPr>
          </a:p>
          <a:p>
            <a:pPr indent="-330200" lvl="1" marL="914400" rtl="0" algn="l">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If the cancellation mode is 1, please inform the thread named </a:t>
            </a:r>
            <a:r>
              <a:rPr i="1" lang="en-US" sz="1800">
                <a:solidFill>
                  <a:srgbClr val="00B050"/>
                </a:solidFill>
                <a:latin typeface="Times New Roman"/>
                <a:ea typeface="Times New Roman"/>
                <a:cs typeface="Times New Roman"/>
                <a:sym typeface="Times New Roman"/>
              </a:rPr>
              <a:t>name</a:t>
            </a:r>
            <a:r>
              <a:rPr lang="en-US" sz="1600">
                <a:solidFill>
                  <a:schemeClr val="dk1"/>
                </a:solidFill>
                <a:latin typeface="Times New Roman"/>
                <a:ea typeface="Times New Roman"/>
                <a:cs typeface="Times New Roman"/>
                <a:sym typeface="Times New Roman"/>
              </a:rPr>
              <a:t> that another thread wants to cancel it.</a:t>
            </a:r>
            <a:endParaRPr sz="1600">
              <a:solidFill>
                <a:schemeClr val="dk1"/>
              </a:solidFill>
              <a:latin typeface="Times New Roman"/>
              <a:ea typeface="Times New Roman"/>
              <a:cs typeface="Times New Roman"/>
              <a:sym typeface="Times New Roman"/>
            </a:endParaRPr>
          </a:p>
          <a:p>
            <a:pPr indent="-330200" lvl="2" marL="1371600" rtl="0" algn="l">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Then </a:t>
            </a:r>
            <a:r>
              <a:rPr i="1" lang="en-US" sz="1600">
                <a:solidFill>
                  <a:srgbClr val="00B050"/>
                </a:solidFill>
                <a:latin typeface="Times New Roman"/>
                <a:ea typeface="Times New Roman"/>
                <a:cs typeface="Times New Roman"/>
                <a:sym typeface="Times New Roman"/>
              </a:rPr>
              <a:t>name</a:t>
            </a:r>
            <a:r>
              <a:rPr lang="en-US" sz="1600">
                <a:solidFill>
                  <a:schemeClr val="dk1"/>
                </a:solidFill>
                <a:latin typeface="Times New Roman"/>
                <a:ea typeface="Times New Roman"/>
                <a:cs typeface="Times New Roman"/>
                <a:sym typeface="Times New Roman"/>
              </a:rPr>
              <a:t> thread will be terminated when it enters the cancellation point</a:t>
            </a:r>
            <a:endParaRPr sz="1600">
              <a:solidFill>
                <a:schemeClr val="dk1"/>
              </a:solidFill>
              <a:latin typeface="Times New Roman"/>
              <a:ea typeface="Times New Roman"/>
              <a:cs typeface="Times New Roman"/>
              <a:sym typeface="Times New Roman"/>
            </a:endParaRPr>
          </a:p>
        </p:txBody>
      </p:sp>
      <p:sp>
        <p:nvSpPr>
          <p:cNvPr id="332" name="Google Shape;332;p15"/>
          <p:cNvSpPr txBox="1"/>
          <p:nvPr>
            <p:ph idx="12" type="sldNum"/>
          </p:nvPr>
        </p:nvSpPr>
        <p:spPr>
          <a:xfrm>
            <a:off x="4552212" y="6601775"/>
            <a:ext cx="329100" cy="184800"/>
          </a:xfrm>
          <a:prstGeom prst="rect">
            <a:avLst/>
          </a:prstGeom>
        </p:spPr>
        <p:txBody>
          <a:bodyPr anchorCtr="0" anchor="t" bIns="0" lIns="0" spcFirstLastPara="1" rIns="0" wrap="square" tIns="0">
            <a:spAutoFit/>
          </a:bodyPr>
          <a:lstStyle/>
          <a:p>
            <a:pPr indent="0" lvl="0" marL="38100" rtl="0" algn="l">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gfba6e3df84_3_39"/>
          <p:cNvSpPr txBox="1"/>
          <p:nvPr>
            <p:ph type="title"/>
          </p:nvPr>
        </p:nvSpPr>
        <p:spPr>
          <a:xfrm>
            <a:off x="707542" y="399415"/>
            <a:ext cx="47028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1" lang="en-US" sz="3600">
                <a:latin typeface="Times New Roman"/>
                <a:ea typeface="Times New Roman"/>
                <a:cs typeface="Times New Roman"/>
                <a:sym typeface="Times New Roman"/>
              </a:rPr>
              <a:t>API Description(2/</a:t>
            </a:r>
            <a:r>
              <a:rPr b="1" lang="en-US" sz="3600"/>
              <a:t>3</a:t>
            </a:r>
            <a:r>
              <a:rPr b="1" lang="en-US" sz="3600">
                <a:latin typeface="Times New Roman"/>
                <a:ea typeface="Times New Roman"/>
                <a:cs typeface="Times New Roman"/>
                <a:sym typeface="Times New Roman"/>
              </a:rPr>
              <a:t>)</a:t>
            </a:r>
            <a:endParaRPr sz="3600">
              <a:latin typeface="Times New Roman"/>
              <a:ea typeface="Times New Roman"/>
              <a:cs typeface="Times New Roman"/>
              <a:sym typeface="Times New Roman"/>
            </a:endParaRPr>
          </a:p>
        </p:txBody>
      </p:sp>
      <p:sp>
        <p:nvSpPr>
          <p:cNvPr id="339" name="Google Shape;339;gfba6e3df84_3_39"/>
          <p:cNvSpPr txBox="1"/>
          <p:nvPr/>
        </p:nvSpPr>
        <p:spPr>
          <a:xfrm>
            <a:off x="698100" y="1069275"/>
            <a:ext cx="8065500" cy="42516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A total of 8 types of events, use numbers 0~7 to number the events.</a:t>
            </a:r>
            <a:endParaRPr sz="1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285750" lvl="0" marL="297816" marR="0" rtl="0" algn="l">
              <a:lnSpc>
                <a:spcPct val="100000"/>
              </a:lnSpc>
              <a:spcBef>
                <a:spcPts val="0"/>
              </a:spcBef>
              <a:spcAft>
                <a:spcPts val="0"/>
              </a:spcAft>
              <a:buClr>
                <a:schemeClr val="dk1"/>
              </a:buClr>
              <a:buSzPts val="1800"/>
              <a:buFont typeface="Times New Roman"/>
              <a:buChar char="●"/>
            </a:pPr>
            <a:r>
              <a:rPr i="0" lang="en-US" sz="1800" u="none" cap="none" strike="noStrike">
                <a:solidFill>
                  <a:schemeClr val="dk1"/>
                </a:solidFill>
                <a:latin typeface="Times New Roman"/>
                <a:ea typeface="Times New Roman"/>
                <a:cs typeface="Times New Roman"/>
                <a:sym typeface="Times New Roman"/>
              </a:rPr>
              <a:t>void OS2021_threadWaitEvent(int </a:t>
            </a:r>
            <a:r>
              <a:rPr i="1" lang="en-US" sz="1800">
                <a:solidFill>
                  <a:srgbClr val="00B050"/>
                </a:solidFill>
                <a:latin typeface="Times New Roman"/>
                <a:ea typeface="Times New Roman"/>
                <a:cs typeface="Times New Roman"/>
                <a:sym typeface="Times New Roman"/>
              </a:rPr>
              <a:t>e</a:t>
            </a:r>
            <a:r>
              <a:rPr i="1" lang="en-US" sz="1800" u="none" cap="none" strike="noStrike">
                <a:solidFill>
                  <a:srgbClr val="00B050"/>
                </a:solidFill>
                <a:latin typeface="Times New Roman"/>
                <a:ea typeface="Times New Roman"/>
                <a:cs typeface="Times New Roman"/>
                <a:sym typeface="Times New Roman"/>
              </a:rPr>
              <a:t>vent_</a:t>
            </a:r>
            <a:r>
              <a:rPr i="1" lang="en-US" sz="1800">
                <a:solidFill>
                  <a:srgbClr val="00B050"/>
                </a:solidFill>
                <a:latin typeface="Times New Roman"/>
                <a:ea typeface="Times New Roman"/>
                <a:cs typeface="Times New Roman"/>
                <a:sym typeface="Times New Roman"/>
              </a:rPr>
              <a:t>id</a:t>
            </a:r>
            <a:r>
              <a:rPr i="0" lang="en-US" sz="1800" u="none" cap="none" strike="noStrike">
                <a:solidFill>
                  <a:schemeClr val="dk1"/>
                </a:solidFill>
                <a:latin typeface="Times New Roman"/>
                <a:ea typeface="Times New Roman"/>
                <a:cs typeface="Times New Roman"/>
                <a:sym typeface="Times New Roman"/>
              </a:rPr>
              <a:t>);</a:t>
            </a:r>
            <a:endParaRPr i="0" sz="1800" u="none" cap="none" strike="noStrike">
              <a:solidFill>
                <a:srgbClr val="000000"/>
              </a:solidFill>
              <a:latin typeface="Times New Roman"/>
              <a:ea typeface="Times New Roman"/>
              <a:cs typeface="Times New Roman"/>
              <a:sym typeface="Times New Roman"/>
            </a:endParaRPr>
          </a:p>
          <a:p>
            <a:pPr indent="-283843" lvl="1" marL="756285" marR="0" rtl="0" algn="l">
              <a:lnSpc>
                <a:spcPct val="100000"/>
              </a:lnSpc>
              <a:spcBef>
                <a:spcPts val="5"/>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The running thread changes its state to </a:t>
            </a:r>
            <a:r>
              <a:rPr b="1" lang="en-US" sz="1600">
                <a:solidFill>
                  <a:schemeClr val="dk1"/>
                </a:solidFill>
                <a:latin typeface="Times New Roman"/>
                <a:ea typeface="Times New Roman"/>
                <a:cs typeface="Times New Roman"/>
                <a:sym typeface="Times New Roman"/>
              </a:rPr>
              <a:t>WAITING</a:t>
            </a:r>
            <a:r>
              <a:rPr lang="en-US" sz="1600">
                <a:solidFill>
                  <a:schemeClr val="dk1"/>
                </a:solidFill>
                <a:latin typeface="Times New Roman"/>
                <a:ea typeface="Times New Roman"/>
                <a:cs typeface="Times New Roman"/>
                <a:sym typeface="Times New Roman"/>
              </a:rPr>
              <a:t> and enters the event waiting queue corresponding to the </a:t>
            </a:r>
            <a:r>
              <a:rPr i="1" lang="en-US" sz="1600">
                <a:solidFill>
                  <a:srgbClr val="00B050"/>
                </a:solidFill>
                <a:latin typeface="Times New Roman"/>
                <a:ea typeface="Times New Roman"/>
                <a:cs typeface="Times New Roman"/>
                <a:sym typeface="Times New Roman"/>
              </a:rPr>
              <a:t>event_id</a:t>
            </a:r>
            <a:r>
              <a:rPr lang="en-US" sz="1600">
                <a:solidFill>
                  <a:schemeClr val="dk1"/>
                </a:solidFill>
                <a:latin typeface="Times New Roman"/>
                <a:ea typeface="Times New Roman"/>
                <a:cs typeface="Times New Roman"/>
                <a:sym typeface="Times New Roman"/>
              </a:rPr>
              <a:t>.</a:t>
            </a:r>
            <a:endParaRPr sz="1600">
              <a:solidFill>
                <a:schemeClr val="dk1"/>
              </a:solidFill>
              <a:latin typeface="Times New Roman"/>
              <a:ea typeface="Times New Roman"/>
              <a:cs typeface="Times New Roman"/>
              <a:sym typeface="Times New Roman"/>
            </a:endParaRPr>
          </a:p>
          <a:p>
            <a:pPr indent="-285750" lvl="1" marL="742950" marR="0" rtl="0" algn="l">
              <a:lnSpc>
                <a:spcPct val="100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Reschedule if needed.</a:t>
            </a:r>
            <a:endParaRPr sz="1600">
              <a:solidFill>
                <a:schemeClr val="dk1"/>
              </a:solidFill>
              <a:latin typeface="Times New Roman"/>
              <a:ea typeface="Times New Roman"/>
              <a:cs typeface="Times New Roman"/>
              <a:sym typeface="Times New Roman"/>
            </a:endParaRPr>
          </a:p>
          <a:p>
            <a:pPr indent="-285750" lvl="1" marL="742950" marR="0" rtl="0" algn="l">
              <a:lnSpc>
                <a:spcPct val="100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The thread calling this API must print the event it wants to wait for on the terminal. </a:t>
            </a:r>
            <a:endParaRPr sz="1600">
              <a:solidFill>
                <a:schemeClr val="dk1"/>
              </a:solidFill>
              <a:latin typeface="Times New Roman"/>
              <a:ea typeface="Times New Roman"/>
              <a:cs typeface="Times New Roman"/>
              <a:sym typeface="Times New Roman"/>
            </a:endParaRPr>
          </a:p>
          <a:p>
            <a:pPr indent="-330200" lvl="2" marL="1371600" rtl="0" algn="l">
              <a:spcBef>
                <a:spcPts val="5"/>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e.g., xxx wants to wait for event 2.</a:t>
            </a:r>
            <a:endParaRPr sz="1600">
              <a:solidFill>
                <a:schemeClr val="dk1"/>
              </a:solidFill>
              <a:latin typeface="Times New Roman"/>
              <a:ea typeface="Times New Roman"/>
              <a:cs typeface="Times New Roman"/>
              <a:sym typeface="Times New Roman"/>
            </a:endParaRPr>
          </a:p>
          <a:p>
            <a:pPr indent="-182243" lvl="1" marL="756285" marR="0" rtl="0" algn="l">
              <a:lnSpc>
                <a:spcPct val="100000"/>
              </a:lnSpc>
              <a:spcBef>
                <a:spcPts val="5"/>
              </a:spcBef>
              <a:spcAft>
                <a:spcPts val="0"/>
              </a:spcAft>
              <a:buClr>
                <a:schemeClr val="dk1"/>
              </a:buClr>
              <a:buSzPts val="1650"/>
              <a:buFont typeface="Arial"/>
              <a:buNone/>
            </a:pPr>
            <a:r>
              <a:t/>
            </a:r>
            <a:endParaRPr i="0" sz="1450" u="none" cap="none" strike="noStrike">
              <a:solidFill>
                <a:schemeClr val="dk1"/>
              </a:solidFill>
              <a:latin typeface="Times New Roman"/>
              <a:ea typeface="Times New Roman"/>
              <a:cs typeface="Times New Roman"/>
              <a:sym typeface="Times New Roman"/>
            </a:endParaRPr>
          </a:p>
          <a:p>
            <a:pPr indent="-287018" lvl="0" marL="299085" marR="0" rtl="0" algn="l">
              <a:lnSpc>
                <a:spcPct val="100000"/>
              </a:lnSpc>
              <a:spcBef>
                <a:spcPts val="5"/>
              </a:spcBef>
              <a:spcAft>
                <a:spcPts val="0"/>
              </a:spcAft>
              <a:buClr>
                <a:schemeClr val="dk1"/>
              </a:buClr>
              <a:buSzPts val="1800"/>
              <a:buFont typeface="Times New Roman"/>
              <a:buChar char="●"/>
            </a:pPr>
            <a:r>
              <a:rPr i="0" lang="en-US" sz="1800" u="none" cap="none" strike="noStrike">
                <a:solidFill>
                  <a:schemeClr val="dk1"/>
                </a:solidFill>
                <a:latin typeface="Times New Roman"/>
                <a:ea typeface="Times New Roman"/>
                <a:cs typeface="Times New Roman"/>
                <a:sym typeface="Times New Roman"/>
              </a:rPr>
              <a:t>void OS2021_threadSetEvent(int </a:t>
            </a:r>
            <a:r>
              <a:rPr i="1" lang="en-US" sz="1800">
                <a:solidFill>
                  <a:srgbClr val="00B050"/>
                </a:solidFill>
                <a:latin typeface="Times New Roman"/>
                <a:ea typeface="Times New Roman"/>
                <a:cs typeface="Times New Roman"/>
                <a:sym typeface="Times New Roman"/>
              </a:rPr>
              <a:t>event_id</a:t>
            </a:r>
            <a:r>
              <a:rPr i="0" lang="en-US" sz="1800" u="none" cap="none" strike="noStrike">
                <a:solidFill>
                  <a:schemeClr val="dk1"/>
                </a:solidFill>
                <a:latin typeface="Times New Roman"/>
                <a:ea typeface="Times New Roman"/>
                <a:cs typeface="Times New Roman"/>
                <a:sym typeface="Times New Roman"/>
              </a:rPr>
              <a:t>);</a:t>
            </a:r>
            <a:endParaRPr i="0" sz="1800" u="none" cap="none" strike="noStrike">
              <a:solidFill>
                <a:srgbClr val="000000"/>
              </a:solidFill>
              <a:latin typeface="Times New Roman"/>
              <a:ea typeface="Times New Roman"/>
              <a:cs typeface="Times New Roman"/>
              <a:sym typeface="Times New Roman"/>
            </a:endParaRPr>
          </a:p>
          <a:p>
            <a:pPr indent="-283843" lvl="1" marL="756285" marR="0" rtl="0" algn="l">
              <a:lnSpc>
                <a:spcPct val="100000"/>
              </a:lnSpc>
              <a:spcBef>
                <a:spcPts val="5"/>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If there is currently a thread waiting for an event, the API will move the state of the thread from </a:t>
            </a:r>
            <a:r>
              <a:rPr b="1" lang="en-US" sz="1600">
                <a:solidFill>
                  <a:schemeClr val="dk1"/>
                </a:solidFill>
                <a:latin typeface="Times New Roman"/>
                <a:ea typeface="Times New Roman"/>
                <a:cs typeface="Times New Roman"/>
                <a:sym typeface="Times New Roman"/>
              </a:rPr>
              <a:t>WAITING</a:t>
            </a:r>
            <a:r>
              <a:rPr lang="en-US" sz="1600">
                <a:solidFill>
                  <a:schemeClr val="dk1"/>
                </a:solidFill>
                <a:latin typeface="Times New Roman"/>
                <a:ea typeface="Times New Roman"/>
                <a:cs typeface="Times New Roman"/>
                <a:sym typeface="Times New Roman"/>
              </a:rPr>
              <a:t> to </a:t>
            </a:r>
            <a:r>
              <a:rPr b="1" lang="en-US" sz="1600">
                <a:solidFill>
                  <a:schemeClr val="dk1"/>
                </a:solidFill>
                <a:latin typeface="Times New Roman"/>
                <a:ea typeface="Times New Roman"/>
                <a:cs typeface="Times New Roman"/>
                <a:sym typeface="Times New Roman"/>
              </a:rPr>
              <a:t>READY</a:t>
            </a:r>
            <a:r>
              <a:rPr lang="en-US" sz="1600">
                <a:solidFill>
                  <a:schemeClr val="dk1"/>
                </a:solidFill>
                <a:latin typeface="Times New Roman"/>
                <a:ea typeface="Times New Roman"/>
                <a:cs typeface="Times New Roman"/>
                <a:sym typeface="Times New Roman"/>
              </a:rPr>
              <a:t> and remove the thread from the event waiting queue corresponding to the </a:t>
            </a:r>
            <a:r>
              <a:rPr i="1" lang="en-US" sz="1600">
                <a:solidFill>
                  <a:srgbClr val="00B050"/>
                </a:solidFill>
                <a:latin typeface="Times New Roman"/>
                <a:ea typeface="Times New Roman"/>
                <a:cs typeface="Times New Roman"/>
                <a:sym typeface="Times New Roman"/>
              </a:rPr>
              <a:t>event_id</a:t>
            </a:r>
            <a:r>
              <a:rPr lang="en-US" sz="1600">
                <a:solidFill>
                  <a:schemeClr val="dk1"/>
                </a:solidFill>
                <a:latin typeface="Times New Roman"/>
                <a:ea typeface="Times New Roman"/>
                <a:cs typeface="Times New Roman"/>
                <a:sym typeface="Times New Roman"/>
              </a:rPr>
              <a:t>. </a:t>
            </a:r>
            <a:endParaRPr sz="1600">
              <a:solidFill>
                <a:schemeClr val="dk1"/>
              </a:solidFill>
              <a:latin typeface="Times New Roman"/>
              <a:ea typeface="Times New Roman"/>
              <a:cs typeface="Times New Roman"/>
              <a:sym typeface="Times New Roman"/>
            </a:endParaRPr>
          </a:p>
          <a:p>
            <a:pPr indent="-283843" lvl="1" marL="756285" marR="0" rtl="0" algn="l">
              <a:lnSpc>
                <a:spcPct val="100000"/>
              </a:lnSpc>
              <a:spcBef>
                <a:spcPts val="5"/>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If no threads are waiting for the event, nothing is done.</a:t>
            </a:r>
            <a:endParaRPr sz="1600">
              <a:solidFill>
                <a:schemeClr val="dk1"/>
              </a:solidFill>
              <a:latin typeface="Times New Roman"/>
              <a:ea typeface="Times New Roman"/>
              <a:cs typeface="Times New Roman"/>
              <a:sym typeface="Times New Roman"/>
            </a:endParaRPr>
          </a:p>
          <a:p>
            <a:pPr indent="-283843" lvl="1" marL="756285" marR="0" rtl="0" algn="l">
              <a:lnSpc>
                <a:spcPct val="100000"/>
              </a:lnSpc>
              <a:spcBef>
                <a:spcPts val="5"/>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If a thread is awakened, the wake-up information must be printed on the terminal.</a:t>
            </a:r>
            <a:endParaRPr sz="1600">
              <a:solidFill>
                <a:schemeClr val="dk1"/>
              </a:solidFill>
              <a:latin typeface="Times New Roman"/>
              <a:ea typeface="Times New Roman"/>
              <a:cs typeface="Times New Roman"/>
              <a:sym typeface="Times New Roman"/>
            </a:endParaRPr>
          </a:p>
          <a:p>
            <a:pPr indent="-330200" lvl="2" marL="1371600" marR="0" rtl="0" algn="l">
              <a:lnSpc>
                <a:spcPct val="100000"/>
              </a:lnSpc>
              <a:spcBef>
                <a:spcPts val="5"/>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e.g., xxx1 changes the status of xxx2 to </a:t>
            </a:r>
            <a:r>
              <a:rPr b="1" lang="en-US" sz="1600">
                <a:solidFill>
                  <a:schemeClr val="dk1"/>
                </a:solidFill>
                <a:latin typeface="Times New Roman"/>
                <a:ea typeface="Times New Roman"/>
                <a:cs typeface="Times New Roman"/>
                <a:sym typeface="Times New Roman"/>
              </a:rPr>
              <a:t>READY</a:t>
            </a:r>
            <a:r>
              <a:rPr lang="en-US" sz="1600">
                <a:solidFill>
                  <a:schemeClr val="dk1"/>
                </a:solidFill>
                <a:latin typeface="Times New Roman"/>
                <a:ea typeface="Times New Roman"/>
                <a:cs typeface="Times New Roman"/>
                <a:sym typeface="Times New Roman"/>
              </a:rPr>
              <a:t>.</a:t>
            </a:r>
            <a:endParaRPr sz="1600">
              <a:solidFill>
                <a:schemeClr val="dk1"/>
              </a:solidFill>
              <a:latin typeface="Times New Roman"/>
              <a:ea typeface="Times New Roman"/>
              <a:cs typeface="Times New Roman"/>
              <a:sym typeface="Times New Roman"/>
            </a:endParaRPr>
          </a:p>
          <a:p>
            <a:pPr indent="0" lvl="0" marL="0" marR="0" rtl="0" algn="l">
              <a:lnSpc>
                <a:spcPct val="100000"/>
              </a:lnSpc>
              <a:spcBef>
                <a:spcPts val="5"/>
              </a:spcBef>
              <a:spcAft>
                <a:spcPts val="0"/>
              </a:spcAft>
              <a:buNone/>
            </a:pPr>
            <a:r>
              <a:t/>
            </a:r>
            <a:endParaRPr sz="1450">
              <a:solidFill>
                <a:schemeClr val="dk1"/>
              </a:solidFill>
              <a:latin typeface="Times New Roman"/>
              <a:ea typeface="Times New Roman"/>
              <a:cs typeface="Times New Roman"/>
              <a:sym typeface="Times New Roman"/>
            </a:endParaRPr>
          </a:p>
        </p:txBody>
      </p:sp>
      <p:sp>
        <p:nvSpPr>
          <p:cNvPr id="340" name="Google Shape;340;gfba6e3df84_3_39"/>
          <p:cNvSpPr txBox="1"/>
          <p:nvPr>
            <p:ph idx="12" type="sldNum"/>
          </p:nvPr>
        </p:nvSpPr>
        <p:spPr>
          <a:xfrm>
            <a:off x="4552228" y="6601775"/>
            <a:ext cx="557100" cy="184800"/>
          </a:xfrm>
          <a:prstGeom prst="rect">
            <a:avLst/>
          </a:prstGeom>
        </p:spPr>
        <p:txBody>
          <a:bodyPr anchorCtr="0" anchor="t" bIns="0" lIns="0" spcFirstLastPara="1" rIns="0" wrap="square" tIns="0">
            <a:spAutoFit/>
          </a:bodyPr>
          <a:lstStyle/>
          <a:p>
            <a:pPr indent="0" lvl="0" marL="38100" rtl="0" algn="l">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g1046d3ecdda_0_15"/>
          <p:cNvSpPr txBox="1"/>
          <p:nvPr>
            <p:ph type="title"/>
          </p:nvPr>
        </p:nvSpPr>
        <p:spPr>
          <a:xfrm>
            <a:off x="707542" y="399415"/>
            <a:ext cx="47028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1" lang="en-US" sz="3600">
                <a:latin typeface="Times New Roman"/>
                <a:ea typeface="Times New Roman"/>
                <a:cs typeface="Times New Roman"/>
                <a:sym typeface="Times New Roman"/>
              </a:rPr>
              <a:t>API Description(2/</a:t>
            </a:r>
            <a:r>
              <a:rPr b="1" lang="en-US" sz="3600"/>
              <a:t>3</a:t>
            </a:r>
            <a:r>
              <a:rPr b="1" lang="en-US" sz="3600">
                <a:latin typeface="Times New Roman"/>
                <a:ea typeface="Times New Roman"/>
                <a:cs typeface="Times New Roman"/>
                <a:sym typeface="Times New Roman"/>
              </a:rPr>
              <a:t>)</a:t>
            </a:r>
            <a:endParaRPr sz="3600">
              <a:latin typeface="Times New Roman"/>
              <a:ea typeface="Times New Roman"/>
              <a:cs typeface="Times New Roman"/>
              <a:sym typeface="Times New Roman"/>
            </a:endParaRPr>
          </a:p>
        </p:txBody>
      </p:sp>
      <p:sp>
        <p:nvSpPr>
          <p:cNvPr id="347" name="Google Shape;347;g1046d3ecdda_0_15"/>
          <p:cNvSpPr txBox="1"/>
          <p:nvPr/>
        </p:nvSpPr>
        <p:spPr>
          <a:xfrm>
            <a:off x="698100" y="1069275"/>
            <a:ext cx="8065500" cy="1852800"/>
          </a:xfrm>
          <a:prstGeom prst="rect">
            <a:avLst/>
          </a:prstGeom>
          <a:noFill/>
          <a:ln>
            <a:noFill/>
          </a:ln>
        </p:spPr>
        <p:txBody>
          <a:bodyPr anchorCtr="0" anchor="t" bIns="0" lIns="0" spcFirstLastPara="1" rIns="0" wrap="square" tIns="12700">
            <a:spAutoFit/>
          </a:bodyPr>
          <a:lstStyle/>
          <a:p>
            <a:pPr indent="-349250" lvl="0" marL="457200" rtl="0" algn="l">
              <a:spcBef>
                <a:spcPts val="0"/>
              </a:spcBef>
              <a:spcAft>
                <a:spcPts val="0"/>
              </a:spcAft>
              <a:buClr>
                <a:srgbClr val="C00000"/>
              </a:buClr>
              <a:buSzPts val="1900"/>
              <a:buFont typeface="Times New Roman"/>
              <a:buChar char="●"/>
            </a:pPr>
            <a:r>
              <a:rPr lang="en-US" sz="1900">
                <a:solidFill>
                  <a:srgbClr val="C00000"/>
                </a:solidFill>
                <a:latin typeface="Times New Roman"/>
                <a:ea typeface="Times New Roman"/>
                <a:cs typeface="Times New Roman"/>
                <a:sym typeface="Times New Roman"/>
              </a:rPr>
              <a:t>Notice</a:t>
            </a:r>
            <a:endParaRPr sz="1900">
              <a:solidFill>
                <a:srgbClr val="C00000"/>
              </a:solidFill>
              <a:latin typeface="Times New Roman"/>
              <a:ea typeface="Times New Roman"/>
              <a:cs typeface="Times New Roman"/>
              <a:sym typeface="Times New Roman"/>
            </a:endParaRPr>
          </a:p>
          <a:p>
            <a:pPr indent="-336550" lvl="1" marL="914400" rtl="0" algn="l">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If multiple threads are waiting for the same event, the thread with the highest priority will be awakened first. </a:t>
            </a:r>
            <a:br>
              <a:rPr lang="en-US" sz="1700">
                <a:solidFill>
                  <a:schemeClr val="dk1"/>
                </a:solidFill>
                <a:latin typeface="Times New Roman"/>
                <a:ea typeface="Times New Roman"/>
                <a:cs typeface="Times New Roman"/>
                <a:sym typeface="Times New Roman"/>
              </a:rPr>
            </a:br>
            <a:endParaRPr sz="1700">
              <a:solidFill>
                <a:schemeClr val="dk1"/>
              </a:solidFill>
              <a:latin typeface="Times New Roman"/>
              <a:ea typeface="Times New Roman"/>
              <a:cs typeface="Times New Roman"/>
              <a:sym typeface="Times New Roman"/>
            </a:endParaRPr>
          </a:p>
          <a:p>
            <a:pPr indent="-336550" lvl="1" marL="914400" rtl="0" algn="l">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If the priority is the same, it will be served according to the first-come, first-served (FCFS) algorithm.</a:t>
            </a:r>
            <a:endParaRPr sz="1700">
              <a:solidFill>
                <a:schemeClr val="dk1"/>
              </a:solidFill>
              <a:latin typeface="Times New Roman"/>
              <a:ea typeface="Times New Roman"/>
              <a:cs typeface="Times New Roman"/>
              <a:sym typeface="Times New Roman"/>
            </a:endParaRPr>
          </a:p>
          <a:p>
            <a:pPr indent="0" lvl="0" marL="0" marR="0" rtl="0" algn="l">
              <a:lnSpc>
                <a:spcPct val="100000"/>
              </a:lnSpc>
              <a:spcBef>
                <a:spcPts val="5"/>
              </a:spcBef>
              <a:spcAft>
                <a:spcPts val="0"/>
              </a:spcAft>
              <a:buNone/>
            </a:pPr>
            <a:r>
              <a:t/>
            </a:r>
            <a:endParaRPr sz="1550">
              <a:solidFill>
                <a:schemeClr val="dk1"/>
              </a:solidFill>
              <a:latin typeface="Times New Roman"/>
              <a:ea typeface="Times New Roman"/>
              <a:cs typeface="Times New Roman"/>
              <a:sym typeface="Times New Roman"/>
            </a:endParaRPr>
          </a:p>
        </p:txBody>
      </p:sp>
      <p:sp>
        <p:nvSpPr>
          <p:cNvPr id="348" name="Google Shape;348;g1046d3ecdda_0_15"/>
          <p:cNvSpPr txBox="1"/>
          <p:nvPr>
            <p:ph idx="12" type="sldNum"/>
          </p:nvPr>
        </p:nvSpPr>
        <p:spPr>
          <a:xfrm>
            <a:off x="4552218" y="6601775"/>
            <a:ext cx="420300" cy="184800"/>
          </a:xfrm>
          <a:prstGeom prst="rect">
            <a:avLst/>
          </a:prstGeom>
        </p:spPr>
        <p:txBody>
          <a:bodyPr anchorCtr="0" anchor="t" bIns="0" lIns="0" spcFirstLastPara="1" rIns="0" wrap="square" tIns="0">
            <a:spAutoFit/>
          </a:bodyPr>
          <a:lstStyle/>
          <a:p>
            <a:pPr indent="0" lvl="0" marL="38100" rtl="0" algn="l">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gfc4405ad26_0_1"/>
          <p:cNvSpPr/>
          <p:nvPr/>
        </p:nvSpPr>
        <p:spPr>
          <a:xfrm>
            <a:off x="507875" y="2343463"/>
            <a:ext cx="2499000" cy="4827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355" name="Google Shape;355;gfc4405ad26_0_1"/>
          <p:cNvSpPr/>
          <p:nvPr/>
        </p:nvSpPr>
        <p:spPr>
          <a:xfrm>
            <a:off x="5959450" y="2360288"/>
            <a:ext cx="2499000" cy="4827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356" name="Google Shape;356;gfc4405ad26_0_1"/>
          <p:cNvSpPr/>
          <p:nvPr/>
        </p:nvSpPr>
        <p:spPr>
          <a:xfrm>
            <a:off x="507875" y="3347050"/>
            <a:ext cx="2499000" cy="4827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357" name="Google Shape;357;gfc4405ad26_0_1"/>
          <p:cNvSpPr txBox="1"/>
          <p:nvPr>
            <p:ph type="title"/>
          </p:nvPr>
        </p:nvSpPr>
        <p:spPr>
          <a:xfrm>
            <a:off x="707542" y="399415"/>
            <a:ext cx="47028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1" lang="en-US" sz="3600"/>
              <a:t>Event example</a:t>
            </a:r>
            <a:endParaRPr sz="3600">
              <a:latin typeface="Times New Roman"/>
              <a:ea typeface="Times New Roman"/>
              <a:cs typeface="Times New Roman"/>
              <a:sym typeface="Times New Roman"/>
            </a:endParaRPr>
          </a:p>
        </p:txBody>
      </p:sp>
      <p:sp>
        <p:nvSpPr>
          <p:cNvPr id="358" name="Google Shape;358;gfc4405ad26_0_1"/>
          <p:cNvSpPr txBox="1"/>
          <p:nvPr/>
        </p:nvSpPr>
        <p:spPr>
          <a:xfrm>
            <a:off x="561225" y="1396875"/>
            <a:ext cx="2360700" cy="892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lang="en-US" sz="1600">
                <a:latin typeface="Times New Roman"/>
                <a:ea typeface="Times New Roman"/>
                <a:cs typeface="Times New Roman"/>
                <a:sym typeface="Times New Roman"/>
              </a:rPr>
              <a:t>Ready queue</a:t>
            </a:r>
            <a:br>
              <a:rPr b="1" lang="en-US" sz="1600">
                <a:latin typeface="Times New Roman"/>
                <a:ea typeface="Times New Roman"/>
                <a:cs typeface="Times New Roman"/>
                <a:sym typeface="Times New Roman"/>
              </a:rPr>
            </a:br>
            <a:r>
              <a:rPr lang="en-US">
                <a:solidFill>
                  <a:srgbClr val="E36C09"/>
                </a:solidFill>
                <a:latin typeface="Times New Roman"/>
                <a:ea typeface="Times New Roman"/>
                <a:cs typeface="Times New Roman"/>
                <a:sym typeface="Times New Roman"/>
              </a:rPr>
              <a:t>Orange</a:t>
            </a:r>
            <a:r>
              <a:rPr lang="en-US">
                <a:solidFill>
                  <a:schemeClr val="dk1"/>
                </a:solidFill>
                <a:latin typeface="Times New Roman"/>
                <a:ea typeface="Times New Roman"/>
                <a:cs typeface="Times New Roman"/>
                <a:sym typeface="Times New Roman"/>
              </a:rPr>
              <a:t>: running</a:t>
            </a:r>
            <a:endParaRPr sz="16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t/>
            </a:r>
            <a:endParaRPr b="1" sz="1600">
              <a:latin typeface="Times New Roman"/>
              <a:ea typeface="Times New Roman"/>
              <a:cs typeface="Times New Roman"/>
              <a:sym typeface="Times New Roman"/>
            </a:endParaRPr>
          </a:p>
        </p:txBody>
      </p:sp>
      <p:sp>
        <p:nvSpPr>
          <p:cNvPr id="359" name="Google Shape;359;gfc4405ad26_0_1"/>
          <p:cNvSpPr txBox="1"/>
          <p:nvPr/>
        </p:nvSpPr>
        <p:spPr>
          <a:xfrm>
            <a:off x="5959450" y="1396875"/>
            <a:ext cx="23607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lang="en-US" sz="1600">
                <a:solidFill>
                  <a:schemeClr val="dk1"/>
                </a:solidFill>
                <a:latin typeface="Times New Roman"/>
                <a:ea typeface="Times New Roman"/>
                <a:cs typeface="Times New Roman"/>
                <a:sym typeface="Times New Roman"/>
              </a:rPr>
              <a:t>Event0 </a:t>
            </a:r>
            <a:r>
              <a:rPr b="1" lang="en-US" sz="1600">
                <a:latin typeface="Times New Roman"/>
                <a:ea typeface="Times New Roman"/>
                <a:cs typeface="Times New Roman"/>
                <a:sym typeface="Times New Roman"/>
              </a:rPr>
              <a:t>Waiting</a:t>
            </a:r>
            <a:r>
              <a:rPr b="1" lang="en-US" sz="1600">
                <a:latin typeface="Times New Roman"/>
                <a:ea typeface="Times New Roman"/>
                <a:cs typeface="Times New Roman"/>
                <a:sym typeface="Times New Roman"/>
              </a:rPr>
              <a:t> queue</a:t>
            </a:r>
            <a:endParaRPr b="1" i="0" sz="1600" u="none" cap="none" strike="noStrike">
              <a:solidFill>
                <a:srgbClr val="000000"/>
              </a:solidFill>
              <a:latin typeface="Times New Roman"/>
              <a:ea typeface="Times New Roman"/>
              <a:cs typeface="Times New Roman"/>
              <a:sym typeface="Times New Roman"/>
            </a:endParaRPr>
          </a:p>
        </p:txBody>
      </p:sp>
      <p:sp>
        <p:nvSpPr>
          <p:cNvPr id="360" name="Google Shape;360;gfc4405ad26_0_1"/>
          <p:cNvSpPr/>
          <p:nvPr/>
        </p:nvSpPr>
        <p:spPr>
          <a:xfrm>
            <a:off x="628575" y="2343463"/>
            <a:ext cx="763200" cy="482700"/>
          </a:xfrm>
          <a:prstGeom prst="ellipse">
            <a:avLst/>
          </a:prstGeom>
          <a:solidFill>
            <a:srgbClr val="00B05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latin typeface="Times New Roman"/>
                <a:ea typeface="Times New Roman"/>
                <a:cs typeface="Times New Roman"/>
                <a:sym typeface="Times New Roman"/>
              </a:rPr>
              <a:t>T_1</a:t>
            </a:r>
            <a:endParaRPr>
              <a:latin typeface="Times New Roman"/>
              <a:ea typeface="Times New Roman"/>
              <a:cs typeface="Times New Roman"/>
              <a:sym typeface="Times New Roman"/>
            </a:endParaRPr>
          </a:p>
        </p:txBody>
      </p:sp>
      <p:sp>
        <p:nvSpPr>
          <p:cNvPr id="361" name="Google Shape;361;gfc4405ad26_0_1"/>
          <p:cNvSpPr/>
          <p:nvPr/>
        </p:nvSpPr>
        <p:spPr>
          <a:xfrm>
            <a:off x="6944925" y="483775"/>
            <a:ext cx="957000" cy="482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latin typeface="Times New Roman"/>
                <a:ea typeface="Times New Roman"/>
                <a:cs typeface="Times New Roman"/>
                <a:sym typeface="Times New Roman"/>
              </a:rPr>
              <a:t>T_No.</a:t>
            </a:r>
            <a:endParaRPr sz="1200">
              <a:latin typeface="Times New Roman"/>
              <a:ea typeface="Times New Roman"/>
              <a:cs typeface="Times New Roman"/>
              <a:sym typeface="Times New Roman"/>
            </a:endParaRPr>
          </a:p>
        </p:txBody>
      </p:sp>
      <p:sp>
        <p:nvSpPr>
          <p:cNvPr id="362" name="Google Shape;362;gfc4405ad26_0_1"/>
          <p:cNvSpPr txBox="1"/>
          <p:nvPr/>
        </p:nvSpPr>
        <p:spPr>
          <a:xfrm>
            <a:off x="5285600" y="525025"/>
            <a:ext cx="1213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alibri"/>
                <a:ea typeface="Calibri"/>
                <a:cs typeface="Calibri"/>
                <a:sym typeface="Calibri"/>
              </a:rPr>
              <a:t>Job Thread</a:t>
            </a:r>
            <a:endParaRPr>
              <a:latin typeface="Calibri"/>
              <a:ea typeface="Calibri"/>
              <a:cs typeface="Calibri"/>
              <a:sym typeface="Calibri"/>
            </a:endParaRPr>
          </a:p>
        </p:txBody>
      </p:sp>
      <p:cxnSp>
        <p:nvCxnSpPr>
          <p:cNvPr id="363" name="Google Shape;363;gfc4405ad26_0_1"/>
          <p:cNvCxnSpPr>
            <a:stCxn id="362" idx="3"/>
            <a:endCxn id="361" idx="2"/>
          </p:cNvCxnSpPr>
          <p:nvPr/>
        </p:nvCxnSpPr>
        <p:spPr>
          <a:xfrm>
            <a:off x="6499100" y="725125"/>
            <a:ext cx="445800" cy="0"/>
          </a:xfrm>
          <a:prstGeom prst="straightConnector1">
            <a:avLst/>
          </a:prstGeom>
          <a:noFill/>
          <a:ln cap="flat" cmpd="sng" w="9525">
            <a:solidFill>
              <a:schemeClr val="dk2"/>
            </a:solidFill>
            <a:prstDash val="solid"/>
            <a:round/>
            <a:headEnd len="med" w="med" type="none"/>
            <a:tailEnd len="med" w="med" type="triangle"/>
          </a:ln>
        </p:spPr>
      </p:cxnSp>
      <p:sp>
        <p:nvSpPr>
          <p:cNvPr id="364" name="Google Shape;364;gfc4405ad26_0_1"/>
          <p:cNvSpPr/>
          <p:nvPr/>
        </p:nvSpPr>
        <p:spPr>
          <a:xfrm>
            <a:off x="5975350" y="3375300"/>
            <a:ext cx="2499000" cy="4827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365" name="Google Shape;365;gfc4405ad26_0_1"/>
          <p:cNvSpPr/>
          <p:nvPr/>
        </p:nvSpPr>
        <p:spPr>
          <a:xfrm>
            <a:off x="628575" y="3341650"/>
            <a:ext cx="763200" cy="482700"/>
          </a:xfrm>
          <a:prstGeom prst="ellipse">
            <a:avLst/>
          </a:prstGeom>
          <a:solidFill>
            <a:srgbClr val="00B05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latin typeface="Times New Roman"/>
                <a:ea typeface="Times New Roman"/>
                <a:cs typeface="Times New Roman"/>
                <a:sym typeface="Times New Roman"/>
              </a:rPr>
              <a:t>T_3</a:t>
            </a:r>
            <a:endParaRPr>
              <a:latin typeface="Times New Roman"/>
              <a:ea typeface="Times New Roman"/>
              <a:cs typeface="Times New Roman"/>
              <a:sym typeface="Times New Roman"/>
            </a:endParaRPr>
          </a:p>
        </p:txBody>
      </p:sp>
      <p:sp>
        <p:nvSpPr>
          <p:cNvPr id="366" name="Google Shape;366;gfc4405ad26_0_1"/>
          <p:cNvSpPr/>
          <p:nvPr/>
        </p:nvSpPr>
        <p:spPr>
          <a:xfrm>
            <a:off x="1447225" y="2343463"/>
            <a:ext cx="763200" cy="482700"/>
          </a:xfrm>
          <a:prstGeom prst="ellipse">
            <a:avLst/>
          </a:prstGeom>
          <a:solidFill>
            <a:srgbClr val="00B05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latin typeface="Times New Roman"/>
                <a:ea typeface="Times New Roman"/>
                <a:cs typeface="Times New Roman"/>
                <a:sym typeface="Times New Roman"/>
              </a:rPr>
              <a:t>T_2</a:t>
            </a:r>
            <a:endParaRPr>
              <a:latin typeface="Times New Roman"/>
              <a:ea typeface="Times New Roman"/>
              <a:cs typeface="Times New Roman"/>
              <a:sym typeface="Times New Roman"/>
            </a:endParaRPr>
          </a:p>
        </p:txBody>
      </p:sp>
      <p:sp>
        <p:nvSpPr>
          <p:cNvPr id="367" name="Google Shape;367;gfc4405ad26_0_1"/>
          <p:cNvSpPr/>
          <p:nvPr/>
        </p:nvSpPr>
        <p:spPr>
          <a:xfrm>
            <a:off x="1447200" y="3348850"/>
            <a:ext cx="763200" cy="482700"/>
          </a:xfrm>
          <a:prstGeom prst="ellipse">
            <a:avLst/>
          </a:prstGeom>
          <a:solidFill>
            <a:srgbClr val="00B05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latin typeface="Times New Roman"/>
                <a:ea typeface="Times New Roman"/>
                <a:cs typeface="Times New Roman"/>
                <a:sym typeface="Times New Roman"/>
              </a:rPr>
              <a:t>T_4</a:t>
            </a:r>
            <a:endParaRPr>
              <a:latin typeface="Times New Roman"/>
              <a:ea typeface="Times New Roman"/>
              <a:cs typeface="Times New Roman"/>
              <a:sym typeface="Times New Roman"/>
            </a:endParaRPr>
          </a:p>
        </p:txBody>
      </p:sp>
      <p:sp>
        <p:nvSpPr>
          <p:cNvPr id="368" name="Google Shape;368;gfc4405ad26_0_1"/>
          <p:cNvSpPr/>
          <p:nvPr/>
        </p:nvSpPr>
        <p:spPr>
          <a:xfrm>
            <a:off x="3200399" y="2848350"/>
            <a:ext cx="2590704" cy="1555848"/>
          </a:xfrm>
          <a:prstGeom prst="irregularSeal1">
            <a:avLst/>
          </a:prstGeom>
          <a:solidFill>
            <a:srgbClr val="FFC000"/>
          </a:solidFill>
          <a:ln cap="flat" cmpd="sng" w="254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lang="en-US" sz="1300">
                <a:solidFill>
                  <a:schemeClr val="dk1"/>
                </a:solidFill>
                <a:latin typeface="Times New Roman"/>
                <a:ea typeface="Times New Roman"/>
                <a:cs typeface="Times New Roman"/>
                <a:sym typeface="Times New Roman"/>
              </a:rPr>
              <a:t>T_1 wait event0</a:t>
            </a:r>
            <a:endParaRPr i="0" sz="1300" u="none" cap="none" strike="noStrike">
              <a:solidFill>
                <a:schemeClr val="dk1"/>
              </a:solidFill>
              <a:latin typeface="Times New Roman"/>
              <a:ea typeface="Times New Roman"/>
              <a:cs typeface="Times New Roman"/>
              <a:sym typeface="Times New Roman"/>
            </a:endParaRPr>
          </a:p>
        </p:txBody>
      </p:sp>
      <p:sp>
        <p:nvSpPr>
          <p:cNvPr id="369" name="Google Shape;369;gfc4405ad26_0_1"/>
          <p:cNvSpPr/>
          <p:nvPr/>
        </p:nvSpPr>
        <p:spPr>
          <a:xfrm>
            <a:off x="6019750" y="2360288"/>
            <a:ext cx="763200" cy="482700"/>
          </a:xfrm>
          <a:prstGeom prst="ellipse">
            <a:avLst/>
          </a:prstGeom>
          <a:solidFill>
            <a:srgbClr val="00B05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latin typeface="Times New Roman"/>
                <a:ea typeface="Times New Roman"/>
                <a:cs typeface="Times New Roman"/>
                <a:sym typeface="Times New Roman"/>
              </a:rPr>
              <a:t>T_1</a:t>
            </a:r>
            <a:endParaRPr>
              <a:latin typeface="Times New Roman"/>
              <a:ea typeface="Times New Roman"/>
              <a:cs typeface="Times New Roman"/>
              <a:sym typeface="Times New Roman"/>
            </a:endParaRPr>
          </a:p>
        </p:txBody>
      </p:sp>
      <p:sp>
        <p:nvSpPr>
          <p:cNvPr id="370" name="Google Shape;370;gfc4405ad26_0_1"/>
          <p:cNvSpPr txBox="1"/>
          <p:nvPr/>
        </p:nvSpPr>
        <p:spPr>
          <a:xfrm>
            <a:off x="73175" y="2388325"/>
            <a:ext cx="434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Times New Roman"/>
                <a:ea typeface="Times New Roman"/>
                <a:cs typeface="Times New Roman"/>
                <a:sym typeface="Times New Roman"/>
              </a:rPr>
              <a:t>H</a:t>
            </a:r>
            <a:endParaRPr>
              <a:latin typeface="Times New Roman"/>
              <a:ea typeface="Times New Roman"/>
              <a:cs typeface="Times New Roman"/>
              <a:sym typeface="Times New Roman"/>
            </a:endParaRPr>
          </a:p>
        </p:txBody>
      </p:sp>
      <p:sp>
        <p:nvSpPr>
          <p:cNvPr id="371" name="Google Shape;371;gfc4405ad26_0_1"/>
          <p:cNvSpPr txBox="1"/>
          <p:nvPr/>
        </p:nvSpPr>
        <p:spPr>
          <a:xfrm>
            <a:off x="91775" y="3390100"/>
            <a:ext cx="434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Times New Roman"/>
                <a:ea typeface="Times New Roman"/>
                <a:cs typeface="Times New Roman"/>
                <a:sym typeface="Times New Roman"/>
              </a:rPr>
              <a:t>M</a:t>
            </a:r>
            <a:endParaRPr>
              <a:latin typeface="Times New Roman"/>
              <a:ea typeface="Times New Roman"/>
              <a:cs typeface="Times New Roman"/>
              <a:sym typeface="Times New Roman"/>
            </a:endParaRPr>
          </a:p>
        </p:txBody>
      </p:sp>
      <p:sp>
        <p:nvSpPr>
          <p:cNvPr id="372" name="Google Shape;372;gfc4405ad26_0_1"/>
          <p:cNvSpPr txBox="1"/>
          <p:nvPr/>
        </p:nvSpPr>
        <p:spPr>
          <a:xfrm>
            <a:off x="91775" y="4377475"/>
            <a:ext cx="434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alibri"/>
                <a:ea typeface="Calibri"/>
                <a:cs typeface="Calibri"/>
                <a:sym typeface="Calibri"/>
              </a:rPr>
              <a:t>L</a:t>
            </a:r>
            <a:endParaRPr>
              <a:latin typeface="Calibri"/>
              <a:ea typeface="Calibri"/>
              <a:cs typeface="Calibri"/>
              <a:sym typeface="Calibri"/>
            </a:endParaRPr>
          </a:p>
        </p:txBody>
      </p:sp>
      <p:sp>
        <p:nvSpPr>
          <p:cNvPr id="373" name="Google Shape;373;gfc4405ad26_0_1"/>
          <p:cNvSpPr/>
          <p:nvPr/>
        </p:nvSpPr>
        <p:spPr>
          <a:xfrm>
            <a:off x="3200399" y="2848350"/>
            <a:ext cx="2590704" cy="1555848"/>
          </a:xfrm>
          <a:prstGeom prst="irregularSeal1">
            <a:avLst/>
          </a:prstGeom>
          <a:solidFill>
            <a:srgbClr val="FFC000"/>
          </a:solidFill>
          <a:ln cap="flat" cmpd="sng" w="254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lang="en-US" sz="1300">
                <a:solidFill>
                  <a:schemeClr val="dk1"/>
                </a:solidFill>
                <a:latin typeface="Times New Roman"/>
                <a:ea typeface="Times New Roman"/>
                <a:cs typeface="Times New Roman"/>
                <a:sym typeface="Times New Roman"/>
              </a:rPr>
              <a:t>T_2 wait event0</a:t>
            </a:r>
            <a:endParaRPr i="0" sz="1300" u="none" cap="none" strike="noStrike">
              <a:solidFill>
                <a:schemeClr val="dk1"/>
              </a:solidFill>
              <a:latin typeface="Times New Roman"/>
              <a:ea typeface="Times New Roman"/>
              <a:cs typeface="Times New Roman"/>
              <a:sym typeface="Times New Roman"/>
            </a:endParaRPr>
          </a:p>
        </p:txBody>
      </p:sp>
      <p:sp>
        <p:nvSpPr>
          <p:cNvPr id="374" name="Google Shape;374;gfc4405ad26_0_1"/>
          <p:cNvSpPr/>
          <p:nvPr/>
        </p:nvSpPr>
        <p:spPr>
          <a:xfrm>
            <a:off x="3200399" y="2848350"/>
            <a:ext cx="2590704" cy="1555848"/>
          </a:xfrm>
          <a:prstGeom prst="irregularSeal1">
            <a:avLst/>
          </a:prstGeom>
          <a:solidFill>
            <a:srgbClr val="FFC000"/>
          </a:solidFill>
          <a:ln cap="flat" cmpd="sng" w="254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lang="en-US" sz="1300">
                <a:solidFill>
                  <a:schemeClr val="dk1"/>
                </a:solidFill>
                <a:latin typeface="Times New Roman"/>
                <a:ea typeface="Times New Roman"/>
                <a:cs typeface="Times New Roman"/>
                <a:sym typeface="Times New Roman"/>
              </a:rPr>
              <a:t>T_3 wait event0</a:t>
            </a:r>
            <a:endParaRPr i="0" sz="1300" u="none" cap="none" strike="noStrike">
              <a:solidFill>
                <a:schemeClr val="dk1"/>
              </a:solidFill>
              <a:latin typeface="Times New Roman"/>
              <a:ea typeface="Times New Roman"/>
              <a:cs typeface="Times New Roman"/>
              <a:sym typeface="Times New Roman"/>
            </a:endParaRPr>
          </a:p>
        </p:txBody>
      </p:sp>
      <p:sp>
        <p:nvSpPr>
          <p:cNvPr id="375" name="Google Shape;375;gfc4405ad26_0_1"/>
          <p:cNvSpPr/>
          <p:nvPr/>
        </p:nvSpPr>
        <p:spPr>
          <a:xfrm>
            <a:off x="6827350" y="2360275"/>
            <a:ext cx="763200" cy="482700"/>
          </a:xfrm>
          <a:prstGeom prst="ellipse">
            <a:avLst/>
          </a:prstGeom>
          <a:solidFill>
            <a:srgbClr val="00B05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latin typeface="Times New Roman"/>
                <a:ea typeface="Times New Roman"/>
                <a:cs typeface="Times New Roman"/>
                <a:sym typeface="Times New Roman"/>
              </a:rPr>
              <a:t>T_2</a:t>
            </a:r>
            <a:endParaRPr>
              <a:latin typeface="Times New Roman"/>
              <a:ea typeface="Times New Roman"/>
              <a:cs typeface="Times New Roman"/>
              <a:sym typeface="Times New Roman"/>
            </a:endParaRPr>
          </a:p>
        </p:txBody>
      </p:sp>
      <p:sp>
        <p:nvSpPr>
          <p:cNvPr id="376" name="Google Shape;376;gfc4405ad26_0_1"/>
          <p:cNvSpPr/>
          <p:nvPr/>
        </p:nvSpPr>
        <p:spPr>
          <a:xfrm>
            <a:off x="6019750" y="3379650"/>
            <a:ext cx="763200" cy="482700"/>
          </a:xfrm>
          <a:prstGeom prst="ellipse">
            <a:avLst/>
          </a:prstGeom>
          <a:solidFill>
            <a:srgbClr val="00B05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latin typeface="Times New Roman"/>
                <a:ea typeface="Times New Roman"/>
                <a:cs typeface="Times New Roman"/>
                <a:sym typeface="Times New Roman"/>
              </a:rPr>
              <a:t>T_3</a:t>
            </a:r>
            <a:endParaRPr>
              <a:latin typeface="Times New Roman"/>
              <a:ea typeface="Times New Roman"/>
              <a:cs typeface="Times New Roman"/>
              <a:sym typeface="Times New Roman"/>
            </a:endParaRPr>
          </a:p>
        </p:txBody>
      </p:sp>
      <p:sp>
        <p:nvSpPr>
          <p:cNvPr id="377" name="Google Shape;377;gfc4405ad26_0_1"/>
          <p:cNvSpPr/>
          <p:nvPr/>
        </p:nvSpPr>
        <p:spPr>
          <a:xfrm>
            <a:off x="3200399" y="2848350"/>
            <a:ext cx="2590704" cy="1555848"/>
          </a:xfrm>
          <a:prstGeom prst="irregularSeal1">
            <a:avLst/>
          </a:prstGeom>
          <a:solidFill>
            <a:srgbClr val="FFC000"/>
          </a:solidFill>
          <a:ln cap="flat" cmpd="sng" w="254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lang="en-US" sz="1300">
                <a:solidFill>
                  <a:schemeClr val="dk1"/>
                </a:solidFill>
                <a:latin typeface="Times New Roman"/>
                <a:ea typeface="Times New Roman"/>
                <a:cs typeface="Times New Roman"/>
                <a:sym typeface="Times New Roman"/>
              </a:rPr>
              <a:t>T_4 set event0</a:t>
            </a:r>
            <a:endParaRPr i="0" sz="1300" u="none" cap="none" strike="noStrike">
              <a:solidFill>
                <a:schemeClr val="dk1"/>
              </a:solidFill>
              <a:latin typeface="Times New Roman"/>
              <a:ea typeface="Times New Roman"/>
              <a:cs typeface="Times New Roman"/>
              <a:sym typeface="Times New Roman"/>
            </a:endParaRPr>
          </a:p>
        </p:txBody>
      </p:sp>
      <p:sp>
        <p:nvSpPr>
          <p:cNvPr id="378" name="Google Shape;378;gfc4405ad26_0_1"/>
          <p:cNvSpPr/>
          <p:nvPr/>
        </p:nvSpPr>
        <p:spPr>
          <a:xfrm>
            <a:off x="628563" y="2343463"/>
            <a:ext cx="763200" cy="482700"/>
          </a:xfrm>
          <a:prstGeom prst="ellipse">
            <a:avLst/>
          </a:prstGeom>
          <a:solidFill>
            <a:srgbClr val="E36C0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latin typeface="Times New Roman"/>
                <a:ea typeface="Times New Roman"/>
                <a:cs typeface="Times New Roman"/>
                <a:sym typeface="Times New Roman"/>
              </a:rPr>
              <a:t>T_1</a:t>
            </a:r>
            <a:endParaRPr>
              <a:latin typeface="Times New Roman"/>
              <a:ea typeface="Times New Roman"/>
              <a:cs typeface="Times New Roman"/>
              <a:sym typeface="Times New Roman"/>
            </a:endParaRPr>
          </a:p>
        </p:txBody>
      </p:sp>
      <p:sp>
        <p:nvSpPr>
          <p:cNvPr id="379" name="Google Shape;379;gfc4405ad26_0_1"/>
          <p:cNvSpPr/>
          <p:nvPr/>
        </p:nvSpPr>
        <p:spPr>
          <a:xfrm>
            <a:off x="1447213" y="2347063"/>
            <a:ext cx="763200" cy="482700"/>
          </a:xfrm>
          <a:prstGeom prst="ellipse">
            <a:avLst/>
          </a:prstGeom>
          <a:solidFill>
            <a:srgbClr val="E36C0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latin typeface="Times New Roman"/>
                <a:ea typeface="Times New Roman"/>
                <a:cs typeface="Times New Roman"/>
                <a:sym typeface="Times New Roman"/>
              </a:rPr>
              <a:t>T_2</a:t>
            </a:r>
            <a:endParaRPr>
              <a:latin typeface="Times New Roman"/>
              <a:ea typeface="Times New Roman"/>
              <a:cs typeface="Times New Roman"/>
              <a:sym typeface="Times New Roman"/>
            </a:endParaRPr>
          </a:p>
        </p:txBody>
      </p:sp>
      <p:sp>
        <p:nvSpPr>
          <p:cNvPr id="380" name="Google Shape;380;gfc4405ad26_0_1"/>
          <p:cNvSpPr/>
          <p:nvPr/>
        </p:nvSpPr>
        <p:spPr>
          <a:xfrm>
            <a:off x="628575" y="3341650"/>
            <a:ext cx="763200" cy="482700"/>
          </a:xfrm>
          <a:prstGeom prst="ellipse">
            <a:avLst/>
          </a:prstGeom>
          <a:solidFill>
            <a:srgbClr val="E36C0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latin typeface="Times New Roman"/>
                <a:ea typeface="Times New Roman"/>
                <a:cs typeface="Times New Roman"/>
                <a:sym typeface="Times New Roman"/>
              </a:rPr>
              <a:t>T_3</a:t>
            </a:r>
            <a:endParaRPr>
              <a:latin typeface="Times New Roman"/>
              <a:ea typeface="Times New Roman"/>
              <a:cs typeface="Times New Roman"/>
              <a:sym typeface="Times New Roman"/>
            </a:endParaRPr>
          </a:p>
        </p:txBody>
      </p:sp>
      <p:sp>
        <p:nvSpPr>
          <p:cNvPr id="381" name="Google Shape;381;gfc4405ad26_0_1"/>
          <p:cNvSpPr/>
          <p:nvPr/>
        </p:nvSpPr>
        <p:spPr>
          <a:xfrm>
            <a:off x="1447225" y="3341650"/>
            <a:ext cx="763200" cy="482700"/>
          </a:xfrm>
          <a:prstGeom prst="ellipse">
            <a:avLst/>
          </a:prstGeom>
          <a:solidFill>
            <a:srgbClr val="E36C0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latin typeface="Times New Roman"/>
                <a:ea typeface="Times New Roman"/>
                <a:cs typeface="Times New Roman"/>
                <a:sym typeface="Times New Roman"/>
              </a:rPr>
              <a:t>T_4</a:t>
            </a:r>
            <a:endParaRPr>
              <a:latin typeface="Times New Roman"/>
              <a:ea typeface="Times New Roman"/>
              <a:cs typeface="Times New Roman"/>
              <a:sym typeface="Times New Roman"/>
            </a:endParaRPr>
          </a:p>
        </p:txBody>
      </p:sp>
      <p:sp>
        <p:nvSpPr>
          <p:cNvPr id="382" name="Google Shape;382;gfc4405ad26_0_1"/>
          <p:cNvSpPr/>
          <p:nvPr/>
        </p:nvSpPr>
        <p:spPr>
          <a:xfrm>
            <a:off x="5959450" y="4355650"/>
            <a:ext cx="2499000" cy="4827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383" name="Google Shape;383;gfc4405ad26_0_1"/>
          <p:cNvSpPr/>
          <p:nvPr/>
        </p:nvSpPr>
        <p:spPr>
          <a:xfrm>
            <a:off x="507875" y="4350625"/>
            <a:ext cx="2499000" cy="4827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384" name="Google Shape;384;gfc4405ad26_0_1"/>
          <p:cNvSpPr txBox="1"/>
          <p:nvPr>
            <p:ph idx="12" type="sldNum"/>
          </p:nvPr>
        </p:nvSpPr>
        <p:spPr>
          <a:xfrm>
            <a:off x="4552220" y="6601775"/>
            <a:ext cx="434700" cy="184800"/>
          </a:xfrm>
          <a:prstGeom prst="rect">
            <a:avLst/>
          </a:prstGeom>
        </p:spPr>
        <p:txBody>
          <a:bodyPr anchorCtr="0" anchor="t" bIns="0" lIns="0" spcFirstLastPara="1" rIns="0" wrap="square" tIns="0">
            <a:spAutoFit/>
          </a:bodyPr>
          <a:lstStyle/>
          <a:p>
            <a:pPr indent="0" lvl="0" marL="38100" rtl="0" algn="l">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60"/>
                                        </p:tgtEl>
                                      </p:cBhvr>
                                    </p:animEffect>
                                    <p:set>
                                      <p:cBhvr>
                                        <p:cTn dur="1" fill="hold">
                                          <p:stCondLst>
                                            <p:cond delay="0"/>
                                          </p:stCondLst>
                                        </p:cTn>
                                        <p:tgtEl>
                                          <p:spTgt spid="360"/>
                                        </p:tgtEl>
                                        <p:attrNameLst>
                                          <p:attrName>style.visibility</p:attrName>
                                        </p:attrNameLst>
                                      </p:cBhvr>
                                      <p:to>
                                        <p:strVal val="hidden"/>
                                      </p:to>
                                    </p:se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1"/>
                                        <p:tgtEl>
                                          <p:spTgt spid="3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1"/>
                                        <p:tgtEl>
                                          <p:spTgt spid="3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68"/>
                                        </p:tgtEl>
                                      </p:cBhvr>
                                    </p:animEffect>
                                    <p:set>
                                      <p:cBhvr>
                                        <p:cTn dur="1" fill="hold">
                                          <p:stCondLst>
                                            <p:cond delay="0"/>
                                          </p:stCondLst>
                                        </p:cTn>
                                        <p:tgtEl>
                                          <p:spTgt spid="36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78"/>
                                        </p:tgtEl>
                                      </p:cBhvr>
                                    </p:animEffect>
                                    <p:set>
                                      <p:cBhvr>
                                        <p:cTn dur="1" fill="hold">
                                          <p:stCondLst>
                                            <p:cond delay="0"/>
                                          </p:stCondLst>
                                        </p:cTn>
                                        <p:tgtEl>
                                          <p:spTgt spid="378"/>
                                        </p:tgtEl>
                                        <p:attrNameLst>
                                          <p:attrName>style.visibility</p:attrName>
                                        </p:attrNameLst>
                                      </p:cBhvr>
                                      <p:to>
                                        <p:strVal val="hidden"/>
                                      </p:to>
                                    </p:se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1"/>
                                        <p:tgtEl>
                                          <p:spTgt spid="3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66"/>
                                        </p:tgtEl>
                                      </p:cBhvr>
                                    </p:animEffect>
                                    <p:set>
                                      <p:cBhvr>
                                        <p:cTn dur="1" fill="hold">
                                          <p:stCondLst>
                                            <p:cond delay="0"/>
                                          </p:stCondLst>
                                        </p:cTn>
                                        <p:tgtEl>
                                          <p:spTgt spid="366"/>
                                        </p:tgtEl>
                                        <p:attrNameLst>
                                          <p:attrName>style.visibility</p:attrName>
                                        </p:attrNameLst>
                                      </p:cBhvr>
                                      <p:to>
                                        <p:strVal val="hidden"/>
                                      </p:to>
                                    </p:se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1"/>
                                        <p:tgtEl>
                                          <p:spTgt spid="3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
                                        <p:tgtEl>
                                          <p:spTgt spid="3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73"/>
                                        </p:tgtEl>
                                      </p:cBhvr>
                                    </p:animEffect>
                                    <p:set>
                                      <p:cBhvr>
                                        <p:cTn dur="1" fill="hold">
                                          <p:stCondLst>
                                            <p:cond delay="0"/>
                                          </p:stCondLst>
                                        </p:cTn>
                                        <p:tgtEl>
                                          <p:spTgt spid="37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79"/>
                                        </p:tgtEl>
                                      </p:cBhvr>
                                    </p:animEffect>
                                    <p:set>
                                      <p:cBhvr>
                                        <p:cTn dur="1" fill="hold">
                                          <p:stCondLst>
                                            <p:cond delay="0"/>
                                          </p:stCondLst>
                                        </p:cTn>
                                        <p:tgtEl>
                                          <p:spTgt spid="379"/>
                                        </p:tgtEl>
                                        <p:attrNameLst>
                                          <p:attrName>style.visibility</p:attrName>
                                        </p:attrNameLst>
                                      </p:cBhvr>
                                      <p:to>
                                        <p:strVal val="hidden"/>
                                      </p:to>
                                    </p:se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
                                        <p:tgtEl>
                                          <p:spTgt spid="3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65"/>
                                        </p:tgtEl>
                                      </p:cBhvr>
                                    </p:animEffect>
                                    <p:set>
                                      <p:cBhvr>
                                        <p:cTn dur="1" fill="hold">
                                          <p:stCondLst>
                                            <p:cond delay="0"/>
                                          </p:stCondLst>
                                        </p:cTn>
                                        <p:tgtEl>
                                          <p:spTgt spid="365"/>
                                        </p:tgtEl>
                                        <p:attrNameLst>
                                          <p:attrName>style.visibility</p:attrName>
                                        </p:attrNameLst>
                                      </p:cBhvr>
                                      <p:to>
                                        <p:strVal val="hidden"/>
                                      </p:to>
                                    </p:se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1"/>
                                        <p:tgtEl>
                                          <p:spTgt spid="3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000"/>
                                        <p:tgtEl>
                                          <p:spTgt spid="3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74"/>
                                        </p:tgtEl>
                                      </p:cBhvr>
                                    </p:animEffect>
                                    <p:set>
                                      <p:cBhvr>
                                        <p:cTn dur="1" fill="hold">
                                          <p:stCondLst>
                                            <p:cond delay="0"/>
                                          </p:stCondLst>
                                        </p:cTn>
                                        <p:tgtEl>
                                          <p:spTgt spid="37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80"/>
                                        </p:tgtEl>
                                      </p:cBhvr>
                                    </p:animEffect>
                                    <p:set>
                                      <p:cBhvr>
                                        <p:cTn dur="1" fill="hold">
                                          <p:stCondLst>
                                            <p:cond delay="0"/>
                                          </p:stCondLst>
                                        </p:cTn>
                                        <p:tgtEl>
                                          <p:spTgt spid="380"/>
                                        </p:tgtEl>
                                        <p:attrNameLst>
                                          <p:attrName>style.visibility</p:attrName>
                                        </p:attrNameLst>
                                      </p:cBhvr>
                                      <p:to>
                                        <p:strVal val="hidden"/>
                                      </p:to>
                                    </p:se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1"/>
                                        <p:tgtEl>
                                          <p:spTgt spid="3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1000"/>
                                        <p:tgtEl>
                                          <p:spTgt spid="3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1000"/>
                                        <p:tgtEl>
                                          <p:spTgt spid="3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77"/>
                                        </p:tgtEl>
                                      </p:cBhvr>
                                    </p:animEffect>
                                    <p:set>
                                      <p:cBhvr>
                                        <p:cTn dur="1" fill="hold">
                                          <p:stCondLst>
                                            <p:cond delay="0"/>
                                          </p:stCondLst>
                                        </p:cTn>
                                        <p:tgtEl>
                                          <p:spTgt spid="37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69"/>
                                        </p:tgtEl>
                                      </p:cBhvr>
                                    </p:animEffect>
                                    <p:set>
                                      <p:cBhvr>
                                        <p:cTn dur="1" fill="hold">
                                          <p:stCondLst>
                                            <p:cond delay="0"/>
                                          </p:stCondLst>
                                        </p:cTn>
                                        <p:tgtEl>
                                          <p:spTgt spid="36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
                                        <p:tgtEl>
                                          <p:spTgt spid="3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3"/>
          <p:cNvSpPr txBox="1"/>
          <p:nvPr>
            <p:ph type="title"/>
          </p:nvPr>
        </p:nvSpPr>
        <p:spPr>
          <a:xfrm>
            <a:off x="707542" y="399415"/>
            <a:ext cx="208153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1" lang="en-US" sz="3600">
                <a:latin typeface="Times New Roman"/>
                <a:ea typeface="Times New Roman"/>
                <a:cs typeface="Times New Roman"/>
                <a:sym typeface="Times New Roman"/>
              </a:rPr>
              <a:t>Overview</a:t>
            </a:r>
            <a:endParaRPr b="1" sz="3600">
              <a:latin typeface="Times New Roman"/>
              <a:ea typeface="Times New Roman"/>
              <a:cs typeface="Times New Roman"/>
              <a:sym typeface="Times New Roman"/>
            </a:endParaRPr>
          </a:p>
        </p:txBody>
      </p:sp>
      <p:sp>
        <p:nvSpPr>
          <p:cNvPr id="60" name="Google Shape;60;p3"/>
          <p:cNvSpPr/>
          <p:nvPr/>
        </p:nvSpPr>
        <p:spPr>
          <a:xfrm>
            <a:off x="1993450" y="2019300"/>
            <a:ext cx="5491500" cy="1560300"/>
          </a:xfrm>
          <a:prstGeom prst="ellipse">
            <a:avLst/>
          </a:prstGeom>
          <a:noFill/>
          <a:ln cap="flat" cmpd="sng" w="9525">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1" name="Google Shape;61;p3"/>
          <p:cNvSpPr/>
          <p:nvPr/>
        </p:nvSpPr>
        <p:spPr>
          <a:xfrm>
            <a:off x="626622" y="1071688"/>
            <a:ext cx="7679178"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This homework will require students to </a:t>
            </a:r>
            <a:r>
              <a:rPr b="0" i="0" lang="en-US" sz="2000" u="none" cap="none" strike="noStrike">
                <a:solidFill>
                  <a:schemeClr val="accent2"/>
                </a:solidFill>
                <a:latin typeface="Times New Roman"/>
                <a:ea typeface="Times New Roman"/>
                <a:cs typeface="Times New Roman"/>
                <a:sym typeface="Times New Roman"/>
              </a:rPr>
              <a:t>create multiple threads </a:t>
            </a:r>
            <a:r>
              <a:rPr b="0" i="0" lang="en-US" sz="2000" u="none" cap="none" strike="noStrike">
                <a:solidFill>
                  <a:schemeClr val="dk1"/>
                </a:solidFill>
                <a:latin typeface="Times New Roman"/>
                <a:ea typeface="Times New Roman"/>
                <a:cs typeface="Times New Roman"/>
                <a:sym typeface="Times New Roman"/>
              </a:rPr>
              <a:t>and </a:t>
            </a:r>
            <a:r>
              <a:rPr b="0" i="0" lang="en-US" sz="2000" u="none" cap="none" strike="noStrike">
                <a:solidFill>
                  <a:schemeClr val="accent2"/>
                </a:solidFill>
                <a:latin typeface="Times New Roman"/>
                <a:ea typeface="Times New Roman"/>
                <a:cs typeface="Times New Roman"/>
                <a:sym typeface="Times New Roman"/>
              </a:rPr>
              <a:t>schedule these threads </a:t>
            </a:r>
            <a:r>
              <a:rPr b="0" i="0" lang="en-US" sz="2000" u="none" cap="none" strike="noStrike">
                <a:solidFill>
                  <a:schemeClr val="dk1"/>
                </a:solidFill>
                <a:latin typeface="Times New Roman"/>
                <a:ea typeface="Times New Roman"/>
                <a:cs typeface="Times New Roman"/>
                <a:sym typeface="Times New Roman"/>
              </a:rPr>
              <a:t>according to the homework </a:t>
            </a:r>
            <a:r>
              <a:rPr lang="en-US" sz="2000">
                <a:solidFill>
                  <a:schemeClr val="dk1"/>
                </a:solidFill>
                <a:latin typeface="Times New Roman"/>
                <a:ea typeface="Times New Roman"/>
                <a:cs typeface="Times New Roman"/>
                <a:sym typeface="Times New Roman"/>
              </a:rPr>
              <a:t>requirements</a:t>
            </a:r>
            <a:r>
              <a:rPr b="0" i="0" lang="en-US" sz="2000" u="none" cap="none" strike="noStrike">
                <a:solidFill>
                  <a:schemeClr val="dk1"/>
                </a:solidFill>
                <a:latin typeface="Times New Roman"/>
                <a:ea typeface="Times New Roman"/>
                <a:cs typeface="Times New Roman"/>
                <a:sym typeface="Times New Roman"/>
              </a:rPr>
              <a:t>.</a:t>
            </a:r>
            <a:endParaRPr b="0" i="0" sz="2000" u="none" cap="none" strike="noStrike">
              <a:solidFill>
                <a:schemeClr val="dk1"/>
              </a:solidFill>
              <a:latin typeface="Times New Roman"/>
              <a:ea typeface="Times New Roman"/>
              <a:cs typeface="Times New Roman"/>
              <a:sym typeface="Times New Roman"/>
            </a:endParaRPr>
          </a:p>
        </p:txBody>
      </p:sp>
      <p:sp>
        <p:nvSpPr>
          <p:cNvPr id="62" name="Google Shape;62;p3"/>
          <p:cNvSpPr/>
          <p:nvPr/>
        </p:nvSpPr>
        <p:spPr>
          <a:xfrm>
            <a:off x="3460780" y="2355432"/>
            <a:ext cx="519144" cy="985837"/>
          </a:xfrm>
          <a:custGeom>
            <a:rect b="b" l="l" r="r" t="t"/>
            <a:pathLst>
              <a:path extrusionOk="0" h="985837" w="519144">
                <a:moveTo>
                  <a:pt x="318463" y="0"/>
                </a:moveTo>
                <a:cubicBezTo>
                  <a:pt x="144632" y="151209"/>
                  <a:pt x="-29199" y="302419"/>
                  <a:pt x="4138" y="400050"/>
                </a:cubicBezTo>
                <a:cubicBezTo>
                  <a:pt x="37475" y="497681"/>
                  <a:pt x="504201" y="488156"/>
                  <a:pt x="518488" y="585787"/>
                </a:cubicBezTo>
                <a:cubicBezTo>
                  <a:pt x="532776" y="683418"/>
                  <a:pt x="311319" y="834627"/>
                  <a:pt x="89863" y="985837"/>
                </a:cubicBezTo>
              </a:path>
            </a:pathLst>
          </a:custGeom>
          <a:no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3" name="Google Shape;63;p3"/>
          <p:cNvSpPr/>
          <p:nvPr/>
        </p:nvSpPr>
        <p:spPr>
          <a:xfrm>
            <a:off x="4312480" y="2355434"/>
            <a:ext cx="519144" cy="985837"/>
          </a:xfrm>
          <a:custGeom>
            <a:rect b="b" l="l" r="r" t="t"/>
            <a:pathLst>
              <a:path extrusionOk="0" h="985837" w="519144">
                <a:moveTo>
                  <a:pt x="318463" y="0"/>
                </a:moveTo>
                <a:cubicBezTo>
                  <a:pt x="144632" y="151209"/>
                  <a:pt x="-29199" y="302419"/>
                  <a:pt x="4138" y="400050"/>
                </a:cubicBezTo>
                <a:cubicBezTo>
                  <a:pt x="37475" y="497681"/>
                  <a:pt x="504201" y="488156"/>
                  <a:pt x="518488" y="585787"/>
                </a:cubicBezTo>
                <a:cubicBezTo>
                  <a:pt x="532776" y="683418"/>
                  <a:pt x="311319" y="834627"/>
                  <a:pt x="89863" y="985837"/>
                </a:cubicBezTo>
              </a:path>
            </a:pathLst>
          </a:custGeom>
          <a:no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4" name="Google Shape;64;p3"/>
          <p:cNvSpPr/>
          <p:nvPr/>
        </p:nvSpPr>
        <p:spPr>
          <a:xfrm>
            <a:off x="5207530" y="2371724"/>
            <a:ext cx="519144" cy="985837"/>
          </a:xfrm>
          <a:custGeom>
            <a:rect b="b" l="l" r="r" t="t"/>
            <a:pathLst>
              <a:path extrusionOk="0" h="985837" w="519144">
                <a:moveTo>
                  <a:pt x="318463" y="0"/>
                </a:moveTo>
                <a:cubicBezTo>
                  <a:pt x="144632" y="151209"/>
                  <a:pt x="-29199" y="302419"/>
                  <a:pt x="4138" y="400050"/>
                </a:cubicBezTo>
                <a:cubicBezTo>
                  <a:pt x="37475" y="497681"/>
                  <a:pt x="504201" y="488156"/>
                  <a:pt x="518488" y="585787"/>
                </a:cubicBezTo>
                <a:cubicBezTo>
                  <a:pt x="532776" y="683418"/>
                  <a:pt x="311319" y="834627"/>
                  <a:pt x="89863" y="985837"/>
                </a:cubicBezTo>
              </a:path>
            </a:pathLst>
          </a:custGeom>
          <a:no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5" name="Google Shape;65;p3"/>
          <p:cNvSpPr txBox="1"/>
          <p:nvPr/>
        </p:nvSpPr>
        <p:spPr>
          <a:xfrm>
            <a:off x="5576630" y="1987250"/>
            <a:ext cx="1053000" cy="3078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a:solidFill>
                  <a:schemeClr val="dk1"/>
                </a:solidFill>
                <a:latin typeface="Times New Roman"/>
                <a:ea typeface="Times New Roman"/>
                <a:cs typeface="Times New Roman"/>
                <a:sym typeface="Times New Roman"/>
              </a:rPr>
              <a:t>T</a:t>
            </a:r>
            <a:r>
              <a:rPr i="0" lang="en-US" u="none" cap="none" strike="noStrike">
                <a:solidFill>
                  <a:schemeClr val="dk1"/>
                </a:solidFill>
                <a:latin typeface="Times New Roman"/>
                <a:ea typeface="Times New Roman"/>
                <a:cs typeface="Times New Roman"/>
                <a:sym typeface="Times New Roman"/>
              </a:rPr>
              <a:t>hread</a:t>
            </a:r>
            <a:endParaRPr i="0" u="none" cap="none" strike="noStrike">
              <a:solidFill>
                <a:srgbClr val="000000"/>
              </a:solidFill>
              <a:latin typeface="Times New Roman"/>
              <a:ea typeface="Times New Roman"/>
              <a:cs typeface="Times New Roman"/>
              <a:sym typeface="Times New Roman"/>
            </a:endParaRPr>
          </a:p>
        </p:txBody>
      </p:sp>
      <p:sp>
        <p:nvSpPr>
          <p:cNvPr id="66" name="Google Shape;66;p3"/>
          <p:cNvSpPr txBox="1"/>
          <p:nvPr/>
        </p:nvSpPr>
        <p:spPr>
          <a:xfrm>
            <a:off x="3582749" y="5018975"/>
            <a:ext cx="1536900" cy="4155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i="0" lang="en-US" sz="2100" u="none" cap="none" strike="noStrike">
                <a:solidFill>
                  <a:schemeClr val="dk1"/>
                </a:solidFill>
                <a:latin typeface="Times New Roman"/>
                <a:ea typeface="Times New Roman"/>
                <a:cs typeface="Times New Roman"/>
                <a:sym typeface="Times New Roman"/>
              </a:rPr>
              <a:t>Scheduler</a:t>
            </a:r>
            <a:endParaRPr i="0" sz="1700" u="none" cap="none" strike="noStrike">
              <a:solidFill>
                <a:srgbClr val="000000"/>
              </a:solidFill>
              <a:latin typeface="Times New Roman"/>
              <a:ea typeface="Times New Roman"/>
              <a:cs typeface="Times New Roman"/>
              <a:sym typeface="Times New Roman"/>
            </a:endParaRPr>
          </a:p>
        </p:txBody>
      </p:sp>
      <p:cxnSp>
        <p:nvCxnSpPr>
          <p:cNvPr id="67" name="Google Shape;67;p3"/>
          <p:cNvCxnSpPr>
            <a:stCxn id="66" idx="0"/>
          </p:cNvCxnSpPr>
          <p:nvPr/>
        </p:nvCxnSpPr>
        <p:spPr>
          <a:xfrm flipH="1" rot="5400000">
            <a:off x="3129899" y="3797675"/>
            <a:ext cx="1674300" cy="768300"/>
          </a:xfrm>
          <a:prstGeom prst="bentConnector3">
            <a:avLst>
              <a:gd fmla="val 50000" name="adj1"/>
            </a:avLst>
          </a:prstGeom>
          <a:noFill/>
          <a:ln cap="flat" cmpd="sng" w="19050">
            <a:solidFill>
              <a:schemeClr val="dk1"/>
            </a:solidFill>
            <a:prstDash val="solid"/>
            <a:round/>
            <a:headEnd len="sm" w="sm" type="none"/>
            <a:tailEnd len="med" w="med" type="triangle"/>
          </a:ln>
        </p:spPr>
      </p:cxnSp>
      <p:sp>
        <p:nvSpPr>
          <p:cNvPr id="68" name="Google Shape;68;p3"/>
          <p:cNvSpPr/>
          <p:nvPr/>
        </p:nvSpPr>
        <p:spPr>
          <a:xfrm flipH="1">
            <a:off x="3762453" y="1832825"/>
            <a:ext cx="2191200" cy="985800"/>
          </a:xfrm>
          <a:prstGeom prst="flowChartMagneticTape">
            <a:avLst/>
          </a:prstGeom>
          <a:solidFill>
            <a:srgbClr val="DAE5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Time out</a:t>
            </a:r>
            <a:br>
              <a:rPr b="0" i="0" lang="en-US" sz="1400" u="none" cap="none" strike="noStrike">
                <a:solidFill>
                  <a:schemeClr val="dk1"/>
                </a:solidFill>
                <a:latin typeface="Times New Roman"/>
                <a:ea typeface="Times New Roman"/>
                <a:cs typeface="Times New Roman"/>
                <a:sym typeface="Times New Roman"/>
              </a:rPr>
            </a:br>
            <a:r>
              <a:rPr b="0" i="0" lang="en-US" sz="1400" u="none" cap="none" strike="noStrike">
                <a:solidFill>
                  <a:schemeClr val="dk1"/>
                </a:solidFill>
                <a:latin typeface="Times New Roman"/>
                <a:ea typeface="Times New Roman"/>
                <a:cs typeface="Times New Roman"/>
                <a:sym typeface="Times New Roman"/>
              </a:rPr>
              <a:t>or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Wait event/time</a:t>
            </a:r>
            <a:endParaRPr b="0" i="0" sz="1400" u="none" cap="none" strike="noStrike">
              <a:solidFill>
                <a:srgbClr val="000000"/>
              </a:solidFill>
              <a:latin typeface="Arial"/>
              <a:ea typeface="Arial"/>
              <a:cs typeface="Arial"/>
              <a:sym typeface="Arial"/>
            </a:endParaRPr>
          </a:p>
        </p:txBody>
      </p:sp>
      <p:cxnSp>
        <p:nvCxnSpPr>
          <p:cNvPr id="69" name="Google Shape;69;p3"/>
          <p:cNvCxnSpPr>
            <a:stCxn id="66" idx="0"/>
          </p:cNvCxnSpPr>
          <p:nvPr/>
        </p:nvCxnSpPr>
        <p:spPr>
          <a:xfrm rot="-5400000">
            <a:off x="4033049" y="3672725"/>
            <a:ext cx="1664400" cy="1028100"/>
          </a:xfrm>
          <a:prstGeom prst="bentConnector3">
            <a:avLst>
              <a:gd fmla="val 50000" name="adj1"/>
            </a:avLst>
          </a:prstGeom>
          <a:noFill/>
          <a:ln cap="flat" cmpd="sng" w="19050">
            <a:solidFill>
              <a:schemeClr val="dk1"/>
            </a:solidFill>
            <a:prstDash val="solid"/>
            <a:round/>
            <a:headEnd len="sm" w="sm" type="none"/>
            <a:tailEnd len="med" w="med" type="triangle"/>
          </a:ln>
        </p:spPr>
      </p:cxnSp>
      <p:sp>
        <p:nvSpPr>
          <p:cNvPr id="70" name="Google Shape;70;p3"/>
          <p:cNvSpPr/>
          <p:nvPr/>
        </p:nvSpPr>
        <p:spPr>
          <a:xfrm>
            <a:off x="5512191" y="4844215"/>
            <a:ext cx="1701000" cy="765000"/>
          </a:xfrm>
          <a:prstGeom prst="roundRect">
            <a:avLst>
              <a:gd fmla="val 16667" name="adj"/>
            </a:avLst>
          </a:prstGeom>
          <a:solidFill>
            <a:srgbClr val="DAE5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Select a</a:t>
            </a:r>
            <a:r>
              <a:rPr lang="en-US">
                <a:latin typeface="Times New Roman"/>
                <a:ea typeface="Times New Roman"/>
                <a:cs typeface="Times New Roman"/>
                <a:sym typeface="Times New Roman"/>
              </a:rPr>
              <a:t> </a:t>
            </a:r>
            <a:r>
              <a:rPr b="0" i="0" lang="en-US" sz="1400" u="none" cap="none" strike="noStrike">
                <a:solidFill>
                  <a:srgbClr val="000000"/>
                </a:solidFill>
                <a:latin typeface="Times New Roman"/>
                <a:ea typeface="Times New Roman"/>
                <a:cs typeface="Times New Roman"/>
                <a:sym typeface="Times New Roman"/>
              </a:rPr>
              <a:t>thread to enter the running state</a:t>
            </a:r>
            <a:endParaRPr b="0" i="0" sz="1400" u="none" cap="none" strike="noStrike">
              <a:solidFill>
                <a:srgbClr val="000000"/>
              </a:solidFill>
              <a:latin typeface="Times New Roman"/>
              <a:ea typeface="Times New Roman"/>
              <a:cs typeface="Times New Roman"/>
              <a:sym typeface="Times New Roman"/>
            </a:endParaRPr>
          </a:p>
        </p:txBody>
      </p:sp>
      <p:sp>
        <p:nvSpPr>
          <p:cNvPr id="71" name="Google Shape;71;p3"/>
          <p:cNvSpPr/>
          <p:nvPr/>
        </p:nvSpPr>
        <p:spPr>
          <a:xfrm>
            <a:off x="5512195" y="5049283"/>
            <a:ext cx="1753500" cy="354900"/>
          </a:xfrm>
          <a:prstGeom prst="roundRect">
            <a:avLst>
              <a:gd fmla="val 16667" name="adj"/>
            </a:avLst>
          </a:prstGeom>
          <a:solidFill>
            <a:srgbClr val="DAE5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Reschedule</a:t>
            </a:r>
            <a:endParaRPr b="0" i="0" sz="1400" u="none" cap="none" strike="noStrike">
              <a:solidFill>
                <a:srgbClr val="000000"/>
              </a:solidFill>
              <a:latin typeface="Times New Roman"/>
              <a:ea typeface="Times New Roman"/>
              <a:cs typeface="Times New Roman"/>
              <a:sym typeface="Times New Roman"/>
            </a:endParaRPr>
          </a:p>
        </p:txBody>
      </p:sp>
      <p:cxnSp>
        <p:nvCxnSpPr>
          <p:cNvPr id="72" name="Google Shape;72;p3"/>
          <p:cNvCxnSpPr>
            <a:stCxn id="66" idx="3"/>
            <a:endCxn id="70" idx="1"/>
          </p:cNvCxnSpPr>
          <p:nvPr/>
        </p:nvCxnSpPr>
        <p:spPr>
          <a:xfrm>
            <a:off x="5119649" y="5226725"/>
            <a:ext cx="392400" cy="0"/>
          </a:xfrm>
          <a:prstGeom prst="straightConnector1">
            <a:avLst/>
          </a:prstGeom>
          <a:noFill/>
          <a:ln cap="flat" cmpd="sng" w="19050">
            <a:solidFill>
              <a:schemeClr val="dk1"/>
            </a:solidFill>
            <a:prstDash val="solid"/>
            <a:round/>
            <a:headEnd len="sm" w="sm" type="none"/>
            <a:tailEnd len="med" w="med" type="triangle"/>
          </a:ln>
        </p:spPr>
      </p:cxnSp>
      <p:cxnSp>
        <p:nvCxnSpPr>
          <p:cNvPr id="73" name="Google Shape;73;p3"/>
          <p:cNvCxnSpPr>
            <a:stCxn id="66" idx="3"/>
            <a:endCxn id="71" idx="1"/>
          </p:cNvCxnSpPr>
          <p:nvPr/>
        </p:nvCxnSpPr>
        <p:spPr>
          <a:xfrm>
            <a:off x="5119649" y="5226725"/>
            <a:ext cx="392400" cy="0"/>
          </a:xfrm>
          <a:prstGeom prst="straightConnector1">
            <a:avLst/>
          </a:prstGeom>
          <a:noFill/>
          <a:ln cap="flat" cmpd="sng" w="19050">
            <a:solidFill>
              <a:schemeClr val="dk1"/>
            </a:solidFill>
            <a:prstDash val="solid"/>
            <a:round/>
            <a:headEnd len="sm" w="sm" type="none"/>
            <a:tailEnd len="med" w="med" type="triangle"/>
          </a:ln>
        </p:spPr>
      </p:cxnSp>
      <p:sp>
        <p:nvSpPr>
          <p:cNvPr id="74" name="Google Shape;74;p3"/>
          <p:cNvSpPr/>
          <p:nvPr/>
        </p:nvSpPr>
        <p:spPr>
          <a:xfrm>
            <a:off x="2681255" y="2306532"/>
            <a:ext cx="519144" cy="985837"/>
          </a:xfrm>
          <a:custGeom>
            <a:rect b="b" l="l" r="r" t="t"/>
            <a:pathLst>
              <a:path extrusionOk="0" h="985837" w="519144">
                <a:moveTo>
                  <a:pt x="318463" y="0"/>
                </a:moveTo>
                <a:cubicBezTo>
                  <a:pt x="144632" y="151209"/>
                  <a:pt x="-29199" y="302419"/>
                  <a:pt x="4138" y="400050"/>
                </a:cubicBezTo>
                <a:cubicBezTo>
                  <a:pt x="37475" y="497681"/>
                  <a:pt x="504201" y="488156"/>
                  <a:pt x="518488" y="585787"/>
                </a:cubicBezTo>
                <a:cubicBezTo>
                  <a:pt x="532776" y="683418"/>
                  <a:pt x="311319" y="834627"/>
                  <a:pt x="89863" y="985837"/>
                </a:cubicBezTo>
              </a:path>
            </a:pathLst>
          </a:custGeom>
          <a:no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5" name="Google Shape;75;p3"/>
          <p:cNvSpPr/>
          <p:nvPr/>
        </p:nvSpPr>
        <p:spPr>
          <a:xfrm>
            <a:off x="6102580" y="2371719"/>
            <a:ext cx="519144" cy="985837"/>
          </a:xfrm>
          <a:custGeom>
            <a:rect b="b" l="l" r="r" t="t"/>
            <a:pathLst>
              <a:path extrusionOk="0" h="985837" w="519144">
                <a:moveTo>
                  <a:pt x="318463" y="0"/>
                </a:moveTo>
                <a:cubicBezTo>
                  <a:pt x="144632" y="151209"/>
                  <a:pt x="-29199" y="302419"/>
                  <a:pt x="4138" y="400050"/>
                </a:cubicBezTo>
                <a:cubicBezTo>
                  <a:pt x="37475" y="497681"/>
                  <a:pt x="504201" y="488156"/>
                  <a:pt x="518488" y="585787"/>
                </a:cubicBezTo>
                <a:cubicBezTo>
                  <a:pt x="532776" y="683418"/>
                  <a:pt x="311319" y="834627"/>
                  <a:pt x="89863" y="985837"/>
                </a:cubicBezTo>
              </a:path>
            </a:pathLst>
          </a:custGeom>
          <a:no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6" name="Google Shape;76;p3"/>
          <p:cNvSpPr txBox="1"/>
          <p:nvPr>
            <p:ph idx="12" type="sldNum"/>
          </p:nvPr>
        </p:nvSpPr>
        <p:spPr>
          <a:xfrm>
            <a:off x="4552188" y="6601764"/>
            <a:ext cx="166500" cy="184800"/>
          </a:xfrm>
          <a:prstGeom prst="rect">
            <a:avLst/>
          </a:prstGeom>
        </p:spPr>
        <p:txBody>
          <a:bodyPr anchorCtr="0" anchor="t" bIns="0" lIns="0" spcFirstLastPara="1" rIns="0" wrap="square" tIns="0">
            <a:spAutoFit/>
          </a:bodyPr>
          <a:lstStyle/>
          <a:p>
            <a:pPr indent="0" lvl="0" marL="38100" rtl="0" algn="l">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7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7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67"/>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6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7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71"/>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gfc91423162_0_11"/>
          <p:cNvSpPr txBox="1"/>
          <p:nvPr>
            <p:ph type="title"/>
          </p:nvPr>
        </p:nvSpPr>
        <p:spPr>
          <a:xfrm>
            <a:off x="707542" y="399415"/>
            <a:ext cx="47028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1" lang="en-US" sz="3600">
                <a:latin typeface="Times New Roman"/>
                <a:ea typeface="Times New Roman"/>
                <a:cs typeface="Times New Roman"/>
                <a:sym typeface="Times New Roman"/>
              </a:rPr>
              <a:t>API Description(</a:t>
            </a:r>
            <a:r>
              <a:rPr b="1" lang="en-US" sz="3600"/>
              <a:t>3</a:t>
            </a:r>
            <a:r>
              <a:rPr b="1" lang="en-US" sz="3600">
                <a:latin typeface="Times New Roman"/>
                <a:ea typeface="Times New Roman"/>
                <a:cs typeface="Times New Roman"/>
                <a:sym typeface="Times New Roman"/>
              </a:rPr>
              <a:t>/</a:t>
            </a:r>
            <a:r>
              <a:rPr b="1" lang="en-US" sz="3600"/>
              <a:t>3</a:t>
            </a:r>
            <a:r>
              <a:rPr b="1" lang="en-US" sz="3600">
                <a:latin typeface="Times New Roman"/>
                <a:ea typeface="Times New Roman"/>
                <a:cs typeface="Times New Roman"/>
                <a:sym typeface="Times New Roman"/>
              </a:rPr>
              <a:t>)</a:t>
            </a:r>
            <a:endParaRPr sz="3600">
              <a:latin typeface="Times New Roman"/>
              <a:ea typeface="Times New Roman"/>
              <a:cs typeface="Times New Roman"/>
              <a:sym typeface="Times New Roman"/>
            </a:endParaRPr>
          </a:p>
        </p:txBody>
      </p:sp>
      <p:sp>
        <p:nvSpPr>
          <p:cNvPr id="391" name="Google Shape;391;gfc91423162_0_11"/>
          <p:cNvSpPr txBox="1"/>
          <p:nvPr/>
        </p:nvSpPr>
        <p:spPr>
          <a:xfrm>
            <a:off x="698100" y="1069275"/>
            <a:ext cx="7957500" cy="3053400"/>
          </a:xfrm>
          <a:prstGeom prst="rect">
            <a:avLst/>
          </a:prstGeom>
          <a:noFill/>
          <a:ln>
            <a:noFill/>
          </a:ln>
        </p:spPr>
        <p:txBody>
          <a:bodyPr anchorCtr="0" anchor="t" bIns="0" lIns="0" spcFirstLastPara="1" rIns="0" wrap="square" tIns="12700">
            <a:spAutoFit/>
          </a:bodyPr>
          <a:lstStyle/>
          <a:p>
            <a:pPr indent="-342900" lvl="0" marL="457200" rtl="0" algn="l">
              <a:spcBef>
                <a:spcPts val="5"/>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void OS2021_ThreadWaitTime(int </a:t>
            </a:r>
            <a:r>
              <a:rPr i="1" lang="en-US" sz="1800">
                <a:solidFill>
                  <a:srgbClr val="00B050"/>
                </a:solidFill>
                <a:latin typeface="Times New Roman"/>
                <a:ea typeface="Times New Roman"/>
                <a:cs typeface="Times New Roman"/>
                <a:sym typeface="Times New Roman"/>
              </a:rPr>
              <a:t>10msec</a:t>
            </a:r>
            <a:r>
              <a:rPr lang="en-US" sz="1800">
                <a:solidFill>
                  <a:schemeClr val="dk1"/>
                </a:solidFill>
                <a:latin typeface="Times New Roman"/>
                <a:ea typeface="Times New Roman"/>
                <a:cs typeface="Times New Roman"/>
                <a:sym typeface="Times New Roman"/>
              </a:rPr>
              <a:t>); </a:t>
            </a:r>
            <a:endParaRPr>
              <a:solidFill>
                <a:schemeClr val="dk1"/>
              </a:solidFill>
            </a:endParaRPr>
          </a:p>
          <a:p>
            <a:pPr indent="-330200" lvl="1" marL="914400" rtl="0" algn="l">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The running task change its state to </a:t>
            </a:r>
            <a:r>
              <a:rPr b="1" lang="en-US" sz="1600">
                <a:solidFill>
                  <a:schemeClr val="dk1"/>
                </a:solidFill>
                <a:latin typeface="Times New Roman"/>
                <a:ea typeface="Times New Roman"/>
                <a:cs typeface="Times New Roman"/>
                <a:sym typeface="Times New Roman"/>
              </a:rPr>
              <a:t>WAITING</a:t>
            </a:r>
            <a:r>
              <a:rPr b="1" i="1" lang="en-US" sz="1600">
                <a:solidFill>
                  <a:schemeClr val="dk1"/>
                </a:solidFill>
                <a:latin typeface="Times New Roman"/>
                <a:ea typeface="Times New Roman"/>
                <a:cs typeface="Times New Roman"/>
                <a:sym typeface="Times New Roman"/>
              </a:rPr>
              <a:t>. </a:t>
            </a:r>
            <a:endParaRPr sz="1600">
              <a:solidFill>
                <a:schemeClr val="dk1"/>
              </a:solidFill>
              <a:latin typeface="Times New Roman"/>
              <a:ea typeface="Times New Roman"/>
              <a:cs typeface="Times New Roman"/>
              <a:sym typeface="Times New Roman"/>
            </a:endParaRPr>
          </a:p>
          <a:p>
            <a:pPr indent="-330200" lvl="1" marL="914400" rtl="0" algn="l">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Change the state of the suspended task to </a:t>
            </a:r>
            <a:r>
              <a:rPr b="1" lang="en-US" sz="1600">
                <a:solidFill>
                  <a:schemeClr val="dk1"/>
                </a:solidFill>
                <a:latin typeface="Times New Roman"/>
                <a:ea typeface="Times New Roman"/>
                <a:cs typeface="Times New Roman"/>
                <a:sym typeface="Times New Roman"/>
              </a:rPr>
              <a:t>READY</a:t>
            </a:r>
            <a:r>
              <a:rPr b="1" i="1" lang="en-US" sz="1600">
                <a:solidFill>
                  <a:schemeClr val="dk1"/>
                </a:solidFill>
                <a:latin typeface="Times New Roman"/>
                <a:ea typeface="Times New Roman"/>
                <a:cs typeface="Times New Roman"/>
                <a:sym typeface="Times New Roman"/>
              </a:rPr>
              <a:t> </a:t>
            </a:r>
            <a:r>
              <a:rPr lang="en-US" sz="1600">
                <a:solidFill>
                  <a:schemeClr val="dk1"/>
                </a:solidFill>
                <a:latin typeface="Times New Roman"/>
                <a:ea typeface="Times New Roman"/>
                <a:cs typeface="Times New Roman"/>
                <a:sym typeface="Times New Roman"/>
              </a:rPr>
              <a:t>after </a:t>
            </a:r>
            <a:r>
              <a:rPr i="1" lang="en-US" sz="1600">
                <a:solidFill>
                  <a:srgbClr val="00B050"/>
                </a:solidFill>
                <a:latin typeface="Times New Roman"/>
                <a:ea typeface="Times New Roman"/>
                <a:cs typeface="Times New Roman"/>
                <a:sym typeface="Times New Roman"/>
              </a:rPr>
              <a:t>10msec </a:t>
            </a:r>
            <a:r>
              <a:rPr i="1" lang="en-US" sz="1600">
                <a:solidFill>
                  <a:schemeClr val="dk1"/>
                </a:solidFill>
                <a:latin typeface="Times New Roman"/>
                <a:ea typeface="Times New Roman"/>
                <a:cs typeface="Times New Roman"/>
                <a:sym typeface="Times New Roman"/>
              </a:rPr>
              <a:t>* </a:t>
            </a:r>
            <a:r>
              <a:rPr lang="en-US" sz="1600">
                <a:solidFill>
                  <a:schemeClr val="dk1"/>
                </a:solidFill>
                <a:latin typeface="Times New Roman"/>
                <a:ea typeface="Times New Roman"/>
                <a:cs typeface="Times New Roman"/>
                <a:sym typeface="Times New Roman"/>
              </a:rPr>
              <a:t>10ms.</a:t>
            </a:r>
            <a:endParaRPr sz="1600">
              <a:solidFill>
                <a:schemeClr val="dk1"/>
              </a:solidFill>
              <a:latin typeface="Times New Roman"/>
              <a:ea typeface="Times New Roman"/>
              <a:cs typeface="Times New Roman"/>
              <a:sym typeface="Times New Roman"/>
            </a:endParaRPr>
          </a:p>
          <a:p>
            <a:pPr indent="-330200" lvl="1" marL="914400" rtl="0" algn="l">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Reschedule (schedule next thread to run).</a:t>
            </a:r>
            <a:br>
              <a:rPr lang="en-US" sz="1600">
                <a:solidFill>
                  <a:schemeClr val="dk1"/>
                </a:solidFill>
                <a:latin typeface="Times New Roman"/>
                <a:ea typeface="Times New Roman"/>
                <a:cs typeface="Times New Roman"/>
                <a:sym typeface="Times New Roman"/>
              </a:rPr>
            </a:br>
            <a:endParaRPr sz="1600">
              <a:solidFill>
                <a:schemeClr val="dk1"/>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SzPts val="1800"/>
              <a:buFont typeface="Times New Roman"/>
              <a:buChar char="●"/>
            </a:pPr>
            <a:r>
              <a:rPr i="0" lang="en-US" sz="1800" u="none" cap="none" strike="noStrike">
                <a:solidFill>
                  <a:schemeClr val="dk1"/>
                </a:solidFill>
                <a:latin typeface="Times New Roman"/>
                <a:ea typeface="Times New Roman"/>
                <a:cs typeface="Times New Roman"/>
                <a:sym typeface="Times New Roman"/>
              </a:rPr>
              <a:t>void OS2021_</a:t>
            </a:r>
            <a:r>
              <a:rPr lang="en-US" sz="1800">
                <a:solidFill>
                  <a:schemeClr val="dk1"/>
                </a:solidFill>
                <a:latin typeface="Times New Roman"/>
                <a:ea typeface="Times New Roman"/>
                <a:cs typeface="Times New Roman"/>
                <a:sym typeface="Times New Roman"/>
              </a:rPr>
              <a:t>DeallocateThreadResource();</a:t>
            </a:r>
            <a:endParaRPr sz="1800">
              <a:solidFill>
                <a:schemeClr val="dk1"/>
              </a:solidFill>
              <a:latin typeface="Times New Roman"/>
              <a:ea typeface="Times New Roman"/>
              <a:cs typeface="Times New Roman"/>
              <a:sym typeface="Times New Roman"/>
            </a:endParaRPr>
          </a:p>
          <a:p>
            <a:pPr indent="-330200" lvl="1" marL="914400" marR="0" rtl="0" algn="l">
              <a:lnSpc>
                <a:spcPct val="100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This API will be used by </a:t>
            </a:r>
            <a:r>
              <a:rPr lang="en-US" sz="1700">
                <a:solidFill>
                  <a:schemeClr val="dk1"/>
                </a:solidFill>
                <a:latin typeface="Times New Roman"/>
                <a:ea typeface="Times New Roman"/>
                <a:cs typeface="Times New Roman"/>
                <a:sym typeface="Times New Roman"/>
              </a:rPr>
              <a:t>ResourceReclaim().</a:t>
            </a:r>
            <a:endParaRPr sz="1600">
              <a:solidFill>
                <a:schemeClr val="dk1"/>
              </a:solidFill>
              <a:latin typeface="Times New Roman"/>
              <a:ea typeface="Times New Roman"/>
              <a:cs typeface="Times New Roman"/>
              <a:sym typeface="Times New Roman"/>
            </a:endParaRPr>
          </a:p>
          <a:p>
            <a:pPr indent="-330200" lvl="1" marL="914400" marR="0" rtl="0" algn="l">
              <a:lnSpc>
                <a:spcPct val="100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Deallocate the memory of the thread that has been terminated.</a:t>
            </a:r>
            <a:br>
              <a:rPr lang="en-US" sz="1600">
                <a:solidFill>
                  <a:schemeClr val="dk1"/>
                </a:solidFill>
                <a:latin typeface="Times New Roman"/>
                <a:ea typeface="Times New Roman"/>
                <a:cs typeface="Times New Roman"/>
                <a:sym typeface="Times New Roman"/>
              </a:rPr>
            </a:br>
            <a:endParaRPr sz="16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void OS2021_TestCancel();</a:t>
            </a:r>
            <a:endParaRPr sz="1800">
              <a:solidFill>
                <a:schemeClr val="dk1"/>
              </a:solidFill>
              <a:latin typeface="Times New Roman"/>
              <a:ea typeface="Times New Roman"/>
              <a:cs typeface="Times New Roman"/>
              <a:sym typeface="Times New Roman"/>
            </a:endParaRPr>
          </a:p>
          <a:p>
            <a:pPr indent="-330200" lvl="1" marL="914400" rtl="0" algn="l">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Allows a thread to be cancelled in a safe point(</a:t>
            </a:r>
            <a:r>
              <a:rPr lang="en-US" sz="1600">
                <a:solidFill>
                  <a:srgbClr val="C00000"/>
                </a:solidFill>
                <a:latin typeface="Times New Roman"/>
                <a:ea typeface="Times New Roman"/>
                <a:cs typeface="Times New Roman"/>
                <a:sym typeface="Times New Roman"/>
              </a:rPr>
              <a:t>cancellation point</a:t>
            </a:r>
            <a:r>
              <a:rPr lang="en-US" sz="1600">
                <a:solidFill>
                  <a:schemeClr val="dk1"/>
                </a:solidFill>
                <a:latin typeface="Times New Roman"/>
                <a:ea typeface="Times New Roman"/>
                <a:cs typeface="Times New Roman"/>
                <a:sym typeface="Times New Roman"/>
              </a:rPr>
              <a:t>).</a:t>
            </a:r>
            <a:endParaRPr sz="1600">
              <a:solidFill>
                <a:schemeClr val="dk1"/>
              </a:solidFill>
              <a:latin typeface="Times New Roman"/>
              <a:ea typeface="Times New Roman"/>
              <a:cs typeface="Times New Roman"/>
              <a:sym typeface="Times New Roman"/>
            </a:endParaRPr>
          </a:p>
          <a:p>
            <a:pPr indent="0" lvl="0" marL="0" marR="0" rtl="0" algn="l">
              <a:lnSpc>
                <a:spcPct val="100000"/>
              </a:lnSpc>
              <a:spcBef>
                <a:spcPts val="5"/>
              </a:spcBef>
              <a:spcAft>
                <a:spcPts val="0"/>
              </a:spcAft>
              <a:buNone/>
            </a:pPr>
            <a:r>
              <a:t/>
            </a:r>
            <a:endParaRPr sz="1450">
              <a:solidFill>
                <a:schemeClr val="dk1"/>
              </a:solidFill>
              <a:latin typeface="Times New Roman"/>
              <a:ea typeface="Times New Roman"/>
              <a:cs typeface="Times New Roman"/>
              <a:sym typeface="Times New Roman"/>
            </a:endParaRPr>
          </a:p>
        </p:txBody>
      </p:sp>
      <p:sp>
        <p:nvSpPr>
          <p:cNvPr id="392" name="Google Shape;392;gfc91423162_0_11"/>
          <p:cNvSpPr txBox="1"/>
          <p:nvPr>
            <p:ph idx="12" type="sldNum"/>
          </p:nvPr>
        </p:nvSpPr>
        <p:spPr>
          <a:xfrm>
            <a:off x="4552233" y="6601775"/>
            <a:ext cx="618000" cy="184800"/>
          </a:xfrm>
          <a:prstGeom prst="rect">
            <a:avLst/>
          </a:prstGeom>
        </p:spPr>
        <p:txBody>
          <a:bodyPr anchorCtr="0" anchor="t" bIns="0" lIns="0" spcFirstLastPara="1" rIns="0" wrap="square" tIns="0">
            <a:spAutoFit/>
          </a:bodyPr>
          <a:lstStyle/>
          <a:p>
            <a:pPr indent="0" lvl="0" marL="38100" rtl="0" algn="l">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gcf9c755c0c_1_3"/>
          <p:cNvSpPr txBox="1"/>
          <p:nvPr>
            <p:ph type="title"/>
          </p:nvPr>
        </p:nvSpPr>
        <p:spPr>
          <a:xfrm>
            <a:off x="707542" y="399415"/>
            <a:ext cx="47028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1" lang="en-US" sz="3600"/>
              <a:t>Hw3 Example1</a:t>
            </a:r>
            <a:endParaRPr sz="3600">
              <a:latin typeface="Times New Roman"/>
              <a:ea typeface="Times New Roman"/>
              <a:cs typeface="Times New Roman"/>
              <a:sym typeface="Times New Roman"/>
            </a:endParaRPr>
          </a:p>
        </p:txBody>
      </p:sp>
      <p:pic>
        <p:nvPicPr>
          <p:cNvPr id="399" name="Google Shape;399;gcf9c755c0c_1_3"/>
          <p:cNvPicPr preferRelativeResize="0"/>
          <p:nvPr/>
        </p:nvPicPr>
        <p:blipFill>
          <a:blip r:embed="rId3">
            <a:alphaModFix/>
          </a:blip>
          <a:stretch>
            <a:fillRect/>
          </a:stretch>
        </p:blipFill>
        <p:spPr>
          <a:xfrm>
            <a:off x="1092725" y="1100140"/>
            <a:ext cx="6115050" cy="4657725"/>
          </a:xfrm>
          <a:prstGeom prst="rect">
            <a:avLst/>
          </a:prstGeom>
          <a:noFill/>
          <a:ln>
            <a:noFill/>
          </a:ln>
        </p:spPr>
      </p:pic>
      <p:sp>
        <p:nvSpPr>
          <p:cNvPr id="400" name="Google Shape;400;gcf9c755c0c_1_3"/>
          <p:cNvSpPr txBox="1"/>
          <p:nvPr>
            <p:ph idx="12" type="sldNum"/>
          </p:nvPr>
        </p:nvSpPr>
        <p:spPr>
          <a:xfrm>
            <a:off x="4552217" y="6601775"/>
            <a:ext cx="405000" cy="184800"/>
          </a:xfrm>
          <a:prstGeom prst="rect">
            <a:avLst/>
          </a:prstGeom>
        </p:spPr>
        <p:txBody>
          <a:bodyPr anchorCtr="0" anchor="t" bIns="0" lIns="0" spcFirstLastPara="1" rIns="0" wrap="square" tIns="0">
            <a:spAutoFit/>
          </a:bodyPr>
          <a:lstStyle/>
          <a:p>
            <a:pPr indent="0" lvl="0" marL="38100" rtl="0" algn="l">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g104382d7ef3_0_18"/>
          <p:cNvSpPr txBox="1"/>
          <p:nvPr>
            <p:ph type="title"/>
          </p:nvPr>
        </p:nvSpPr>
        <p:spPr>
          <a:xfrm>
            <a:off x="707542" y="399415"/>
            <a:ext cx="47028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1" lang="en-US" sz="3600"/>
              <a:t>Hw3 Example1</a:t>
            </a:r>
            <a:endParaRPr sz="3600">
              <a:latin typeface="Times New Roman"/>
              <a:ea typeface="Times New Roman"/>
              <a:cs typeface="Times New Roman"/>
              <a:sym typeface="Times New Roman"/>
            </a:endParaRPr>
          </a:p>
        </p:txBody>
      </p:sp>
      <p:pic>
        <p:nvPicPr>
          <p:cNvPr id="407" name="Google Shape;407;g104382d7ef3_0_18"/>
          <p:cNvPicPr preferRelativeResize="0"/>
          <p:nvPr/>
        </p:nvPicPr>
        <p:blipFill>
          <a:blip r:embed="rId3">
            <a:alphaModFix/>
          </a:blip>
          <a:stretch>
            <a:fillRect/>
          </a:stretch>
        </p:blipFill>
        <p:spPr>
          <a:xfrm>
            <a:off x="256225" y="1354775"/>
            <a:ext cx="4296001" cy="2016723"/>
          </a:xfrm>
          <a:prstGeom prst="rect">
            <a:avLst/>
          </a:prstGeom>
          <a:noFill/>
          <a:ln>
            <a:noFill/>
          </a:ln>
        </p:spPr>
      </p:pic>
      <p:pic>
        <p:nvPicPr>
          <p:cNvPr id="408" name="Google Shape;408;g104382d7ef3_0_18"/>
          <p:cNvPicPr preferRelativeResize="0"/>
          <p:nvPr/>
        </p:nvPicPr>
        <p:blipFill>
          <a:blip r:embed="rId4">
            <a:alphaModFix/>
          </a:blip>
          <a:stretch>
            <a:fillRect/>
          </a:stretch>
        </p:blipFill>
        <p:spPr>
          <a:xfrm>
            <a:off x="4716975" y="1354775"/>
            <a:ext cx="3939351" cy="3824325"/>
          </a:xfrm>
          <a:prstGeom prst="rect">
            <a:avLst/>
          </a:prstGeom>
          <a:noFill/>
          <a:ln>
            <a:noFill/>
          </a:ln>
        </p:spPr>
      </p:pic>
      <p:pic>
        <p:nvPicPr>
          <p:cNvPr id="409" name="Google Shape;409;g104382d7ef3_0_18"/>
          <p:cNvPicPr preferRelativeResize="0"/>
          <p:nvPr/>
        </p:nvPicPr>
        <p:blipFill>
          <a:blip r:embed="rId5">
            <a:alphaModFix/>
          </a:blip>
          <a:stretch>
            <a:fillRect/>
          </a:stretch>
        </p:blipFill>
        <p:spPr>
          <a:xfrm>
            <a:off x="225725" y="3704375"/>
            <a:ext cx="4357000" cy="1448525"/>
          </a:xfrm>
          <a:prstGeom prst="rect">
            <a:avLst/>
          </a:prstGeom>
          <a:noFill/>
          <a:ln>
            <a:noFill/>
          </a:ln>
        </p:spPr>
      </p:pic>
      <p:sp>
        <p:nvSpPr>
          <p:cNvPr id="410" name="Google Shape;410;g104382d7ef3_0_18"/>
          <p:cNvSpPr txBox="1"/>
          <p:nvPr>
            <p:ph idx="12" type="sldNum"/>
          </p:nvPr>
        </p:nvSpPr>
        <p:spPr>
          <a:xfrm>
            <a:off x="4552252" y="6601775"/>
            <a:ext cx="858000" cy="184800"/>
          </a:xfrm>
          <a:prstGeom prst="rect">
            <a:avLst/>
          </a:prstGeom>
        </p:spPr>
        <p:txBody>
          <a:bodyPr anchorCtr="0" anchor="t" bIns="0" lIns="0" spcFirstLastPara="1" rIns="0" wrap="square" tIns="0">
            <a:spAutoFit/>
          </a:bodyPr>
          <a:lstStyle/>
          <a:p>
            <a:pPr indent="0" lvl="0" marL="38100" rtl="0" algn="l">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g1046d3ecdda_6_0"/>
          <p:cNvSpPr txBox="1"/>
          <p:nvPr>
            <p:ph type="title"/>
          </p:nvPr>
        </p:nvSpPr>
        <p:spPr>
          <a:xfrm>
            <a:off x="707542" y="399415"/>
            <a:ext cx="47028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1" lang="en-US" sz="3600"/>
              <a:t>Hw3 Example1</a:t>
            </a:r>
            <a:endParaRPr sz="3600">
              <a:latin typeface="Times New Roman"/>
              <a:ea typeface="Times New Roman"/>
              <a:cs typeface="Times New Roman"/>
              <a:sym typeface="Times New Roman"/>
            </a:endParaRPr>
          </a:p>
        </p:txBody>
      </p:sp>
      <p:sp>
        <p:nvSpPr>
          <p:cNvPr id="417" name="Google Shape;417;g1046d3ecdda_6_0"/>
          <p:cNvSpPr txBox="1"/>
          <p:nvPr>
            <p:ph idx="12" type="sldNum"/>
          </p:nvPr>
        </p:nvSpPr>
        <p:spPr>
          <a:xfrm>
            <a:off x="4552211" y="6601775"/>
            <a:ext cx="313800" cy="184800"/>
          </a:xfrm>
          <a:prstGeom prst="rect">
            <a:avLst/>
          </a:prstGeom>
        </p:spPr>
        <p:txBody>
          <a:bodyPr anchorCtr="0" anchor="t" bIns="0" lIns="0" spcFirstLastPara="1" rIns="0" wrap="square" tIns="0">
            <a:spAutoFit/>
          </a:bodyPr>
          <a:lstStyle/>
          <a:p>
            <a:pPr indent="0" lvl="0" marL="38100" rtl="0" algn="l">
              <a:spcBef>
                <a:spcPts val="0"/>
              </a:spcBef>
              <a:spcAft>
                <a:spcPts val="0"/>
              </a:spcAft>
              <a:buClr>
                <a:srgbClr val="000000"/>
              </a:buClr>
              <a:buSzPts val="1200"/>
              <a:buFont typeface="Arial"/>
              <a:buNone/>
            </a:pPr>
            <a:fld id="{00000000-1234-1234-1234-123412341234}" type="slidenum">
              <a:rPr lang="en-US"/>
              <a:t>‹#›</a:t>
            </a:fld>
            <a:endParaRPr/>
          </a:p>
        </p:txBody>
      </p:sp>
      <p:pic>
        <p:nvPicPr>
          <p:cNvPr id="418" name="Google Shape;418;g1046d3ecdda_6_0"/>
          <p:cNvPicPr preferRelativeResize="0"/>
          <p:nvPr/>
        </p:nvPicPr>
        <p:blipFill>
          <a:blip r:embed="rId3">
            <a:alphaModFix/>
          </a:blip>
          <a:stretch>
            <a:fillRect/>
          </a:stretch>
        </p:blipFill>
        <p:spPr>
          <a:xfrm>
            <a:off x="1188600" y="1044175"/>
            <a:ext cx="6424074" cy="454765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gcf9c755c0c_1_13"/>
          <p:cNvSpPr txBox="1"/>
          <p:nvPr>
            <p:ph type="title"/>
          </p:nvPr>
        </p:nvSpPr>
        <p:spPr>
          <a:xfrm>
            <a:off x="707542" y="399415"/>
            <a:ext cx="47028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1" lang="en-US" sz="3600"/>
              <a:t>Hw3 Example2</a:t>
            </a:r>
            <a:endParaRPr sz="3600">
              <a:latin typeface="Times New Roman"/>
              <a:ea typeface="Times New Roman"/>
              <a:cs typeface="Times New Roman"/>
              <a:sym typeface="Times New Roman"/>
            </a:endParaRPr>
          </a:p>
        </p:txBody>
      </p:sp>
      <p:pic>
        <p:nvPicPr>
          <p:cNvPr id="425" name="Google Shape;425;gcf9c755c0c_1_13"/>
          <p:cNvPicPr preferRelativeResize="0"/>
          <p:nvPr/>
        </p:nvPicPr>
        <p:blipFill>
          <a:blip r:embed="rId3">
            <a:alphaModFix/>
          </a:blip>
          <a:stretch>
            <a:fillRect/>
          </a:stretch>
        </p:blipFill>
        <p:spPr>
          <a:xfrm>
            <a:off x="1610950" y="1487050"/>
            <a:ext cx="5704251" cy="4273800"/>
          </a:xfrm>
          <a:prstGeom prst="rect">
            <a:avLst/>
          </a:prstGeom>
          <a:noFill/>
          <a:ln>
            <a:noFill/>
          </a:ln>
        </p:spPr>
      </p:pic>
      <p:sp>
        <p:nvSpPr>
          <p:cNvPr id="426" name="Google Shape;426;gcf9c755c0c_1_13"/>
          <p:cNvSpPr txBox="1"/>
          <p:nvPr>
            <p:ph idx="12" type="sldNum"/>
          </p:nvPr>
        </p:nvSpPr>
        <p:spPr>
          <a:xfrm>
            <a:off x="4552217" y="6601775"/>
            <a:ext cx="405000" cy="184800"/>
          </a:xfrm>
          <a:prstGeom prst="rect">
            <a:avLst/>
          </a:prstGeom>
        </p:spPr>
        <p:txBody>
          <a:bodyPr anchorCtr="0" anchor="t" bIns="0" lIns="0" spcFirstLastPara="1" rIns="0" wrap="square" tIns="0">
            <a:spAutoFit/>
          </a:bodyPr>
          <a:lstStyle/>
          <a:p>
            <a:pPr indent="0" lvl="0" marL="38100" rtl="0" algn="l">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gcf9c755c0c_1_31"/>
          <p:cNvSpPr txBox="1"/>
          <p:nvPr>
            <p:ph type="title"/>
          </p:nvPr>
        </p:nvSpPr>
        <p:spPr>
          <a:xfrm>
            <a:off x="707542" y="399415"/>
            <a:ext cx="47028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1" lang="en-US" sz="3600"/>
              <a:t>Hw3 Example2</a:t>
            </a:r>
            <a:endParaRPr sz="3600">
              <a:latin typeface="Times New Roman"/>
              <a:ea typeface="Times New Roman"/>
              <a:cs typeface="Times New Roman"/>
              <a:sym typeface="Times New Roman"/>
            </a:endParaRPr>
          </a:p>
        </p:txBody>
      </p:sp>
      <p:pic>
        <p:nvPicPr>
          <p:cNvPr id="433" name="Google Shape;433;gcf9c755c0c_1_31"/>
          <p:cNvPicPr preferRelativeResize="0"/>
          <p:nvPr/>
        </p:nvPicPr>
        <p:blipFill>
          <a:blip r:embed="rId3">
            <a:alphaModFix/>
          </a:blip>
          <a:stretch>
            <a:fillRect/>
          </a:stretch>
        </p:blipFill>
        <p:spPr>
          <a:xfrm>
            <a:off x="856650" y="3970590"/>
            <a:ext cx="6114744" cy="1939660"/>
          </a:xfrm>
          <a:prstGeom prst="rect">
            <a:avLst/>
          </a:prstGeom>
          <a:noFill/>
          <a:ln>
            <a:noFill/>
          </a:ln>
        </p:spPr>
      </p:pic>
      <p:sp>
        <p:nvSpPr>
          <p:cNvPr id="434" name="Google Shape;434;gcf9c755c0c_1_31"/>
          <p:cNvSpPr txBox="1"/>
          <p:nvPr>
            <p:ph idx="12" type="sldNum"/>
          </p:nvPr>
        </p:nvSpPr>
        <p:spPr>
          <a:xfrm>
            <a:off x="4552215" y="6601775"/>
            <a:ext cx="374700" cy="184800"/>
          </a:xfrm>
          <a:prstGeom prst="rect">
            <a:avLst/>
          </a:prstGeom>
        </p:spPr>
        <p:txBody>
          <a:bodyPr anchorCtr="0" anchor="t" bIns="0" lIns="0" spcFirstLastPara="1" rIns="0" wrap="square" tIns="0">
            <a:spAutoFit/>
          </a:bodyPr>
          <a:lstStyle/>
          <a:p>
            <a:pPr indent="0" lvl="0" marL="38100" rtl="0" algn="l">
              <a:spcBef>
                <a:spcPts val="0"/>
              </a:spcBef>
              <a:spcAft>
                <a:spcPts val="0"/>
              </a:spcAft>
              <a:buClr>
                <a:srgbClr val="000000"/>
              </a:buClr>
              <a:buSzPts val="1200"/>
              <a:buFont typeface="Arial"/>
              <a:buNone/>
            </a:pPr>
            <a:fld id="{00000000-1234-1234-1234-123412341234}" type="slidenum">
              <a:rPr lang="en-US"/>
              <a:t>‹#›</a:t>
            </a:fld>
            <a:endParaRPr/>
          </a:p>
        </p:txBody>
      </p:sp>
      <p:pic>
        <p:nvPicPr>
          <p:cNvPr id="435" name="Google Shape;435;gcf9c755c0c_1_31"/>
          <p:cNvPicPr preferRelativeResize="0"/>
          <p:nvPr/>
        </p:nvPicPr>
        <p:blipFill>
          <a:blip r:embed="rId4">
            <a:alphaModFix/>
          </a:blip>
          <a:stretch>
            <a:fillRect/>
          </a:stretch>
        </p:blipFill>
        <p:spPr>
          <a:xfrm>
            <a:off x="986475" y="1118815"/>
            <a:ext cx="4144944" cy="269937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gcf9c755c0c_1_23"/>
          <p:cNvSpPr txBox="1"/>
          <p:nvPr>
            <p:ph type="title"/>
          </p:nvPr>
        </p:nvSpPr>
        <p:spPr>
          <a:xfrm>
            <a:off x="707542" y="399415"/>
            <a:ext cx="47028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1" lang="en-US" sz="3600"/>
              <a:t>Hw3 Example2</a:t>
            </a:r>
            <a:endParaRPr sz="3600">
              <a:latin typeface="Times New Roman"/>
              <a:ea typeface="Times New Roman"/>
              <a:cs typeface="Times New Roman"/>
              <a:sym typeface="Times New Roman"/>
            </a:endParaRPr>
          </a:p>
        </p:txBody>
      </p:sp>
      <p:sp>
        <p:nvSpPr>
          <p:cNvPr id="442" name="Google Shape;442;gcf9c755c0c_1_23"/>
          <p:cNvSpPr txBox="1"/>
          <p:nvPr>
            <p:ph idx="12" type="sldNum"/>
          </p:nvPr>
        </p:nvSpPr>
        <p:spPr>
          <a:xfrm>
            <a:off x="4552239" y="6601775"/>
            <a:ext cx="709200" cy="184800"/>
          </a:xfrm>
          <a:prstGeom prst="rect">
            <a:avLst/>
          </a:prstGeom>
        </p:spPr>
        <p:txBody>
          <a:bodyPr anchorCtr="0" anchor="t" bIns="0" lIns="0" spcFirstLastPara="1" rIns="0" wrap="square" tIns="0">
            <a:spAutoFit/>
          </a:bodyPr>
          <a:lstStyle/>
          <a:p>
            <a:pPr indent="0" lvl="0" marL="38100" rtl="0" algn="l">
              <a:spcBef>
                <a:spcPts val="0"/>
              </a:spcBef>
              <a:spcAft>
                <a:spcPts val="0"/>
              </a:spcAft>
              <a:buClr>
                <a:srgbClr val="000000"/>
              </a:buClr>
              <a:buSzPts val="1200"/>
              <a:buFont typeface="Arial"/>
              <a:buNone/>
            </a:pPr>
            <a:fld id="{00000000-1234-1234-1234-123412341234}" type="slidenum">
              <a:rPr lang="en-US"/>
              <a:t>‹#›</a:t>
            </a:fld>
            <a:endParaRPr/>
          </a:p>
        </p:txBody>
      </p:sp>
      <p:pic>
        <p:nvPicPr>
          <p:cNvPr id="443" name="Google Shape;443;gcf9c755c0c_1_23"/>
          <p:cNvPicPr preferRelativeResize="0"/>
          <p:nvPr/>
        </p:nvPicPr>
        <p:blipFill>
          <a:blip r:embed="rId3">
            <a:alphaModFix/>
          </a:blip>
          <a:stretch>
            <a:fillRect/>
          </a:stretch>
        </p:blipFill>
        <p:spPr>
          <a:xfrm>
            <a:off x="1078225" y="1325673"/>
            <a:ext cx="6352550" cy="42066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18"/>
          <p:cNvSpPr txBox="1"/>
          <p:nvPr>
            <p:ph type="title"/>
          </p:nvPr>
        </p:nvSpPr>
        <p:spPr>
          <a:xfrm>
            <a:off x="707542" y="399415"/>
            <a:ext cx="215011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1" lang="en-US" sz="3600">
                <a:latin typeface="Times New Roman"/>
                <a:ea typeface="Times New Roman"/>
                <a:cs typeface="Times New Roman"/>
                <a:sym typeface="Times New Roman"/>
              </a:rPr>
              <a:t>References</a:t>
            </a:r>
            <a:endParaRPr sz="3600">
              <a:latin typeface="Times New Roman"/>
              <a:ea typeface="Times New Roman"/>
              <a:cs typeface="Times New Roman"/>
              <a:sym typeface="Times New Roman"/>
            </a:endParaRPr>
          </a:p>
        </p:txBody>
      </p:sp>
      <p:sp>
        <p:nvSpPr>
          <p:cNvPr id="449" name="Google Shape;449;p18"/>
          <p:cNvSpPr txBox="1"/>
          <p:nvPr/>
        </p:nvSpPr>
        <p:spPr>
          <a:xfrm>
            <a:off x="660602" y="1248917"/>
            <a:ext cx="6349800" cy="5024400"/>
          </a:xfrm>
          <a:prstGeom prst="rect">
            <a:avLst/>
          </a:prstGeom>
          <a:noFill/>
          <a:ln>
            <a:noFill/>
          </a:ln>
        </p:spPr>
        <p:txBody>
          <a:bodyPr anchorCtr="0" anchor="t" bIns="0" lIns="0" spcFirstLastPara="1" rIns="0" wrap="square" tIns="12700">
            <a:spAutoFit/>
          </a:bodyPr>
          <a:lstStyle/>
          <a:p>
            <a:pPr indent="-457833" lvl="0" marL="469900" marR="0" rtl="0" algn="l">
              <a:lnSpc>
                <a:spcPct val="100000"/>
              </a:lnSpc>
              <a:spcBef>
                <a:spcPts val="0"/>
              </a:spcBef>
              <a:spcAft>
                <a:spcPts val="0"/>
              </a:spcAft>
              <a:buClr>
                <a:schemeClr val="dk1"/>
              </a:buClr>
              <a:buSzPts val="1800"/>
              <a:buFont typeface="Times New Roman"/>
              <a:buAutoNum type="arabicPeriod"/>
            </a:pPr>
            <a:r>
              <a:rPr b="0" i="0" lang="en-US" sz="1800" u="none" cap="none" strike="noStrike">
                <a:solidFill>
                  <a:schemeClr val="dk1"/>
                </a:solidFill>
                <a:latin typeface="Times New Roman"/>
                <a:ea typeface="Times New Roman"/>
                <a:cs typeface="Times New Roman"/>
                <a:sym typeface="Times New Roman"/>
              </a:rPr>
              <a:t>ucontext</a:t>
            </a:r>
            <a:endParaRPr b="0" i="0" sz="1400" u="none" cap="none" strike="noStrike">
              <a:solidFill>
                <a:srgbClr val="000000"/>
              </a:solidFill>
              <a:latin typeface="Arial"/>
              <a:ea typeface="Arial"/>
              <a:cs typeface="Arial"/>
              <a:sym typeface="Arial"/>
            </a:endParaRPr>
          </a:p>
          <a:p>
            <a:pPr indent="-287019" lvl="1" marL="756285" marR="0" rtl="0" algn="l">
              <a:lnSpc>
                <a:spcPct val="100000"/>
              </a:lnSpc>
              <a:spcBef>
                <a:spcPts val="0"/>
              </a:spcBef>
              <a:spcAft>
                <a:spcPts val="0"/>
              </a:spcAft>
              <a:buClr>
                <a:srgbClr val="000000"/>
              </a:buClr>
              <a:buSzPts val="1800"/>
              <a:buFont typeface="Arial"/>
              <a:buChar char="•"/>
            </a:pPr>
            <a:r>
              <a:rPr b="0" i="0" lang="en-US" sz="1800" u="sng" cap="none" strike="noStrike">
                <a:solidFill>
                  <a:srgbClr val="0462C1"/>
                </a:solidFill>
                <a:latin typeface="Times New Roman"/>
                <a:ea typeface="Times New Roman"/>
                <a:cs typeface="Times New Roman"/>
                <a:sym typeface="Times New Roman"/>
                <a:hlinkClick r:id="rId3">
                  <a:extLst>
                    <a:ext uri="{A12FA001-AC4F-418D-AE19-62706E023703}">
                      <ahyp:hlinkClr val="tx"/>
                    </a:ext>
                  </a:extLst>
                </a:hlinkClick>
              </a:rPr>
              <a:t>The Open Group Library</a:t>
            </a:r>
            <a:endParaRPr b="0" i="0" sz="1800" u="none" cap="none" strike="noStrike">
              <a:solidFill>
                <a:schemeClr val="dk1"/>
              </a:solidFill>
              <a:latin typeface="Times New Roman"/>
              <a:ea typeface="Times New Roman"/>
              <a:cs typeface="Times New Roman"/>
              <a:sym typeface="Times New Roman"/>
            </a:endParaRPr>
          </a:p>
          <a:p>
            <a:pPr indent="-287019" lvl="1" marL="756285"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IBM® IBM Knowledge Center</a:t>
            </a:r>
            <a:endParaRPr b="0" i="0" sz="1400" u="none" cap="none" strike="noStrike">
              <a:solidFill>
                <a:srgbClr val="000000"/>
              </a:solidFill>
              <a:latin typeface="Arial"/>
              <a:ea typeface="Arial"/>
              <a:cs typeface="Arial"/>
              <a:sym typeface="Arial"/>
            </a:endParaRPr>
          </a:p>
          <a:p>
            <a:pPr indent="-287020" lvl="2" marL="1213485" marR="0" rtl="0" algn="l">
              <a:lnSpc>
                <a:spcPct val="100000"/>
              </a:lnSpc>
              <a:spcBef>
                <a:spcPts val="0"/>
              </a:spcBef>
              <a:spcAft>
                <a:spcPts val="0"/>
              </a:spcAft>
              <a:buClr>
                <a:srgbClr val="000000"/>
              </a:buClr>
              <a:buSzPts val="1800"/>
              <a:buFont typeface="Arial"/>
              <a:buChar char="•"/>
            </a:pPr>
            <a:r>
              <a:rPr b="0" i="0" lang="en-US" sz="1800" u="sng" cap="none" strike="noStrike">
                <a:solidFill>
                  <a:srgbClr val="0462C1"/>
                </a:solidFill>
                <a:latin typeface="Times New Roman"/>
                <a:ea typeface="Times New Roman"/>
                <a:cs typeface="Times New Roman"/>
                <a:sym typeface="Times New Roman"/>
                <a:hlinkClick r:id="rId4">
                  <a:extLst>
                    <a:ext uri="{A12FA001-AC4F-418D-AE19-62706E023703}">
                      <ahyp:hlinkClr val="tx"/>
                    </a:ext>
                  </a:extLst>
                </a:hlinkClick>
              </a:rPr>
              <a:t>getcontext()</a:t>
            </a:r>
            <a:endParaRPr b="0" i="0" sz="1800" u="none" cap="none" strike="noStrike">
              <a:solidFill>
                <a:schemeClr val="dk1"/>
              </a:solidFill>
              <a:latin typeface="Times New Roman"/>
              <a:ea typeface="Times New Roman"/>
              <a:cs typeface="Times New Roman"/>
              <a:sym typeface="Times New Roman"/>
            </a:endParaRPr>
          </a:p>
          <a:p>
            <a:pPr indent="-287020" lvl="2" marL="1213485" marR="0" rtl="0" algn="l">
              <a:lnSpc>
                <a:spcPct val="100000"/>
              </a:lnSpc>
              <a:spcBef>
                <a:spcPts val="0"/>
              </a:spcBef>
              <a:spcAft>
                <a:spcPts val="0"/>
              </a:spcAft>
              <a:buClr>
                <a:srgbClr val="000000"/>
              </a:buClr>
              <a:buSzPts val="1800"/>
              <a:buFont typeface="Arial"/>
              <a:buChar char="•"/>
            </a:pPr>
            <a:r>
              <a:rPr lang="en-US" sz="1800" u="sng">
                <a:solidFill>
                  <a:srgbClr val="0462C1"/>
                </a:solidFill>
                <a:latin typeface="Times New Roman"/>
                <a:ea typeface="Times New Roman"/>
                <a:cs typeface="Times New Roman"/>
                <a:sym typeface="Times New Roman"/>
              </a:rPr>
              <a:t>s</a:t>
            </a:r>
            <a:r>
              <a:rPr b="0" i="0" lang="en-US" sz="1800" u="sng" cap="none" strike="noStrike">
                <a:solidFill>
                  <a:srgbClr val="0462C1"/>
                </a:solidFill>
                <a:latin typeface="Times New Roman"/>
                <a:ea typeface="Times New Roman"/>
                <a:cs typeface="Times New Roman"/>
                <a:sym typeface="Times New Roman"/>
                <a:hlinkClick r:id="rId5">
                  <a:extLst>
                    <a:ext uri="{A12FA001-AC4F-418D-AE19-62706E023703}">
                      <ahyp:hlinkClr val="tx"/>
                    </a:ext>
                  </a:extLst>
                </a:hlinkClick>
              </a:rPr>
              <a:t>etcontext()</a:t>
            </a:r>
            <a:endParaRPr b="0" i="0" sz="1800" u="none" cap="none" strike="noStrike">
              <a:solidFill>
                <a:schemeClr val="dk1"/>
              </a:solidFill>
              <a:latin typeface="Times New Roman"/>
              <a:ea typeface="Times New Roman"/>
              <a:cs typeface="Times New Roman"/>
              <a:sym typeface="Times New Roman"/>
            </a:endParaRPr>
          </a:p>
          <a:p>
            <a:pPr indent="-287020" lvl="2" marL="1213485" marR="0" rtl="0" algn="l">
              <a:lnSpc>
                <a:spcPct val="100000"/>
              </a:lnSpc>
              <a:spcBef>
                <a:spcPts val="0"/>
              </a:spcBef>
              <a:spcAft>
                <a:spcPts val="0"/>
              </a:spcAft>
              <a:buClr>
                <a:srgbClr val="000000"/>
              </a:buClr>
              <a:buSzPts val="1800"/>
              <a:buFont typeface="Arial"/>
              <a:buChar char="•"/>
            </a:pPr>
            <a:r>
              <a:rPr b="0" i="0" lang="en-US" sz="1800" u="sng" cap="none" strike="noStrike">
                <a:solidFill>
                  <a:srgbClr val="0462C1"/>
                </a:solidFill>
                <a:latin typeface="Times New Roman"/>
                <a:ea typeface="Times New Roman"/>
                <a:cs typeface="Times New Roman"/>
                <a:sym typeface="Times New Roman"/>
                <a:hlinkClick r:id="rId6">
                  <a:extLst>
                    <a:ext uri="{A12FA001-AC4F-418D-AE19-62706E023703}">
                      <ahyp:hlinkClr val="tx"/>
                    </a:ext>
                  </a:extLst>
                </a:hlinkClick>
              </a:rPr>
              <a:t>makecontext()</a:t>
            </a:r>
            <a:endParaRPr b="0" i="0" sz="1800" u="none" cap="none" strike="noStrike">
              <a:solidFill>
                <a:schemeClr val="dk1"/>
              </a:solidFill>
              <a:latin typeface="Times New Roman"/>
              <a:ea typeface="Times New Roman"/>
              <a:cs typeface="Times New Roman"/>
              <a:sym typeface="Times New Roman"/>
            </a:endParaRPr>
          </a:p>
          <a:p>
            <a:pPr indent="-287020" lvl="2" marL="1213485" marR="0" rtl="0" algn="l">
              <a:lnSpc>
                <a:spcPct val="100000"/>
              </a:lnSpc>
              <a:spcBef>
                <a:spcPts val="0"/>
              </a:spcBef>
              <a:spcAft>
                <a:spcPts val="0"/>
              </a:spcAft>
              <a:buClr>
                <a:srgbClr val="000000"/>
              </a:buClr>
              <a:buSzPts val="1800"/>
              <a:buFont typeface="Arial"/>
              <a:buChar char="•"/>
            </a:pPr>
            <a:r>
              <a:rPr b="0" i="0" lang="en-US" sz="1800" u="sng" cap="none" strike="noStrike">
                <a:solidFill>
                  <a:srgbClr val="0462C1"/>
                </a:solidFill>
                <a:latin typeface="Times New Roman"/>
                <a:ea typeface="Times New Roman"/>
                <a:cs typeface="Times New Roman"/>
                <a:sym typeface="Times New Roman"/>
                <a:hlinkClick r:id="rId7">
                  <a:extLst>
                    <a:ext uri="{A12FA001-AC4F-418D-AE19-62706E023703}">
                      <ahyp:hlinkClr val="tx"/>
                    </a:ext>
                  </a:extLst>
                </a:hlinkClick>
              </a:rPr>
              <a:t>swapcontext()</a:t>
            </a:r>
            <a:endParaRPr b="0" i="0" sz="1800" u="none" cap="none" strike="noStrike">
              <a:solidFill>
                <a:schemeClr val="dk1"/>
              </a:solidFill>
              <a:latin typeface="Times New Roman"/>
              <a:ea typeface="Times New Roman"/>
              <a:cs typeface="Times New Roman"/>
              <a:sym typeface="Times New Roman"/>
            </a:endParaRPr>
          </a:p>
          <a:p>
            <a:pPr indent="0" lvl="2" marL="914400" marR="0" rtl="0" algn="l">
              <a:lnSpc>
                <a:spcPct val="100000"/>
              </a:lnSpc>
              <a:spcBef>
                <a:spcPts val="35"/>
              </a:spcBef>
              <a:spcAft>
                <a:spcPts val="0"/>
              </a:spcAft>
              <a:buClr>
                <a:schemeClr val="dk1"/>
              </a:buClr>
              <a:buSzPts val="1850"/>
              <a:buFont typeface="Arial"/>
              <a:buNone/>
            </a:pPr>
            <a:r>
              <a:t/>
            </a:r>
            <a:endParaRPr b="0" i="0" sz="1850" u="none" cap="none" strike="noStrike">
              <a:solidFill>
                <a:schemeClr val="dk1"/>
              </a:solidFill>
              <a:latin typeface="Times New Roman"/>
              <a:ea typeface="Times New Roman"/>
              <a:cs typeface="Times New Roman"/>
              <a:sym typeface="Times New Roman"/>
            </a:endParaRPr>
          </a:p>
          <a:p>
            <a:pPr indent="-457833" lvl="0" marL="469900" marR="0" rtl="0" algn="l">
              <a:lnSpc>
                <a:spcPct val="100000"/>
              </a:lnSpc>
              <a:spcBef>
                <a:spcPts val="0"/>
              </a:spcBef>
              <a:spcAft>
                <a:spcPts val="0"/>
              </a:spcAft>
              <a:buClr>
                <a:schemeClr val="dk1"/>
              </a:buClr>
              <a:buSzPts val="1800"/>
              <a:buFont typeface="Times New Roman"/>
              <a:buAutoNum type="arabicPeriod"/>
            </a:pPr>
            <a:r>
              <a:rPr b="0" i="0" lang="en-US" sz="1800" u="none" cap="none" strike="noStrike">
                <a:solidFill>
                  <a:schemeClr val="dk1"/>
                </a:solidFill>
                <a:latin typeface="Times New Roman"/>
                <a:ea typeface="Times New Roman"/>
                <a:cs typeface="Times New Roman"/>
                <a:sym typeface="Times New Roman"/>
              </a:rPr>
              <a:t>signal handler</a:t>
            </a:r>
            <a:endParaRPr b="0" i="0" sz="1400" u="none" cap="none" strike="noStrike">
              <a:solidFill>
                <a:srgbClr val="000000"/>
              </a:solidFill>
              <a:latin typeface="Arial"/>
              <a:ea typeface="Arial"/>
              <a:cs typeface="Arial"/>
              <a:sym typeface="Arial"/>
            </a:endParaRPr>
          </a:p>
          <a:p>
            <a:pPr indent="-287019" lvl="1" marL="756285" marR="0" rtl="0" algn="l">
              <a:lnSpc>
                <a:spcPct val="100000"/>
              </a:lnSpc>
              <a:spcBef>
                <a:spcPts val="0"/>
              </a:spcBef>
              <a:spcAft>
                <a:spcPts val="0"/>
              </a:spcAft>
              <a:buClr>
                <a:srgbClr val="000000"/>
              </a:buClr>
              <a:buSzPts val="1800"/>
              <a:buFont typeface="Arial"/>
              <a:buChar char="•"/>
            </a:pPr>
            <a:r>
              <a:rPr b="0" i="0" lang="en-US" sz="1800" u="sng" cap="none" strike="noStrike">
                <a:solidFill>
                  <a:srgbClr val="0462C1"/>
                </a:solidFill>
                <a:latin typeface="Times New Roman"/>
                <a:ea typeface="Times New Roman"/>
                <a:cs typeface="Times New Roman"/>
                <a:sym typeface="Times New Roman"/>
                <a:hlinkClick r:id="rId8">
                  <a:extLst>
                    <a:ext uri="{A12FA001-AC4F-418D-AE19-62706E023703}">
                      <ahyp:hlinkClr val="tx"/>
                    </a:ext>
                  </a:extLst>
                </a:hlinkClick>
              </a:rPr>
              <a:t>Gitbook</a:t>
            </a:r>
            <a:endParaRPr b="0" i="0" sz="1800" u="none" cap="none" strike="noStrike">
              <a:solidFill>
                <a:schemeClr val="dk1"/>
              </a:solidFill>
              <a:latin typeface="Times New Roman"/>
              <a:ea typeface="Times New Roman"/>
              <a:cs typeface="Times New Roman"/>
              <a:sym typeface="Times New Roman"/>
            </a:endParaRPr>
          </a:p>
          <a:p>
            <a:pPr indent="-287019" lvl="1" marL="756285" marR="0" rtl="0" algn="l">
              <a:lnSpc>
                <a:spcPct val="100000"/>
              </a:lnSpc>
              <a:spcBef>
                <a:spcPts val="0"/>
              </a:spcBef>
              <a:spcAft>
                <a:spcPts val="0"/>
              </a:spcAft>
              <a:buClr>
                <a:srgbClr val="000000"/>
              </a:buClr>
              <a:buSzPts val="1800"/>
              <a:buFont typeface="Arial"/>
              <a:buChar char="•"/>
            </a:pPr>
            <a:r>
              <a:rPr b="0" i="0" lang="en-US" sz="1800" u="sng" cap="none" strike="noStrike">
                <a:solidFill>
                  <a:srgbClr val="0462C1"/>
                </a:solidFill>
                <a:latin typeface="Times New Roman"/>
                <a:ea typeface="Times New Roman"/>
                <a:cs typeface="Times New Roman"/>
                <a:sym typeface="Times New Roman"/>
                <a:hlinkClick r:id="rId9">
                  <a:extLst>
                    <a:ext uri="{A12FA001-AC4F-418D-AE19-62706E023703}">
                      <ahyp:hlinkClr val="tx"/>
                    </a:ext>
                  </a:extLst>
                </a:hlinkClick>
              </a:rPr>
              <a:t>Linux manual page</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100000"/>
              </a:lnSpc>
              <a:spcBef>
                <a:spcPts val="30"/>
              </a:spcBef>
              <a:spcAft>
                <a:spcPts val="0"/>
              </a:spcAft>
              <a:buClr>
                <a:schemeClr val="dk1"/>
              </a:buClr>
              <a:buSzPts val="1850"/>
              <a:buFont typeface="Arial"/>
              <a:buNone/>
            </a:pPr>
            <a:r>
              <a:t/>
            </a:r>
            <a:endParaRPr b="0" i="0" sz="1850" u="none" cap="none" strike="noStrike">
              <a:solidFill>
                <a:schemeClr val="dk1"/>
              </a:solidFill>
              <a:latin typeface="Times New Roman"/>
              <a:ea typeface="Times New Roman"/>
              <a:cs typeface="Times New Roman"/>
              <a:sym typeface="Times New Roman"/>
            </a:endParaRPr>
          </a:p>
          <a:p>
            <a:pPr indent="-457833" lvl="0" marL="469900" marR="0" rtl="0" algn="l">
              <a:lnSpc>
                <a:spcPct val="100000"/>
              </a:lnSpc>
              <a:spcBef>
                <a:spcPts val="5"/>
              </a:spcBef>
              <a:spcAft>
                <a:spcPts val="0"/>
              </a:spcAft>
              <a:buClr>
                <a:schemeClr val="dk1"/>
              </a:buClr>
              <a:buSzPts val="1800"/>
              <a:buFont typeface="Times New Roman"/>
              <a:buAutoNum type="arabicPeriod"/>
            </a:pPr>
            <a:r>
              <a:rPr b="0" i="0" lang="en-US" sz="1800" u="none" cap="none" strike="noStrike">
                <a:solidFill>
                  <a:schemeClr val="dk1"/>
                </a:solidFill>
                <a:latin typeface="Times New Roman"/>
                <a:ea typeface="Times New Roman"/>
                <a:cs typeface="Times New Roman"/>
                <a:sym typeface="Times New Roman"/>
              </a:rPr>
              <a:t>timer</a:t>
            </a:r>
            <a:endParaRPr b="0" i="0" sz="1800" u="none" cap="none" strike="noStrike">
              <a:solidFill>
                <a:schemeClr val="dk1"/>
              </a:solidFill>
              <a:latin typeface="Times New Roman"/>
              <a:ea typeface="Times New Roman"/>
              <a:cs typeface="Times New Roman"/>
              <a:sym typeface="Times New Roman"/>
            </a:endParaRPr>
          </a:p>
          <a:p>
            <a:pPr indent="-287019" lvl="1" marL="756285" marR="0" rtl="0" algn="l">
              <a:lnSpc>
                <a:spcPct val="100000"/>
              </a:lnSpc>
              <a:spcBef>
                <a:spcPts val="0"/>
              </a:spcBef>
              <a:spcAft>
                <a:spcPts val="0"/>
              </a:spcAft>
              <a:buClr>
                <a:srgbClr val="000000"/>
              </a:buClr>
              <a:buSzPts val="1800"/>
              <a:buFont typeface="Arial"/>
              <a:buChar char="•"/>
            </a:pPr>
            <a:r>
              <a:rPr b="0" i="0" lang="en-US" sz="1800" u="sng" cap="none" strike="noStrike">
                <a:solidFill>
                  <a:srgbClr val="0462C1"/>
                </a:solidFill>
                <a:latin typeface="Times New Roman"/>
                <a:ea typeface="Times New Roman"/>
                <a:cs typeface="Times New Roman"/>
                <a:sym typeface="Times New Roman"/>
                <a:hlinkClick r:id="rId10">
                  <a:extLst>
                    <a:ext uri="{A12FA001-AC4F-418D-AE19-62706E023703}">
                      <ahyp:hlinkClr val="tx"/>
                    </a:ext>
                  </a:extLst>
                </a:hlinkClick>
              </a:rPr>
              <a:t>Linux manual page</a:t>
            </a:r>
            <a:endParaRPr b="0" i="0" sz="1800" u="none" cap="none" strike="noStrike">
              <a:solidFill>
                <a:schemeClr val="dk1"/>
              </a:solidFill>
              <a:latin typeface="Times New Roman"/>
              <a:ea typeface="Times New Roman"/>
              <a:cs typeface="Times New Roman"/>
              <a:sym typeface="Times New Roman"/>
            </a:endParaRPr>
          </a:p>
          <a:p>
            <a:pPr indent="-287019" lvl="1" marL="756285" marR="0" rtl="0" algn="l">
              <a:lnSpc>
                <a:spcPct val="100000"/>
              </a:lnSpc>
              <a:spcBef>
                <a:spcPts val="0"/>
              </a:spcBef>
              <a:spcAft>
                <a:spcPts val="0"/>
              </a:spcAft>
              <a:buClr>
                <a:srgbClr val="000000"/>
              </a:buClr>
              <a:buSzPts val="1800"/>
              <a:buFont typeface="Arial"/>
              <a:buChar char="•"/>
            </a:pPr>
            <a:r>
              <a:rPr b="0" i="0" lang="en-US" sz="1800" u="sng" cap="none" strike="noStrike">
                <a:solidFill>
                  <a:srgbClr val="0462C1"/>
                </a:solidFill>
                <a:latin typeface="Times New Roman"/>
                <a:ea typeface="Times New Roman"/>
                <a:cs typeface="Times New Roman"/>
                <a:sym typeface="Times New Roman"/>
                <a:hlinkClick r:id="rId11">
                  <a:extLst>
                    <a:ext uri="{A12FA001-AC4F-418D-AE19-62706E023703}">
                      <ahyp:hlinkClr val="tx"/>
                    </a:ext>
                  </a:extLst>
                </a:hlinkClick>
              </a:rPr>
              <a:t>IBM® IBM Knowledge Center</a:t>
            </a:r>
            <a:br>
              <a:rPr b="0" i="0" lang="en-US" sz="1800" u="sng" cap="none" strike="noStrike">
                <a:solidFill>
                  <a:srgbClr val="0462C1"/>
                </a:solidFill>
                <a:latin typeface="Times New Roman"/>
                <a:ea typeface="Times New Roman"/>
                <a:cs typeface="Times New Roman"/>
                <a:sym typeface="Times New Roman"/>
              </a:rPr>
            </a:br>
            <a:endParaRPr b="0" i="0" sz="1800" u="sng" cap="none" strike="noStrike">
              <a:solidFill>
                <a:srgbClr val="0462C1"/>
              </a:solidFill>
              <a:latin typeface="Times New Roman"/>
              <a:ea typeface="Times New Roman"/>
              <a:cs typeface="Times New Roman"/>
              <a:sym typeface="Times New Roman"/>
            </a:endParaRPr>
          </a:p>
          <a:p>
            <a:pPr indent="-342900" lvl="0" marL="354965" marR="0" rtl="0" algn="l">
              <a:lnSpc>
                <a:spcPct val="100000"/>
              </a:lnSpc>
              <a:spcBef>
                <a:spcPts val="0"/>
              </a:spcBef>
              <a:spcAft>
                <a:spcPts val="0"/>
              </a:spcAft>
              <a:buClr>
                <a:srgbClr val="000000"/>
              </a:buClr>
              <a:buSzPts val="1800"/>
              <a:buFont typeface="Calibri"/>
              <a:buAutoNum type="arabicPeriod"/>
            </a:pPr>
            <a:r>
              <a:rPr lang="en-US" sz="1800">
                <a:solidFill>
                  <a:schemeClr val="dk1"/>
                </a:solidFill>
                <a:latin typeface="Times New Roman"/>
                <a:ea typeface="Times New Roman"/>
                <a:cs typeface="Times New Roman"/>
                <a:sym typeface="Times New Roman"/>
              </a:rPr>
              <a:t>.j</a:t>
            </a:r>
            <a:r>
              <a:rPr b="0" i="0" lang="en-US" sz="1800" u="none" cap="none" strike="noStrike">
                <a:solidFill>
                  <a:schemeClr val="dk1"/>
                </a:solidFill>
                <a:latin typeface="Times New Roman"/>
                <a:ea typeface="Times New Roman"/>
                <a:cs typeface="Times New Roman"/>
                <a:sym typeface="Times New Roman"/>
              </a:rPr>
              <a:t>son</a:t>
            </a:r>
            <a:endParaRPr b="0" i="0" sz="1400" u="none" cap="none" strike="noStrike">
              <a:solidFill>
                <a:srgbClr val="000000"/>
              </a:solidFill>
              <a:latin typeface="Arial"/>
              <a:ea typeface="Arial"/>
              <a:cs typeface="Arial"/>
              <a:sym typeface="Arial"/>
            </a:endParaRPr>
          </a:p>
          <a:p>
            <a:pPr indent="-285750" lvl="1" marL="755015" marR="0" rtl="0" algn="l">
              <a:lnSpc>
                <a:spcPct val="100000"/>
              </a:lnSpc>
              <a:spcBef>
                <a:spcPts val="0"/>
              </a:spcBef>
              <a:spcAft>
                <a:spcPts val="0"/>
              </a:spcAft>
              <a:buClr>
                <a:srgbClr val="0462C1"/>
              </a:buClr>
              <a:buSzPts val="1800"/>
              <a:buFont typeface="Arial"/>
              <a:buChar char="•"/>
            </a:pPr>
            <a:r>
              <a:rPr b="0" i="0" lang="en-US" sz="1800" u="sng" cap="none" strike="noStrike">
                <a:solidFill>
                  <a:srgbClr val="0462C1"/>
                </a:solidFill>
                <a:latin typeface="Times New Roman"/>
                <a:ea typeface="Times New Roman"/>
                <a:cs typeface="Times New Roman"/>
                <a:sym typeface="Times New Roman"/>
                <a:hlinkClick r:id="rId12">
                  <a:extLst>
                    <a:ext uri="{A12FA001-AC4F-418D-AE19-62706E023703}">
                      <ahyp:hlinkClr val="tx"/>
                    </a:ext>
                  </a:extLst>
                </a:hlinkClick>
              </a:rPr>
              <a:t>JSON Introduction</a:t>
            </a:r>
            <a:endParaRPr b="0" i="0" sz="1800" u="sng" cap="none" strike="noStrike">
              <a:solidFill>
                <a:srgbClr val="0462C1"/>
              </a:solidFill>
              <a:latin typeface="Times New Roman"/>
              <a:ea typeface="Times New Roman"/>
              <a:cs typeface="Times New Roman"/>
              <a:sym typeface="Times New Roman"/>
            </a:endParaRPr>
          </a:p>
        </p:txBody>
      </p:sp>
      <p:sp>
        <p:nvSpPr>
          <p:cNvPr id="450" name="Google Shape;450;p18"/>
          <p:cNvSpPr txBox="1"/>
          <p:nvPr>
            <p:ph idx="12" type="sldNum"/>
          </p:nvPr>
        </p:nvSpPr>
        <p:spPr>
          <a:xfrm>
            <a:off x="4552210" y="6601775"/>
            <a:ext cx="298500" cy="184800"/>
          </a:xfrm>
          <a:prstGeom prst="rect">
            <a:avLst/>
          </a:prstGeom>
        </p:spPr>
        <p:txBody>
          <a:bodyPr anchorCtr="0" anchor="t" bIns="0" lIns="0" spcFirstLastPara="1" rIns="0" wrap="square" tIns="0">
            <a:spAutoFit/>
          </a:bodyPr>
          <a:lstStyle/>
          <a:p>
            <a:pPr indent="0" lvl="0" marL="38100" rtl="0" algn="l">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2"/>
          <p:cNvSpPr txBox="1"/>
          <p:nvPr>
            <p:ph type="title"/>
          </p:nvPr>
        </p:nvSpPr>
        <p:spPr>
          <a:xfrm>
            <a:off x="707542" y="399415"/>
            <a:ext cx="208153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1" lang="en-US" sz="3600">
                <a:latin typeface="Times New Roman"/>
                <a:ea typeface="Times New Roman"/>
                <a:cs typeface="Times New Roman"/>
                <a:sym typeface="Times New Roman"/>
              </a:rPr>
              <a:t>Overview</a:t>
            </a:r>
            <a:endParaRPr b="1" sz="3600">
              <a:latin typeface="Times New Roman"/>
              <a:ea typeface="Times New Roman"/>
              <a:cs typeface="Times New Roman"/>
              <a:sym typeface="Times New Roman"/>
            </a:endParaRPr>
          </a:p>
        </p:txBody>
      </p:sp>
      <p:sp>
        <p:nvSpPr>
          <p:cNvPr id="83" name="Google Shape;83;p2"/>
          <p:cNvSpPr/>
          <p:nvPr/>
        </p:nvSpPr>
        <p:spPr>
          <a:xfrm>
            <a:off x="626622" y="1071688"/>
            <a:ext cx="7679178" cy="4585871"/>
          </a:xfrm>
          <a:prstGeom prst="rect">
            <a:avLst/>
          </a:prstGeom>
          <a:noFill/>
          <a:ln>
            <a:noFill/>
          </a:ln>
        </p:spPr>
        <p:txBody>
          <a:bodyPr anchorCtr="0" anchor="t" bIns="45700" lIns="91425" spcFirstLastPara="1" rIns="91425" wrap="square" tIns="45700">
            <a:spAutoFit/>
          </a:bodyPr>
          <a:lstStyle/>
          <a:p>
            <a:pPr indent="-323850" lvl="0" marL="323850" marR="0" rtl="0" algn="l">
              <a:lnSpc>
                <a:spcPct val="100000"/>
              </a:lnSpc>
              <a:spcBef>
                <a:spcPts val="0"/>
              </a:spcBef>
              <a:spcAft>
                <a:spcPts val="0"/>
              </a:spcAft>
              <a:buClr>
                <a:schemeClr val="dk1"/>
              </a:buClr>
              <a:buSzPts val="2400"/>
              <a:buFont typeface="Arial"/>
              <a:buAutoNum type="arabicPeriod"/>
            </a:pPr>
            <a:r>
              <a:rPr b="0" i="0" lang="en-US" sz="2400" u="none" cap="none" strike="noStrike">
                <a:solidFill>
                  <a:schemeClr val="dk1"/>
                </a:solidFill>
                <a:latin typeface="Times New Roman"/>
                <a:ea typeface="Times New Roman"/>
                <a:cs typeface="Times New Roman"/>
                <a:sym typeface="Times New Roman"/>
              </a:rPr>
              <a:t>Scheduler</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scheduler will select a thread to enter the running state according to the scheduling algorithm.</a:t>
            </a:r>
            <a:br>
              <a:rPr lang="en-US" sz="2000">
                <a:solidFill>
                  <a:schemeClr val="dk1"/>
                </a:solidFill>
                <a:latin typeface="Times New Roman"/>
                <a:ea typeface="Times New Roman"/>
                <a:cs typeface="Times New Roman"/>
                <a:sym typeface="Times New Roman"/>
              </a:rPr>
            </a:br>
            <a:endParaRPr b="0" i="0" sz="14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chemeClr val="dk1"/>
              </a:buClr>
              <a:buSzPts val="2000"/>
              <a:buFont typeface="Arial"/>
              <a:buAutoNum type="arabicPeriod"/>
            </a:pPr>
            <a:r>
              <a:rPr lang="en-US" sz="2400">
                <a:solidFill>
                  <a:schemeClr val="dk1"/>
                </a:solidFill>
                <a:latin typeface="Times New Roman"/>
                <a:ea typeface="Times New Roman"/>
                <a:cs typeface="Times New Roman"/>
                <a:sym typeface="Times New Roman"/>
              </a:rPr>
              <a:t>T</a:t>
            </a:r>
            <a:r>
              <a:rPr b="0" i="0" lang="en-US" sz="2400" u="none" cap="none" strike="noStrike">
                <a:solidFill>
                  <a:schemeClr val="dk1"/>
                </a:solidFill>
                <a:latin typeface="Times New Roman"/>
                <a:ea typeface="Times New Roman"/>
                <a:cs typeface="Times New Roman"/>
                <a:sym typeface="Times New Roman"/>
              </a:rPr>
              <a:t>hreads</a:t>
            </a:r>
            <a:endParaRPr b="0" i="0" sz="2000" u="none" cap="none" strike="noStrike">
              <a:solidFill>
                <a:schemeClr val="dk1"/>
              </a:solidFill>
              <a:latin typeface="Times New Roman"/>
              <a:ea typeface="Times New Roman"/>
              <a:cs typeface="Times New Roman"/>
              <a:sym typeface="Times New Roman"/>
            </a:endParaRPr>
          </a:p>
          <a:p>
            <a:pPr indent="-342900" lvl="1" marL="800100" marR="0" rtl="0" algn="l">
              <a:lnSpc>
                <a:spcPct val="10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Each thread has its </a:t>
            </a:r>
            <a:r>
              <a:rPr b="1" lang="en-US" sz="2000">
                <a:solidFill>
                  <a:schemeClr val="dk1"/>
                </a:solidFill>
                <a:latin typeface="Times New Roman"/>
                <a:ea typeface="Times New Roman"/>
                <a:cs typeface="Times New Roman"/>
                <a:sym typeface="Times New Roman"/>
              </a:rPr>
              <a:t>priority</a:t>
            </a:r>
            <a:r>
              <a:rPr lang="en-US" sz="2000">
                <a:solidFill>
                  <a:schemeClr val="dk1"/>
                </a:solidFill>
                <a:latin typeface="Times New Roman"/>
                <a:ea typeface="Times New Roman"/>
                <a:cs typeface="Times New Roman"/>
                <a:sym typeface="Times New Roman"/>
              </a:rPr>
              <a:t>, </a:t>
            </a:r>
            <a:r>
              <a:rPr b="1" lang="en-US" sz="2000">
                <a:solidFill>
                  <a:schemeClr val="dk1"/>
                </a:solidFill>
                <a:latin typeface="Times New Roman"/>
                <a:ea typeface="Times New Roman"/>
                <a:cs typeface="Times New Roman"/>
                <a:sym typeface="Times New Roman"/>
              </a:rPr>
              <a:t>name</a:t>
            </a:r>
            <a:r>
              <a:rPr lang="en-US" sz="2000">
                <a:solidFill>
                  <a:schemeClr val="dk1"/>
                </a:solidFill>
                <a:latin typeface="Times New Roman"/>
                <a:ea typeface="Times New Roman"/>
                <a:cs typeface="Times New Roman"/>
                <a:sym typeface="Times New Roman"/>
              </a:rPr>
              <a:t>, </a:t>
            </a:r>
            <a:r>
              <a:rPr b="1" lang="en-US" sz="2000">
                <a:solidFill>
                  <a:schemeClr val="dk1"/>
                </a:solidFill>
                <a:latin typeface="Times New Roman"/>
                <a:ea typeface="Times New Roman"/>
                <a:cs typeface="Times New Roman"/>
                <a:sym typeface="Times New Roman"/>
              </a:rPr>
              <a:t>entry function</a:t>
            </a:r>
            <a:r>
              <a:rPr lang="en-US" sz="2000">
                <a:solidFill>
                  <a:schemeClr val="dk1"/>
                </a:solidFill>
                <a:latin typeface="Times New Roman"/>
                <a:ea typeface="Times New Roman"/>
                <a:cs typeface="Times New Roman"/>
                <a:sym typeface="Times New Roman"/>
              </a:rPr>
              <a:t>, and </a:t>
            </a:r>
            <a:r>
              <a:rPr b="1" lang="en-US" sz="2000">
                <a:solidFill>
                  <a:schemeClr val="dk1"/>
                </a:solidFill>
                <a:latin typeface="Times New Roman"/>
                <a:ea typeface="Times New Roman"/>
                <a:cs typeface="Times New Roman"/>
                <a:sym typeface="Times New Roman"/>
              </a:rPr>
              <a:t>cancellation mode</a:t>
            </a:r>
            <a:r>
              <a:rPr lang="en-US"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p:txBody>
      </p:sp>
      <p:sp>
        <p:nvSpPr>
          <p:cNvPr id="84" name="Google Shape;84;p2"/>
          <p:cNvSpPr txBox="1"/>
          <p:nvPr>
            <p:ph idx="12" type="sldNum"/>
          </p:nvPr>
        </p:nvSpPr>
        <p:spPr>
          <a:xfrm>
            <a:off x="4552188" y="6601764"/>
            <a:ext cx="166500" cy="184800"/>
          </a:xfrm>
          <a:prstGeom prst="rect">
            <a:avLst/>
          </a:prstGeom>
        </p:spPr>
        <p:txBody>
          <a:bodyPr anchorCtr="0" anchor="t" bIns="0" lIns="0" spcFirstLastPara="1" rIns="0" wrap="square" tIns="0">
            <a:spAutoFit/>
          </a:bodyPr>
          <a:lstStyle/>
          <a:p>
            <a:pPr indent="0" lvl="0" marL="38100" rtl="0" algn="l">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4"/>
          <p:cNvSpPr txBox="1"/>
          <p:nvPr>
            <p:ph type="title"/>
          </p:nvPr>
        </p:nvSpPr>
        <p:spPr>
          <a:xfrm>
            <a:off x="707542" y="399415"/>
            <a:ext cx="208153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1" lang="en-US" sz="3600">
                <a:latin typeface="Times New Roman"/>
                <a:ea typeface="Times New Roman"/>
                <a:cs typeface="Times New Roman"/>
                <a:sym typeface="Times New Roman"/>
              </a:rPr>
              <a:t>Objectives</a:t>
            </a:r>
            <a:endParaRPr sz="3600">
              <a:latin typeface="Times New Roman"/>
              <a:ea typeface="Times New Roman"/>
              <a:cs typeface="Times New Roman"/>
              <a:sym typeface="Times New Roman"/>
            </a:endParaRPr>
          </a:p>
        </p:txBody>
      </p:sp>
      <p:sp>
        <p:nvSpPr>
          <p:cNvPr id="90" name="Google Shape;90;p4"/>
          <p:cNvSpPr txBox="1"/>
          <p:nvPr/>
        </p:nvSpPr>
        <p:spPr>
          <a:xfrm>
            <a:off x="660602" y="1611325"/>
            <a:ext cx="7950000" cy="2099400"/>
          </a:xfrm>
          <a:prstGeom prst="rect">
            <a:avLst/>
          </a:prstGeom>
          <a:noFill/>
          <a:ln>
            <a:noFill/>
          </a:ln>
        </p:spPr>
        <p:txBody>
          <a:bodyPr anchorCtr="0" anchor="t" bIns="0" lIns="0" spcFirstLastPara="1" rIns="0" wrap="square" tIns="12700">
            <a:spAutoFit/>
          </a:bodyPr>
          <a:lstStyle/>
          <a:p>
            <a:pPr indent="-381000" lvl="0" marL="457200" rtl="0" algn="l">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Understand how to implement a user-level thread scheduler</a:t>
            </a:r>
            <a:br>
              <a:rPr lang="en-US" sz="2400">
                <a:solidFill>
                  <a:schemeClr val="dk1"/>
                </a:solidFill>
                <a:latin typeface="Times New Roman"/>
                <a:ea typeface="Times New Roman"/>
                <a:cs typeface="Times New Roman"/>
                <a:sym typeface="Times New Roman"/>
              </a:rPr>
            </a:br>
            <a:endParaRPr sz="2400">
              <a:solidFill>
                <a:schemeClr val="dk1"/>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Understand how to implement signal handler</a:t>
            </a:r>
            <a:br>
              <a:rPr lang="en-US" sz="2400">
                <a:solidFill>
                  <a:schemeClr val="dk1"/>
                </a:solidFill>
                <a:latin typeface="Times New Roman"/>
                <a:ea typeface="Times New Roman"/>
                <a:cs typeface="Times New Roman"/>
                <a:sym typeface="Times New Roman"/>
              </a:rPr>
            </a:br>
            <a:endParaRPr i="0" sz="2500" u="none" cap="none" strike="noStrike">
              <a:solidFill>
                <a:schemeClr val="dk1"/>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Understand how to realize asy./deferred thread cancellation </a:t>
            </a:r>
            <a:endParaRPr sz="2400">
              <a:solidFill>
                <a:schemeClr val="dk1"/>
              </a:solidFill>
              <a:latin typeface="Times New Roman"/>
              <a:ea typeface="Times New Roman"/>
              <a:cs typeface="Times New Roman"/>
              <a:sym typeface="Times New Roman"/>
            </a:endParaRPr>
          </a:p>
        </p:txBody>
      </p:sp>
      <p:sp>
        <p:nvSpPr>
          <p:cNvPr id="91" name="Google Shape;91;p4"/>
          <p:cNvSpPr txBox="1"/>
          <p:nvPr>
            <p:ph idx="12" type="sldNum"/>
          </p:nvPr>
        </p:nvSpPr>
        <p:spPr>
          <a:xfrm>
            <a:off x="4552188" y="6601764"/>
            <a:ext cx="166500" cy="184800"/>
          </a:xfrm>
          <a:prstGeom prst="rect">
            <a:avLst/>
          </a:prstGeom>
        </p:spPr>
        <p:txBody>
          <a:bodyPr anchorCtr="0" anchor="t" bIns="0" lIns="0" spcFirstLastPara="1" rIns="0" wrap="square" tIns="0">
            <a:spAutoFit/>
          </a:bodyPr>
          <a:lstStyle/>
          <a:p>
            <a:pPr indent="0" lvl="0" marL="38100" rtl="0" algn="l">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5"/>
          <p:cNvSpPr txBox="1"/>
          <p:nvPr>
            <p:ph type="title"/>
          </p:nvPr>
        </p:nvSpPr>
        <p:spPr>
          <a:xfrm>
            <a:off x="707542" y="399415"/>
            <a:ext cx="376364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1" lang="en-US" sz="3600">
                <a:latin typeface="Times New Roman"/>
                <a:ea typeface="Times New Roman"/>
                <a:cs typeface="Times New Roman"/>
                <a:sym typeface="Times New Roman"/>
              </a:rPr>
              <a:t>Requirements (1/4)</a:t>
            </a:r>
            <a:endParaRPr sz="3600">
              <a:latin typeface="Times New Roman"/>
              <a:ea typeface="Times New Roman"/>
              <a:cs typeface="Times New Roman"/>
              <a:sym typeface="Times New Roman"/>
            </a:endParaRPr>
          </a:p>
        </p:txBody>
      </p:sp>
      <p:sp>
        <p:nvSpPr>
          <p:cNvPr id="98" name="Google Shape;98;p5"/>
          <p:cNvSpPr txBox="1"/>
          <p:nvPr/>
        </p:nvSpPr>
        <p:spPr>
          <a:xfrm>
            <a:off x="587100" y="1095225"/>
            <a:ext cx="7969800" cy="59265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None/>
            </a:pPr>
            <a:r>
              <a:rPr b="0" i="0" lang="en-US" sz="1900" u="none" cap="none" strike="noStrike">
                <a:solidFill>
                  <a:schemeClr val="dk1"/>
                </a:solidFill>
                <a:latin typeface="Times New Roman"/>
                <a:ea typeface="Times New Roman"/>
                <a:cs typeface="Times New Roman"/>
                <a:sym typeface="Times New Roman"/>
              </a:rPr>
              <a:t>Create thread</a:t>
            </a:r>
            <a:r>
              <a:rPr lang="en-US" sz="1900">
                <a:solidFill>
                  <a:schemeClr val="dk1"/>
                </a:solidFill>
                <a:latin typeface="Times New Roman"/>
                <a:ea typeface="Times New Roman"/>
                <a:cs typeface="Times New Roman"/>
                <a:sym typeface="Times New Roman"/>
              </a:rPr>
              <a:t>s</a:t>
            </a:r>
            <a:endParaRPr sz="1900">
              <a:solidFill>
                <a:schemeClr val="dk1"/>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Initial user threads are specified in a static thread configuration file.</a:t>
            </a:r>
            <a:endParaRPr sz="1700">
              <a:solidFill>
                <a:schemeClr val="dk1"/>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chemeClr val="dk1"/>
              </a:buClr>
              <a:buSzPts val="1700"/>
              <a:buChar char="●"/>
            </a:pPr>
            <a:r>
              <a:rPr lang="en-US" sz="1700">
                <a:solidFill>
                  <a:schemeClr val="dk1"/>
                </a:solidFill>
                <a:latin typeface="Times New Roman"/>
                <a:ea typeface="Times New Roman"/>
                <a:cs typeface="Times New Roman"/>
                <a:sym typeface="Times New Roman"/>
              </a:rPr>
              <a:t>The name of the thread configuration file must be </a:t>
            </a:r>
            <a:r>
              <a:rPr b="1" lang="en-US" sz="1700">
                <a:solidFill>
                  <a:schemeClr val="dk1"/>
                </a:solidFill>
                <a:latin typeface="Times New Roman"/>
                <a:ea typeface="Times New Roman"/>
                <a:cs typeface="Times New Roman"/>
                <a:sym typeface="Times New Roman"/>
              </a:rPr>
              <a:t>init_threads.json.</a:t>
            </a:r>
            <a:endParaRPr b="1" sz="1700">
              <a:solidFill>
                <a:schemeClr val="dk1"/>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You should implement a function that can parse init_threads.json and generate the corresponding thread to the ready queue.</a:t>
            </a:r>
            <a:endParaRPr sz="1900">
              <a:solidFill>
                <a:schemeClr val="dk1"/>
              </a:solidFill>
              <a:latin typeface="Times New Roman"/>
              <a:ea typeface="Times New Roman"/>
              <a:cs typeface="Times New Roman"/>
              <a:sym typeface="Times New Roman"/>
            </a:endParaRPr>
          </a:p>
          <a:p>
            <a:pPr indent="-336550" lvl="0" marL="457200" marR="0" rtl="0" algn="l">
              <a:lnSpc>
                <a:spcPct val="100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The </a:t>
            </a:r>
            <a:r>
              <a:rPr b="0" i="0" lang="en-US" sz="1700" u="none" cap="none" strike="noStrike">
                <a:solidFill>
                  <a:schemeClr val="dk1"/>
                </a:solidFill>
                <a:latin typeface="Times New Roman"/>
                <a:ea typeface="Times New Roman"/>
                <a:cs typeface="Times New Roman"/>
                <a:sym typeface="Times New Roman"/>
              </a:rPr>
              <a:t>J</a:t>
            </a:r>
            <a:r>
              <a:rPr lang="en-US" sz="1700">
                <a:solidFill>
                  <a:schemeClr val="dk1"/>
                </a:solidFill>
                <a:latin typeface="Times New Roman"/>
                <a:ea typeface="Times New Roman"/>
                <a:cs typeface="Times New Roman"/>
                <a:sym typeface="Times New Roman"/>
              </a:rPr>
              <a:t>SON</a:t>
            </a:r>
            <a:r>
              <a:rPr b="0" i="0" lang="en-US" sz="1700" u="none" cap="none" strike="noStrike">
                <a:solidFill>
                  <a:schemeClr val="dk1"/>
                </a:solidFill>
                <a:latin typeface="Times New Roman"/>
                <a:ea typeface="Times New Roman"/>
                <a:cs typeface="Times New Roman"/>
                <a:sym typeface="Times New Roman"/>
              </a:rPr>
              <a:t> format</a:t>
            </a:r>
            <a:endParaRPr b="0" i="1" sz="1700" u="none" cap="none" strike="noStrike">
              <a:solidFill>
                <a:schemeClr val="dk1"/>
              </a:solidFill>
              <a:latin typeface="Times New Roman"/>
              <a:ea typeface="Times New Roman"/>
              <a:cs typeface="Times New Roman"/>
              <a:sym typeface="Times New Roman"/>
            </a:endParaRPr>
          </a:p>
          <a:p>
            <a:pPr indent="-323850" lvl="1" marL="914400" marR="0" rtl="0" algn="l">
              <a:lnSpc>
                <a:spcPct val="100000"/>
              </a:lnSpc>
              <a:spcBef>
                <a:spcPts val="0"/>
              </a:spcBef>
              <a:spcAft>
                <a:spcPts val="0"/>
              </a:spcAft>
              <a:buClr>
                <a:schemeClr val="dk1"/>
              </a:buClr>
              <a:buSzPts val="1500"/>
              <a:buFont typeface="Times New Roman"/>
              <a:buChar char="○"/>
            </a:pPr>
            <a:r>
              <a:rPr b="0" i="0" lang="en-US" sz="1500" u="none" cap="none" strike="noStrike">
                <a:solidFill>
                  <a:schemeClr val="dk1"/>
                </a:solidFill>
                <a:latin typeface="Times New Roman"/>
                <a:ea typeface="Times New Roman"/>
                <a:cs typeface="Times New Roman"/>
                <a:sym typeface="Times New Roman"/>
              </a:rPr>
              <a:t>name</a:t>
            </a:r>
            <a:endParaRPr b="0" i="0" sz="1100" u="none" cap="none" strike="noStrike">
              <a:solidFill>
                <a:srgbClr val="000000"/>
              </a:solidFill>
              <a:latin typeface="Times New Roman"/>
              <a:ea typeface="Times New Roman"/>
              <a:cs typeface="Times New Roman"/>
              <a:sym typeface="Times New Roman"/>
            </a:endParaRPr>
          </a:p>
          <a:p>
            <a:pPr indent="-323850" lvl="2" marL="1371600" marR="0" rtl="0" algn="l">
              <a:lnSpc>
                <a:spcPct val="100000"/>
              </a:lnSpc>
              <a:spcBef>
                <a:spcPts val="0"/>
              </a:spcBef>
              <a:spcAft>
                <a:spcPts val="0"/>
              </a:spcAft>
              <a:buClr>
                <a:schemeClr val="dk1"/>
              </a:buClr>
              <a:buSzPts val="1500"/>
              <a:buFont typeface="Times New Roman"/>
              <a:buChar char="■"/>
            </a:pPr>
            <a:r>
              <a:rPr b="0" i="0" lang="en-US" sz="1500" u="none" cap="none" strike="noStrike">
                <a:solidFill>
                  <a:schemeClr val="dk1"/>
                </a:solidFill>
                <a:latin typeface="Times New Roman"/>
                <a:ea typeface="Times New Roman"/>
                <a:cs typeface="Times New Roman"/>
                <a:sym typeface="Times New Roman"/>
              </a:rPr>
              <a:t>A descriptive name for the </a:t>
            </a:r>
            <a:r>
              <a:rPr lang="en-US" sz="1500">
                <a:solidFill>
                  <a:schemeClr val="dk1"/>
                </a:solidFill>
                <a:latin typeface="Times New Roman"/>
                <a:ea typeface="Times New Roman"/>
                <a:cs typeface="Times New Roman"/>
                <a:sym typeface="Times New Roman"/>
              </a:rPr>
              <a:t>thread</a:t>
            </a:r>
            <a:r>
              <a:rPr b="0" i="0" lang="en-US" sz="1500" u="none" cap="none" strike="noStrike">
                <a:solidFill>
                  <a:schemeClr val="dk1"/>
                </a:solidFill>
                <a:latin typeface="Times New Roman"/>
                <a:ea typeface="Times New Roman"/>
                <a:cs typeface="Times New Roman"/>
                <a:sym typeface="Times New Roman"/>
              </a:rPr>
              <a:t>. It is included purely as a debugging aid.</a:t>
            </a:r>
            <a:br>
              <a:rPr b="0" i="0" lang="en-US" sz="1500" u="none" cap="none" strike="noStrike">
                <a:solidFill>
                  <a:schemeClr val="dk1"/>
                </a:solidFill>
                <a:latin typeface="Times New Roman"/>
                <a:ea typeface="Times New Roman"/>
                <a:cs typeface="Times New Roman"/>
                <a:sym typeface="Times New Roman"/>
              </a:rPr>
            </a:br>
            <a:endParaRPr b="0" i="0" sz="1500" u="none" cap="none" strike="noStrike">
              <a:solidFill>
                <a:schemeClr val="dk1"/>
              </a:solidFill>
              <a:latin typeface="Times New Roman"/>
              <a:ea typeface="Times New Roman"/>
              <a:cs typeface="Times New Roman"/>
              <a:sym typeface="Times New Roman"/>
            </a:endParaRPr>
          </a:p>
          <a:p>
            <a:pPr indent="-323850" lvl="1" marL="914400" marR="0" rtl="0" algn="l">
              <a:lnSpc>
                <a:spcPct val="100000"/>
              </a:lnSpc>
              <a:spcBef>
                <a:spcPts val="0"/>
              </a:spcBef>
              <a:spcAft>
                <a:spcPts val="0"/>
              </a:spcAft>
              <a:buClr>
                <a:schemeClr val="dk1"/>
              </a:buClr>
              <a:buSzPts val="1500"/>
              <a:buFont typeface="Times New Roman"/>
              <a:buChar char="○"/>
            </a:pPr>
            <a:r>
              <a:rPr b="0" i="0" lang="en-US" sz="1500" u="none" cap="none" strike="noStrike">
                <a:solidFill>
                  <a:schemeClr val="dk1"/>
                </a:solidFill>
                <a:latin typeface="Times New Roman"/>
                <a:ea typeface="Times New Roman"/>
                <a:cs typeface="Times New Roman"/>
                <a:sym typeface="Times New Roman"/>
              </a:rPr>
              <a:t>entry function</a:t>
            </a:r>
            <a:endParaRPr sz="1100">
              <a:latin typeface="Times New Roman"/>
              <a:ea typeface="Times New Roman"/>
              <a:cs typeface="Times New Roman"/>
              <a:sym typeface="Times New Roman"/>
            </a:endParaRPr>
          </a:p>
          <a:p>
            <a:pPr indent="-323850" lvl="2" marL="1371600" marR="0" rtl="0" algn="l">
              <a:lnSpc>
                <a:spcPct val="100000"/>
              </a:lnSpc>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One of the five functions: Function1 to Function5</a:t>
            </a:r>
            <a:endParaRPr sz="1500">
              <a:solidFill>
                <a:schemeClr val="dk1"/>
              </a:solidFill>
              <a:latin typeface="Times New Roman"/>
              <a:ea typeface="Times New Roman"/>
              <a:cs typeface="Times New Roman"/>
              <a:sym typeface="Times New Roman"/>
            </a:endParaRPr>
          </a:p>
          <a:p>
            <a:pPr indent="-323850" lvl="2" marL="1371600" marR="0" rtl="0" algn="l">
              <a:lnSpc>
                <a:spcPct val="100000"/>
              </a:lnSpc>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Function implementations are provided by the TAs and included in function_library.c. All function implementations can not be changed.</a:t>
            </a:r>
            <a:endParaRPr sz="15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500" u="none" cap="none" strike="noStrike">
              <a:solidFill>
                <a:schemeClr val="dk1"/>
              </a:solidFill>
              <a:latin typeface="Times New Roman"/>
              <a:ea typeface="Times New Roman"/>
              <a:cs typeface="Times New Roman"/>
              <a:sym typeface="Times New Roman"/>
            </a:endParaRPr>
          </a:p>
          <a:p>
            <a:pPr indent="-323850" lvl="1" marL="914400" marR="0" rtl="0" algn="l">
              <a:lnSpc>
                <a:spcPct val="100000"/>
              </a:lnSpc>
              <a:spcBef>
                <a:spcPts val="0"/>
              </a:spcBef>
              <a:spcAft>
                <a:spcPts val="0"/>
              </a:spcAft>
              <a:buClr>
                <a:schemeClr val="dk1"/>
              </a:buClr>
              <a:buSzPts val="1500"/>
              <a:buFont typeface="Times New Roman"/>
              <a:buChar char="○"/>
            </a:pPr>
            <a:r>
              <a:rPr b="0" i="0" lang="en-US" sz="1500" u="none" cap="none" strike="noStrike">
                <a:solidFill>
                  <a:schemeClr val="dk1"/>
                </a:solidFill>
                <a:latin typeface="Times New Roman"/>
                <a:ea typeface="Times New Roman"/>
                <a:cs typeface="Times New Roman"/>
                <a:sym typeface="Times New Roman"/>
              </a:rPr>
              <a:t>priority</a:t>
            </a:r>
            <a:endParaRPr b="0" i="0" sz="1100" u="none" cap="none" strike="noStrike">
              <a:solidFill>
                <a:srgbClr val="000000"/>
              </a:solidFill>
              <a:latin typeface="Times New Roman"/>
              <a:ea typeface="Times New Roman"/>
              <a:cs typeface="Times New Roman"/>
              <a:sym typeface="Times New Roman"/>
            </a:endParaRPr>
          </a:p>
          <a:p>
            <a:pPr indent="-323850" lvl="2" marL="1371600" marR="0" rtl="0" algn="l">
              <a:lnSpc>
                <a:spcPct val="100000"/>
              </a:lnSpc>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Three priority levels, H, M, L.</a:t>
            </a:r>
            <a:endParaRPr sz="1500">
              <a:solidFill>
                <a:schemeClr val="dk1"/>
              </a:solidFill>
              <a:latin typeface="Times New Roman"/>
              <a:ea typeface="Times New Roman"/>
              <a:cs typeface="Times New Roman"/>
              <a:sym typeface="Times New Roman"/>
            </a:endParaRPr>
          </a:p>
          <a:p>
            <a:pPr indent="-323850" lvl="2" marL="1371600" marR="0" rtl="0" algn="l">
              <a:lnSpc>
                <a:spcPct val="100000"/>
              </a:lnSpc>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You can decide the priority of the thread yourself.</a:t>
            </a:r>
            <a:br>
              <a:rPr lang="en-US" sz="1500">
                <a:solidFill>
                  <a:schemeClr val="dk1"/>
                </a:solidFill>
                <a:latin typeface="Times New Roman"/>
                <a:ea typeface="Times New Roman"/>
                <a:cs typeface="Times New Roman"/>
                <a:sym typeface="Times New Roman"/>
              </a:rPr>
            </a:br>
            <a:endParaRPr sz="1500">
              <a:solidFill>
                <a:schemeClr val="dk1"/>
              </a:solidFill>
              <a:latin typeface="Times New Roman"/>
              <a:ea typeface="Times New Roman"/>
              <a:cs typeface="Times New Roman"/>
              <a:sym typeface="Times New Roman"/>
            </a:endParaRPr>
          </a:p>
          <a:p>
            <a:pPr indent="-323850" lvl="1" marL="914400" rtl="0" algn="l">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cancel mode</a:t>
            </a:r>
            <a:endParaRPr sz="1500">
              <a:solidFill>
                <a:schemeClr val="dk1"/>
              </a:solidFill>
              <a:latin typeface="Times New Roman"/>
              <a:ea typeface="Times New Roman"/>
              <a:cs typeface="Times New Roman"/>
              <a:sym typeface="Times New Roman"/>
            </a:endParaRPr>
          </a:p>
          <a:p>
            <a:pPr indent="-323850" lvl="2" marL="1371600" rtl="0" algn="l">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Can be 1 or 0.</a:t>
            </a:r>
            <a:endParaRPr sz="1500">
              <a:solidFill>
                <a:schemeClr val="dk1"/>
              </a:solidFill>
              <a:latin typeface="Times New Roman"/>
              <a:ea typeface="Times New Roman"/>
              <a:cs typeface="Times New Roman"/>
              <a:sym typeface="Times New Roman"/>
            </a:endParaRPr>
          </a:p>
          <a:p>
            <a:pPr indent="-323850" lvl="2" marL="1371600" rtl="0" algn="l">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If s</a:t>
            </a:r>
            <a:r>
              <a:rPr lang="en-US" sz="1500">
                <a:solidFill>
                  <a:schemeClr val="dk1"/>
                </a:solidFill>
                <a:latin typeface="Times New Roman"/>
                <a:ea typeface="Times New Roman"/>
                <a:cs typeface="Times New Roman"/>
                <a:sym typeface="Times New Roman"/>
              </a:rPr>
              <a:t>etting</a:t>
            </a:r>
            <a:r>
              <a:rPr b="1" lang="en-US" sz="1500">
                <a:solidFill>
                  <a:schemeClr val="dk1"/>
                </a:solidFill>
                <a:latin typeface="Times New Roman"/>
                <a:ea typeface="Times New Roman"/>
                <a:cs typeface="Times New Roman"/>
                <a:sym typeface="Times New Roman"/>
              </a:rPr>
              <a:t> 1</a:t>
            </a:r>
            <a:r>
              <a:rPr lang="en-US" sz="1500">
                <a:solidFill>
                  <a:schemeClr val="dk1"/>
                </a:solidFill>
                <a:latin typeface="Times New Roman"/>
                <a:ea typeface="Times New Roman"/>
                <a:cs typeface="Times New Roman"/>
                <a:sym typeface="Times New Roman"/>
              </a:rPr>
              <a:t> means that the thread is </a:t>
            </a:r>
            <a:r>
              <a:rPr b="1" lang="en-US" sz="1500">
                <a:solidFill>
                  <a:schemeClr val="dk1"/>
                </a:solidFill>
                <a:latin typeface="Times New Roman"/>
                <a:ea typeface="Times New Roman"/>
                <a:cs typeface="Times New Roman"/>
                <a:sym typeface="Times New Roman"/>
              </a:rPr>
              <a:t>deferred cancellation </a:t>
            </a:r>
            <a:r>
              <a:rPr lang="en-US" sz="1500">
                <a:solidFill>
                  <a:schemeClr val="dk1"/>
                </a:solidFill>
                <a:latin typeface="Times New Roman"/>
                <a:ea typeface="Times New Roman"/>
                <a:cs typeface="Times New Roman"/>
                <a:sym typeface="Times New Roman"/>
              </a:rPr>
              <a:t>type. </a:t>
            </a:r>
            <a:endParaRPr sz="1500">
              <a:solidFill>
                <a:schemeClr val="dk1"/>
              </a:solidFill>
              <a:latin typeface="Times New Roman"/>
              <a:ea typeface="Times New Roman"/>
              <a:cs typeface="Times New Roman"/>
              <a:sym typeface="Times New Roman"/>
            </a:endParaRPr>
          </a:p>
          <a:p>
            <a:pPr indent="-323850" lvl="2" marL="1371600" rtl="0" algn="l">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If s</a:t>
            </a:r>
            <a:r>
              <a:rPr lang="en-US" sz="1500">
                <a:solidFill>
                  <a:schemeClr val="dk1"/>
                </a:solidFill>
                <a:latin typeface="Times New Roman"/>
                <a:ea typeface="Times New Roman"/>
                <a:cs typeface="Times New Roman"/>
                <a:sym typeface="Times New Roman"/>
              </a:rPr>
              <a:t>etting </a:t>
            </a:r>
            <a:r>
              <a:rPr b="1" lang="en-US" sz="1500">
                <a:solidFill>
                  <a:schemeClr val="dk1"/>
                </a:solidFill>
                <a:latin typeface="Times New Roman"/>
                <a:ea typeface="Times New Roman"/>
                <a:cs typeface="Times New Roman"/>
                <a:sym typeface="Times New Roman"/>
              </a:rPr>
              <a:t>0 </a:t>
            </a:r>
            <a:r>
              <a:rPr lang="en-US" sz="1500">
                <a:solidFill>
                  <a:schemeClr val="dk1"/>
                </a:solidFill>
                <a:latin typeface="Times New Roman"/>
                <a:ea typeface="Times New Roman"/>
                <a:cs typeface="Times New Roman"/>
                <a:sym typeface="Times New Roman"/>
              </a:rPr>
              <a:t>means that the thread is </a:t>
            </a:r>
            <a:r>
              <a:rPr b="1" lang="en-US" sz="1500">
                <a:solidFill>
                  <a:schemeClr val="dk1"/>
                </a:solidFill>
                <a:latin typeface="Times New Roman"/>
                <a:ea typeface="Times New Roman"/>
                <a:cs typeface="Times New Roman"/>
                <a:sym typeface="Times New Roman"/>
              </a:rPr>
              <a:t>asynchronous cancellation</a:t>
            </a:r>
            <a:r>
              <a:rPr lang="en-US" sz="1500">
                <a:solidFill>
                  <a:schemeClr val="dk1"/>
                </a:solidFill>
                <a:latin typeface="Times New Roman"/>
                <a:ea typeface="Times New Roman"/>
                <a:cs typeface="Times New Roman"/>
                <a:sym typeface="Times New Roman"/>
              </a:rPr>
              <a:t> type.</a:t>
            </a:r>
            <a:endParaRPr sz="1700">
              <a:solidFill>
                <a:schemeClr val="dk1"/>
              </a:solidFill>
              <a:latin typeface="Times New Roman"/>
              <a:ea typeface="Times New Roman"/>
              <a:cs typeface="Times New Roman"/>
              <a:sym typeface="Times New Roman"/>
            </a:endParaRPr>
          </a:p>
          <a:p>
            <a:pPr indent="-171450" lvl="1" marL="869316" marR="0" rtl="0" algn="l">
              <a:lnSpc>
                <a:spcPct val="100000"/>
              </a:lnSpc>
              <a:spcBef>
                <a:spcPts val="0"/>
              </a:spcBef>
              <a:spcAft>
                <a:spcPts val="0"/>
              </a:spcAft>
              <a:buClr>
                <a:schemeClr val="dk1"/>
              </a:buClr>
              <a:buSzPts val="1800"/>
              <a:buFont typeface="Arial"/>
              <a:buNone/>
            </a:pPr>
            <a:r>
              <a:t/>
            </a:r>
            <a:endParaRPr b="0" i="0" sz="1500" u="none" cap="none" strike="noStrike">
              <a:solidFill>
                <a:schemeClr val="dk1"/>
              </a:solidFill>
              <a:latin typeface="Times New Roman"/>
              <a:ea typeface="Times New Roman"/>
              <a:cs typeface="Times New Roman"/>
              <a:sym typeface="Times New Roman"/>
            </a:endParaRPr>
          </a:p>
          <a:p>
            <a:pPr indent="-171450" lvl="1" marL="869316" marR="0" rtl="0" algn="l">
              <a:lnSpc>
                <a:spcPct val="100000"/>
              </a:lnSpc>
              <a:spcBef>
                <a:spcPts val="0"/>
              </a:spcBef>
              <a:spcAft>
                <a:spcPts val="0"/>
              </a:spcAft>
              <a:buClr>
                <a:schemeClr val="dk1"/>
              </a:buClr>
              <a:buSzPts val="1800"/>
              <a:buFont typeface="Arial"/>
              <a:buNone/>
            </a:pPr>
            <a:r>
              <a:t/>
            </a:r>
            <a:endParaRPr b="0" i="0" sz="1500" u="none" cap="none" strike="noStrike">
              <a:solidFill>
                <a:schemeClr val="dk1"/>
              </a:solidFill>
              <a:latin typeface="Times New Roman"/>
              <a:ea typeface="Times New Roman"/>
              <a:cs typeface="Times New Roman"/>
              <a:sym typeface="Times New Roman"/>
            </a:endParaRPr>
          </a:p>
        </p:txBody>
      </p:sp>
      <p:sp>
        <p:nvSpPr>
          <p:cNvPr id="99" name="Google Shape;99;p5"/>
          <p:cNvSpPr txBox="1"/>
          <p:nvPr>
            <p:ph idx="12" type="sldNum"/>
          </p:nvPr>
        </p:nvSpPr>
        <p:spPr>
          <a:xfrm>
            <a:off x="4552188" y="6601764"/>
            <a:ext cx="166500" cy="184800"/>
          </a:xfrm>
          <a:prstGeom prst="rect">
            <a:avLst/>
          </a:prstGeom>
        </p:spPr>
        <p:txBody>
          <a:bodyPr anchorCtr="0" anchor="t" bIns="0" lIns="0" spcFirstLastPara="1" rIns="0" wrap="square" tIns="0">
            <a:spAutoFit/>
          </a:bodyPr>
          <a:lstStyle/>
          <a:p>
            <a:pPr indent="0" lvl="0" marL="38100" rtl="0" algn="l">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6"/>
          <p:cNvSpPr txBox="1"/>
          <p:nvPr>
            <p:ph type="title"/>
          </p:nvPr>
        </p:nvSpPr>
        <p:spPr>
          <a:xfrm>
            <a:off x="707542" y="399415"/>
            <a:ext cx="376364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1" lang="en-US" sz="3600">
                <a:latin typeface="Times New Roman"/>
                <a:ea typeface="Times New Roman"/>
                <a:cs typeface="Times New Roman"/>
                <a:sym typeface="Times New Roman"/>
              </a:rPr>
              <a:t>Requirements (1/4)</a:t>
            </a:r>
            <a:endParaRPr sz="3600">
              <a:latin typeface="Times New Roman"/>
              <a:ea typeface="Times New Roman"/>
              <a:cs typeface="Times New Roman"/>
              <a:sym typeface="Times New Roman"/>
            </a:endParaRPr>
          </a:p>
        </p:txBody>
      </p:sp>
      <p:sp>
        <p:nvSpPr>
          <p:cNvPr id="106" name="Google Shape;106;p6"/>
          <p:cNvSpPr txBox="1"/>
          <p:nvPr/>
        </p:nvSpPr>
        <p:spPr>
          <a:xfrm>
            <a:off x="707550" y="1216675"/>
            <a:ext cx="5789400" cy="320700"/>
          </a:xfrm>
          <a:prstGeom prst="rect">
            <a:avLst/>
          </a:prstGeom>
          <a:noFill/>
          <a:ln>
            <a:noFill/>
          </a:ln>
        </p:spPr>
        <p:txBody>
          <a:bodyPr anchorCtr="0" anchor="t" bIns="0" lIns="0" spcFirstLastPara="1" rIns="0" wrap="square" tIns="12700">
            <a:spAutoFit/>
          </a:bodyPr>
          <a:lstStyle/>
          <a:p>
            <a:pPr indent="0" lvl="0" marL="0" rtl="0" algn="l">
              <a:spcBef>
                <a:spcPts val="0"/>
              </a:spcBef>
              <a:spcAft>
                <a:spcPts val="0"/>
              </a:spcAft>
              <a:buNone/>
            </a:pPr>
            <a:r>
              <a:rPr lang="en-US" sz="2000">
                <a:solidFill>
                  <a:schemeClr val="dk1"/>
                </a:solidFill>
                <a:latin typeface="Times New Roman"/>
                <a:ea typeface="Times New Roman"/>
                <a:cs typeface="Times New Roman"/>
                <a:sym typeface="Times New Roman"/>
              </a:rPr>
              <a:t>A 2-thread example of the thread configuration file</a:t>
            </a:r>
            <a:endParaRPr b="0" i="0" sz="2400" u="none" cap="none" strike="noStrike">
              <a:solidFill>
                <a:schemeClr val="dk1"/>
              </a:solidFill>
              <a:latin typeface="Times New Roman"/>
              <a:ea typeface="Times New Roman"/>
              <a:cs typeface="Times New Roman"/>
              <a:sym typeface="Times New Roman"/>
            </a:endParaRPr>
          </a:p>
        </p:txBody>
      </p:sp>
      <p:pic>
        <p:nvPicPr>
          <p:cNvPr id="107" name="Google Shape;107;p6"/>
          <p:cNvPicPr preferRelativeResize="0"/>
          <p:nvPr/>
        </p:nvPicPr>
        <p:blipFill>
          <a:blip r:embed="rId3">
            <a:alphaModFix/>
          </a:blip>
          <a:stretch>
            <a:fillRect/>
          </a:stretch>
        </p:blipFill>
        <p:spPr>
          <a:xfrm>
            <a:off x="1925050" y="1912600"/>
            <a:ext cx="5005150" cy="3750025"/>
          </a:xfrm>
          <a:prstGeom prst="rect">
            <a:avLst/>
          </a:prstGeom>
          <a:noFill/>
          <a:ln>
            <a:noFill/>
          </a:ln>
        </p:spPr>
      </p:pic>
      <p:sp>
        <p:nvSpPr>
          <p:cNvPr id="108" name="Google Shape;108;p6"/>
          <p:cNvSpPr txBox="1"/>
          <p:nvPr>
            <p:ph idx="12" type="sldNum"/>
          </p:nvPr>
        </p:nvSpPr>
        <p:spPr>
          <a:xfrm>
            <a:off x="4552188" y="6601764"/>
            <a:ext cx="166500" cy="184800"/>
          </a:xfrm>
          <a:prstGeom prst="rect">
            <a:avLst/>
          </a:prstGeom>
        </p:spPr>
        <p:txBody>
          <a:bodyPr anchorCtr="0" anchor="t" bIns="0" lIns="0" spcFirstLastPara="1" rIns="0" wrap="square" tIns="0">
            <a:spAutoFit/>
          </a:bodyPr>
          <a:lstStyle/>
          <a:p>
            <a:pPr indent="0" lvl="0" marL="38100" rtl="0" algn="l">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7"/>
          <p:cNvSpPr txBox="1"/>
          <p:nvPr>
            <p:ph type="title"/>
          </p:nvPr>
        </p:nvSpPr>
        <p:spPr>
          <a:xfrm>
            <a:off x="707542" y="399415"/>
            <a:ext cx="376364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1" lang="en-US" sz="3600">
                <a:latin typeface="Times New Roman"/>
                <a:ea typeface="Times New Roman"/>
                <a:cs typeface="Times New Roman"/>
                <a:sym typeface="Times New Roman"/>
              </a:rPr>
              <a:t>Requirements (</a:t>
            </a:r>
            <a:r>
              <a:rPr b="1" lang="en-US" sz="3600"/>
              <a:t>2</a:t>
            </a:r>
            <a:r>
              <a:rPr b="1" lang="en-US" sz="3600">
                <a:latin typeface="Times New Roman"/>
                <a:ea typeface="Times New Roman"/>
                <a:cs typeface="Times New Roman"/>
                <a:sym typeface="Times New Roman"/>
              </a:rPr>
              <a:t>/</a:t>
            </a:r>
            <a:r>
              <a:rPr b="1" lang="en-US" sz="3600"/>
              <a:t>4</a:t>
            </a:r>
            <a:r>
              <a:rPr b="1" lang="en-US" sz="3600">
                <a:latin typeface="Times New Roman"/>
                <a:ea typeface="Times New Roman"/>
                <a:cs typeface="Times New Roman"/>
                <a:sym typeface="Times New Roman"/>
              </a:rPr>
              <a:t>)</a:t>
            </a:r>
            <a:endParaRPr sz="3600">
              <a:latin typeface="Times New Roman"/>
              <a:ea typeface="Times New Roman"/>
              <a:cs typeface="Times New Roman"/>
              <a:sym typeface="Times New Roman"/>
            </a:endParaRPr>
          </a:p>
        </p:txBody>
      </p:sp>
      <p:sp>
        <p:nvSpPr>
          <p:cNvPr id="114" name="Google Shape;114;p7"/>
          <p:cNvSpPr txBox="1"/>
          <p:nvPr/>
        </p:nvSpPr>
        <p:spPr>
          <a:xfrm>
            <a:off x="707550" y="1216675"/>
            <a:ext cx="7717800" cy="46305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None/>
            </a:pPr>
            <a:r>
              <a:rPr i="0" lang="en-US" sz="2000" u="none" cap="none" strike="noStrike">
                <a:solidFill>
                  <a:schemeClr val="dk1"/>
                </a:solidFill>
                <a:latin typeface="Times New Roman"/>
                <a:ea typeface="Times New Roman"/>
                <a:cs typeface="Times New Roman"/>
                <a:sym typeface="Times New Roman"/>
              </a:rPr>
              <a:t>Scheduler</a:t>
            </a:r>
            <a:endParaRPr i="0" sz="2000" u="none" cap="none" strike="noStrike">
              <a:solidFill>
                <a:srgbClr val="000000"/>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SzPts val="1800"/>
              <a:buFont typeface="Times New Roman"/>
              <a:buChar char="●"/>
            </a:pPr>
            <a:r>
              <a:rPr i="0" lang="en-US" sz="1800" u="none" cap="none" strike="noStrike">
                <a:solidFill>
                  <a:schemeClr val="dk1"/>
                </a:solidFill>
                <a:latin typeface="Times New Roman"/>
                <a:ea typeface="Times New Roman"/>
                <a:cs typeface="Times New Roman"/>
                <a:sym typeface="Times New Roman"/>
              </a:rPr>
              <a:t>Use </a:t>
            </a:r>
            <a:r>
              <a:rPr i="0" lang="en-US" sz="1800" u="none" cap="none" strike="noStrike">
                <a:solidFill>
                  <a:schemeClr val="accent2"/>
                </a:solidFill>
                <a:latin typeface="Times New Roman"/>
                <a:ea typeface="Times New Roman"/>
                <a:cs typeface="Times New Roman"/>
                <a:sym typeface="Times New Roman"/>
              </a:rPr>
              <a:t>ucontext and related APIs </a:t>
            </a:r>
            <a:r>
              <a:rPr i="0" lang="en-US" sz="1800" u="none" cap="none" strike="noStrike">
                <a:solidFill>
                  <a:schemeClr val="dk1"/>
                </a:solidFill>
                <a:latin typeface="Times New Roman"/>
                <a:ea typeface="Times New Roman"/>
                <a:cs typeface="Times New Roman"/>
                <a:sym typeface="Times New Roman"/>
              </a:rPr>
              <a:t>to implement context switch</a:t>
            </a:r>
            <a:endParaRPr sz="1800">
              <a:solidFill>
                <a:schemeClr val="dk1"/>
              </a:solidFill>
              <a:latin typeface="Times New Roman"/>
              <a:ea typeface="Times New Roman"/>
              <a:cs typeface="Times New Roman"/>
              <a:sym typeface="Times New Roman"/>
            </a:endParaRPr>
          </a:p>
          <a:p>
            <a:pPr indent="-342900" lvl="1" marL="914400" marR="0" rtl="0" algn="l">
              <a:lnSpc>
                <a:spcPct val="100000"/>
              </a:lnSpc>
              <a:spcBef>
                <a:spcPts val="0"/>
              </a:spcBef>
              <a:spcAft>
                <a:spcPts val="0"/>
              </a:spcAft>
              <a:buSzPts val="1800"/>
              <a:buFont typeface="Times New Roman"/>
              <a:buChar char="○"/>
            </a:pPr>
            <a:r>
              <a:rPr lang="en-US" sz="1600">
                <a:solidFill>
                  <a:schemeClr val="dk1"/>
                </a:solidFill>
                <a:latin typeface="Times New Roman"/>
                <a:ea typeface="Times New Roman"/>
                <a:cs typeface="Times New Roman"/>
                <a:sym typeface="Times New Roman"/>
              </a:rPr>
              <a:t>See the References slide (</a:t>
            </a:r>
            <a:r>
              <a:rPr i="1" lang="en-US" sz="1600">
                <a:solidFill>
                  <a:srgbClr val="C0504D"/>
                </a:solidFill>
                <a:latin typeface="Times New Roman"/>
                <a:ea typeface="Times New Roman"/>
                <a:cs typeface="Times New Roman"/>
                <a:sym typeface="Times New Roman"/>
              </a:rPr>
              <a:t>slide 27</a:t>
            </a:r>
            <a:r>
              <a:rPr lang="en-US" sz="1600">
                <a:solidFill>
                  <a:schemeClr val="dk1"/>
                </a:solidFill>
                <a:latin typeface="Times New Roman"/>
                <a:ea typeface="Times New Roman"/>
                <a:cs typeface="Times New Roman"/>
                <a:sym typeface="Times New Roman"/>
              </a:rPr>
              <a:t>)</a:t>
            </a:r>
            <a:br>
              <a:rPr i="0" lang="en-US" sz="1800" u="none" cap="none" strike="noStrike">
                <a:solidFill>
                  <a:schemeClr val="dk1"/>
                </a:solidFill>
                <a:latin typeface="Times New Roman"/>
                <a:ea typeface="Times New Roman"/>
                <a:cs typeface="Times New Roman"/>
                <a:sym typeface="Times New Roman"/>
              </a:rPr>
            </a:br>
            <a:endParaRPr i="0" sz="1800" u="none" cap="none" strike="noStrike">
              <a:solidFill>
                <a:schemeClr val="dk1"/>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chemeClr val="dk1"/>
              </a:buClr>
              <a:buSzPts val="1800"/>
              <a:buFont typeface="Times New Roman"/>
              <a:buChar char="●"/>
            </a:pPr>
            <a:r>
              <a:rPr i="0" lang="en-US" sz="1800" u="none" cap="none" strike="noStrike">
                <a:solidFill>
                  <a:schemeClr val="dk1"/>
                </a:solidFill>
                <a:latin typeface="Times New Roman"/>
                <a:ea typeface="Times New Roman"/>
                <a:cs typeface="Times New Roman"/>
                <a:sym typeface="Times New Roman"/>
              </a:rPr>
              <a:t>I</a:t>
            </a:r>
            <a:r>
              <a:rPr i="0" lang="en-US" sz="1600" u="none" cap="none" strike="noStrike">
                <a:solidFill>
                  <a:schemeClr val="dk1"/>
                </a:solidFill>
                <a:latin typeface="Times New Roman"/>
                <a:ea typeface="Times New Roman"/>
                <a:cs typeface="Times New Roman"/>
                <a:sym typeface="Times New Roman"/>
              </a:rPr>
              <a:t>mplement </a:t>
            </a:r>
            <a:r>
              <a:rPr b="1" i="0" lang="en-US" sz="1600" u="none" cap="none" strike="noStrike">
                <a:solidFill>
                  <a:schemeClr val="dk1"/>
                </a:solidFill>
                <a:latin typeface="Times New Roman"/>
                <a:ea typeface="Times New Roman"/>
                <a:cs typeface="Times New Roman"/>
                <a:sym typeface="Times New Roman"/>
              </a:rPr>
              <a:t>Multilevel Feedback Queue </a:t>
            </a:r>
            <a:endParaRPr i="0" sz="1600" u="none" cap="none" strike="noStrike">
              <a:solidFill>
                <a:schemeClr val="dk1"/>
              </a:solidFill>
              <a:latin typeface="Times New Roman"/>
              <a:ea typeface="Times New Roman"/>
              <a:cs typeface="Times New Roman"/>
              <a:sym typeface="Times New Roman"/>
            </a:endParaRPr>
          </a:p>
          <a:p>
            <a:pPr indent="-330200" lvl="1" marL="914400" marR="0" rtl="0" algn="l">
              <a:lnSpc>
                <a:spcPct val="100000"/>
              </a:lnSpc>
              <a:spcBef>
                <a:spcPts val="0"/>
              </a:spcBef>
              <a:spcAft>
                <a:spcPts val="0"/>
              </a:spcAft>
              <a:buSzPts val="1600"/>
              <a:buFont typeface="Times New Roman"/>
              <a:buChar char="○"/>
            </a:pPr>
            <a:r>
              <a:rPr lang="en-US" sz="1600">
                <a:solidFill>
                  <a:schemeClr val="dk1"/>
                </a:solidFill>
                <a:latin typeface="Times New Roman"/>
                <a:ea typeface="Times New Roman"/>
                <a:cs typeface="Times New Roman"/>
                <a:sym typeface="Times New Roman"/>
              </a:rPr>
              <a:t>More detailed requirements will be </a:t>
            </a:r>
            <a:r>
              <a:rPr i="1" lang="en-US" sz="1600">
                <a:solidFill>
                  <a:schemeClr val="accent2"/>
                </a:solidFill>
                <a:latin typeface="Times New Roman"/>
                <a:ea typeface="Times New Roman"/>
                <a:cs typeface="Times New Roman"/>
                <a:sym typeface="Times New Roman"/>
              </a:rPr>
              <a:t>described</a:t>
            </a:r>
            <a:r>
              <a:rPr i="1" lang="en-US" sz="1600">
                <a:solidFill>
                  <a:schemeClr val="accent2"/>
                </a:solidFill>
                <a:latin typeface="Times New Roman"/>
                <a:ea typeface="Times New Roman"/>
                <a:cs typeface="Times New Roman"/>
                <a:sym typeface="Times New Roman"/>
              </a:rPr>
              <a:t> in slide 13.</a:t>
            </a:r>
            <a:endParaRPr i="1" sz="1600">
              <a:solidFill>
                <a:schemeClr val="accent2"/>
              </a:solidFill>
              <a:latin typeface="Times New Roman"/>
              <a:ea typeface="Times New Roman"/>
              <a:cs typeface="Times New Roman"/>
              <a:sym typeface="Times New Roman"/>
            </a:endParaRPr>
          </a:p>
          <a:p>
            <a:pPr indent="-330200" lvl="1" marL="914400" marR="0" rtl="0" algn="l">
              <a:lnSpc>
                <a:spcPct val="100000"/>
              </a:lnSpc>
              <a:spcBef>
                <a:spcPts val="0"/>
              </a:spcBef>
              <a:spcAft>
                <a:spcPts val="0"/>
              </a:spcAft>
              <a:buSzPts val="1600"/>
              <a:buFont typeface="Times New Roman"/>
              <a:buChar char="○"/>
            </a:pPr>
            <a:r>
              <a:rPr lang="en-US" sz="1600">
                <a:solidFill>
                  <a:schemeClr val="dk1"/>
                </a:solidFill>
                <a:latin typeface="Times New Roman"/>
                <a:ea typeface="Times New Roman"/>
                <a:cs typeface="Times New Roman"/>
                <a:sym typeface="Times New Roman"/>
              </a:rPr>
              <a:t>There should be a timer that </a:t>
            </a:r>
            <a:r>
              <a:rPr lang="en-US" sz="1600">
                <a:solidFill>
                  <a:schemeClr val="accent2"/>
                </a:solidFill>
                <a:latin typeface="Times New Roman"/>
                <a:ea typeface="Times New Roman"/>
                <a:cs typeface="Times New Roman"/>
                <a:sym typeface="Times New Roman"/>
              </a:rPr>
              <a:t>sends a signal (SIGALRM) every 10ms.</a:t>
            </a:r>
            <a:endParaRPr sz="1600">
              <a:solidFill>
                <a:schemeClr val="dk1"/>
              </a:solidFill>
              <a:latin typeface="Times New Roman"/>
              <a:ea typeface="Times New Roman"/>
              <a:cs typeface="Times New Roman"/>
              <a:sym typeface="Times New Roman"/>
            </a:endParaRPr>
          </a:p>
          <a:p>
            <a:pPr indent="-330200" lvl="2" marL="1371600" marR="0" rtl="0" algn="l">
              <a:lnSpc>
                <a:spcPct val="100000"/>
              </a:lnSpc>
              <a:spcBef>
                <a:spcPts val="0"/>
              </a:spcBef>
              <a:spcAft>
                <a:spcPts val="0"/>
              </a:spcAft>
              <a:buSzPts val="1600"/>
              <a:buFont typeface="Times New Roman"/>
              <a:buChar char="■"/>
            </a:pPr>
            <a:r>
              <a:rPr lang="en-US" sz="1600">
                <a:solidFill>
                  <a:schemeClr val="dk1"/>
                </a:solidFill>
                <a:latin typeface="Times New Roman"/>
                <a:ea typeface="Times New Roman"/>
                <a:cs typeface="Times New Roman"/>
                <a:sym typeface="Times New Roman"/>
              </a:rPr>
              <a:t>Calculate all thread-related time.</a:t>
            </a:r>
            <a:endParaRPr sz="1600">
              <a:solidFill>
                <a:schemeClr val="dk1"/>
              </a:solidFill>
              <a:latin typeface="Times New Roman"/>
              <a:ea typeface="Times New Roman"/>
              <a:cs typeface="Times New Roman"/>
              <a:sym typeface="Times New Roman"/>
            </a:endParaRPr>
          </a:p>
          <a:p>
            <a:pPr indent="-330200" lvl="2" marL="1371600" marR="0" rtl="0" algn="l">
              <a:lnSpc>
                <a:spcPct val="100000"/>
              </a:lnSpc>
              <a:spcBef>
                <a:spcPts val="0"/>
              </a:spcBef>
              <a:spcAft>
                <a:spcPts val="0"/>
              </a:spcAft>
              <a:buSzPts val="1600"/>
              <a:buFont typeface="Times New Roman"/>
              <a:buChar char="■"/>
            </a:pPr>
            <a:r>
              <a:rPr lang="en-US" sz="1600">
                <a:solidFill>
                  <a:schemeClr val="dk1"/>
                </a:solidFill>
                <a:latin typeface="Times New Roman"/>
                <a:ea typeface="Times New Roman"/>
                <a:cs typeface="Times New Roman"/>
                <a:sym typeface="Times New Roman"/>
              </a:rPr>
              <a:t>Check if any threads need to switch state.</a:t>
            </a:r>
            <a:endParaRPr sz="1600">
              <a:solidFill>
                <a:schemeClr val="dk1"/>
              </a:solidFill>
              <a:latin typeface="Times New Roman"/>
              <a:ea typeface="Times New Roman"/>
              <a:cs typeface="Times New Roman"/>
              <a:sym typeface="Times New Roman"/>
            </a:endParaRPr>
          </a:p>
          <a:p>
            <a:pPr indent="-330200" lvl="2" marL="1371600" marR="0" rtl="0" algn="l">
              <a:lnSpc>
                <a:spcPct val="100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Decide whether you need to wake up the scheduler.</a:t>
            </a:r>
            <a:endParaRPr sz="1600">
              <a:solidFill>
                <a:schemeClr val="dk1"/>
              </a:solidFill>
              <a:latin typeface="Times New Roman"/>
              <a:ea typeface="Times New Roman"/>
              <a:cs typeface="Times New Roman"/>
              <a:sym typeface="Times New Roman"/>
            </a:endParaRPr>
          </a:p>
          <a:p>
            <a:pPr indent="457200" lvl="0" marL="457200" marR="0" rtl="0" algn="l">
              <a:lnSpc>
                <a:spcPct val="100000"/>
              </a:lnSpc>
              <a:spcBef>
                <a:spcPts val="0"/>
              </a:spcBef>
              <a:spcAft>
                <a:spcPts val="0"/>
              </a:spcAft>
              <a:buNone/>
            </a:pPr>
            <a:r>
              <a:rPr lang="en-US" sz="1600">
                <a:solidFill>
                  <a:schemeClr val="dk1"/>
                </a:solidFill>
                <a:latin typeface="Times New Roman"/>
                <a:ea typeface="Times New Roman"/>
                <a:cs typeface="Times New Roman"/>
                <a:sym typeface="Times New Roman"/>
              </a:rPr>
              <a:t>e.g., </a:t>
            </a:r>
            <a:endParaRPr sz="1600">
              <a:solidFill>
                <a:schemeClr val="dk1"/>
              </a:solidFill>
              <a:latin typeface="Times New Roman"/>
              <a:ea typeface="Times New Roman"/>
              <a:cs typeface="Times New Roman"/>
              <a:sym typeface="Times New Roman"/>
            </a:endParaRPr>
          </a:p>
          <a:p>
            <a:pPr indent="-330200" lvl="0" marL="1371600" marR="0" rtl="0" algn="l">
              <a:lnSpc>
                <a:spcPct val="100000"/>
              </a:lnSpc>
              <a:spcBef>
                <a:spcPts val="0"/>
              </a:spcBef>
              <a:spcAft>
                <a:spcPts val="0"/>
              </a:spcAft>
              <a:buClr>
                <a:schemeClr val="dk1"/>
              </a:buClr>
              <a:buSzPts val="1600"/>
              <a:buFont typeface="Times New Roman"/>
              <a:buAutoNum type="arabicPeriod"/>
            </a:pPr>
            <a:r>
              <a:rPr lang="en-US" sz="1600">
                <a:solidFill>
                  <a:schemeClr val="dk1"/>
                </a:solidFill>
                <a:latin typeface="Times New Roman"/>
                <a:ea typeface="Times New Roman"/>
                <a:cs typeface="Times New Roman"/>
                <a:sym typeface="Times New Roman"/>
              </a:rPr>
              <a:t>The thread currently in the running state has 30ms left in time quantum(TQ). There is no need to switch thread states, also no need to wake up the scheduler.</a:t>
            </a:r>
            <a:br>
              <a:rPr lang="en-US" sz="1600">
                <a:solidFill>
                  <a:schemeClr val="dk1"/>
                </a:solidFill>
                <a:latin typeface="Times New Roman"/>
                <a:ea typeface="Times New Roman"/>
                <a:cs typeface="Times New Roman"/>
                <a:sym typeface="Times New Roman"/>
              </a:rPr>
            </a:br>
            <a:endParaRPr sz="1600">
              <a:solidFill>
                <a:schemeClr val="dk1"/>
              </a:solidFill>
              <a:latin typeface="Times New Roman"/>
              <a:ea typeface="Times New Roman"/>
              <a:cs typeface="Times New Roman"/>
              <a:sym typeface="Times New Roman"/>
            </a:endParaRPr>
          </a:p>
          <a:p>
            <a:pPr indent="-330200" lvl="0" marL="1371600" marR="0" rtl="0" algn="l">
              <a:lnSpc>
                <a:spcPct val="100000"/>
              </a:lnSpc>
              <a:spcBef>
                <a:spcPts val="0"/>
              </a:spcBef>
              <a:spcAft>
                <a:spcPts val="0"/>
              </a:spcAft>
              <a:buClr>
                <a:schemeClr val="dk1"/>
              </a:buClr>
              <a:buSzPts val="1600"/>
              <a:buFont typeface="Times New Roman"/>
              <a:buAutoNum type="arabicPeriod"/>
            </a:pPr>
            <a:r>
              <a:rPr lang="en-US" sz="1600">
                <a:solidFill>
                  <a:schemeClr val="dk1"/>
                </a:solidFill>
                <a:latin typeface="Times New Roman"/>
                <a:ea typeface="Times New Roman"/>
                <a:cs typeface="Times New Roman"/>
                <a:sym typeface="Times New Roman"/>
              </a:rPr>
              <a:t>The waiting time for a thread in the waiting queue has expired and needs to be switched to the READY state. Wake up the scheduler according to the scheduling algorithm.</a:t>
            </a:r>
            <a:endParaRPr sz="1600">
              <a:solidFill>
                <a:schemeClr val="dk1"/>
              </a:solidFill>
              <a:latin typeface="Times New Roman"/>
              <a:ea typeface="Times New Roman"/>
              <a:cs typeface="Times New Roman"/>
              <a:sym typeface="Times New Roman"/>
            </a:endParaRPr>
          </a:p>
        </p:txBody>
      </p:sp>
      <p:sp>
        <p:nvSpPr>
          <p:cNvPr id="115" name="Google Shape;115;p7"/>
          <p:cNvSpPr txBox="1"/>
          <p:nvPr>
            <p:ph idx="12" type="sldNum"/>
          </p:nvPr>
        </p:nvSpPr>
        <p:spPr>
          <a:xfrm>
            <a:off x="4552188" y="6601764"/>
            <a:ext cx="166500" cy="184800"/>
          </a:xfrm>
          <a:prstGeom prst="rect">
            <a:avLst/>
          </a:prstGeom>
        </p:spPr>
        <p:txBody>
          <a:bodyPr anchorCtr="0" anchor="t" bIns="0" lIns="0" spcFirstLastPara="1" rIns="0" wrap="square" tIns="0">
            <a:spAutoFit/>
          </a:bodyPr>
          <a:lstStyle/>
          <a:p>
            <a:pPr indent="0" lvl="0" marL="38100" rtl="0" algn="l">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102d0274080_0_11"/>
          <p:cNvSpPr txBox="1"/>
          <p:nvPr>
            <p:ph type="title"/>
          </p:nvPr>
        </p:nvSpPr>
        <p:spPr>
          <a:xfrm>
            <a:off x="707542" y="399415"/>
            <a:ext cx="37635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1" lang="en-US" sz="3600">
                <a:latin typeface="Times New Roman"/>
                <a:ea typeface="Times New Roman"/>
                <a:cs typeface="Times New Roman"/>
                <a:sym typeface="Times New Roman"/>
              </a:rPr>
              <a:t>Requirements (</a:t>
            </a:r>
            <a:r>
              <a:rPr b="1" lang="en-US" sz="3600"/>
              <a:t>2</a:t>
            </a:r>
            <a:r>
              <a:rPr b="1" lang="en-US" sz="3600">
                <a:latin typeface="Times New Roman"/>
                <a:ea typeface="Times New Roman"/>
                <a:cs typeface="Times New Roman"/>
                <a:sym typeface="Times New Roman"/>
              </a:rPr>
              <a:t>/</a:t>
            </a:r>
            <a:r>
              <a:rPr b="1" lang="en-US" sz="3600"/>
              <a:t>4</a:t>
            </a:r>
            <a:r>
              <a:rPr b="1" lang="en-US" sz="3600">
                <a:latin typeface="Times New Roman"/>
                <a:ea typeface="Times New Roman"/>
                <a:cs typeface="Times New Roman"/>
                <a:sym typeface="Times New Roman"/>
              </a:rPr>
              <a:t>)</a:t>
            </a:r>
            <a:endParaRPr sz="3600">
              <a:latin typeface="Times New Roman"/>
              <a:ea typeface="Times New Roman"/>
              <a:cs typeface="Times New Roman"/>
              <a:sym typeface="Times New Roman"/>
            </a:endParaRPr>
          </a:p>
        </p:txBody>
      </p:sp>
      <p:sp>
        <p:nvSpPr>
          <p:cNvPr id="121" name="Google Shape;121;g102d0274080_0_11"/>
          <p:cNvSpPr txBox="1"/>
          <p:nvPr/>
        </p:nvSpPr>
        <p:spPr>
          <a:xfrm>
            <a:off x="707542" y="1216664"/>
            <a:ext cx="7522200" cy="2568000"/>
          </a:xfrm>
          <a:prstGeom prst="rect">
            <a:avLst/>
          </a:prstGeom>
          <a:noFill/>
          <a:ln>
            <a:noFill/>
          </a:ln>
        </p:spPr>
        <p:txBody>
          <a:bodyPr anchorCtr="0" anchor="t" bIns="0" lIns="0" spcFirstLastPara="1" rIns="0" wrap="square" tIns="12700">
            <a:spAutoFit/>
          </a:bodyPr>
          <a:lstStyle/>
          <a:p>
            <a:pPr indent="-355600" lvl="0" marL="457200" rtl="0" algn="l">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An additional thread must be created before the system starts scheduling.</a:t>
            </a:r>
            <a:endParaRPr sz="20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name: </a:t>
            </a:r>
            <a:r>
              <a:rPr i="1" lang="en-US" sz="1800">
                <a:solidFill>
                  <a:schemeClr val="dk1"/>
                </a:solidFill>
                <a:latin typeface="Times New Roman"/>
                <a:ea typeface="Times New Roman"/>
                <a:cs typeface="Times New Roman"/>
                <a:sym typeface="Times New Roman"/>
              </a:rPr>
              <a:t>reclaimer</a:t>
            </a:r>
            <a:endParaRPr i="1" sz="18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entry function: ResourceReclaim(Defined in function_library.c)</a:t>
            </a:r>
            <a:endParaRPr sz="18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priority: L</a:t>
            </a:r>
            <a:endParaRPr sz="18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cancel mode: 1</a:t>
            </a:r>
            <a:br>
              <a:rPr lang="en-US"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rPr i="1" lang="en-US" sz="1800">
                <a:solidFill>
                  <a:schemeClr val="dk1"/>
                </a:solidFill>
                <a:latin typeface="Times New Roman"/>
                <a:ea typeface="Times New Roman"/>
                <a:cs typeface="Times New Roman"/>
                <a:sym typeface="Times New Roman"/>
              </a:rPr>
              <a:t>Reclaimer</a:t>
            </a:r>
            <a:r>
              <a:rPr lang="en-US" sz="1800">
                <a:solidFill>
                  <a:schemeClr val="dk1"/>
                </a:solidFill>
                <a:latin typeface="Times New Roman"/>
                <a:ea typeface="Times New Roman"/>
                <a:cs typeface="Times New Roman"/>
                <a:sym typeface="Times New Roman"/>
              </a:rPr>
              <a:t> can not be included in init_threads.json. </a:t>
            </a:r>
            <a:endParaRPr sz="1800">
              <a:solidFill>
                <a:schemeClr val="dk1"/>
              </a:solidFill>
              <a:latin typeface="Times New Roman"/>
              <a:ea typeface="Times New Roman"/>
              <a:cs typeface="Times New Roman"/>
              <a:sym typeface="Times New Roman"/>
            </a:endParaRPr>
          </a:p>
          <a:p>
            <a:pPr indent="457200" lvl="0" marL="0" marR="0" rtl="0" algn="l">
              <a:lnSpc>
                <a:spcPct val="100000"/>
              </a:lnSpc>
              <a:spcBef>
                <a:spcPts val="0"/>
              </a:spcBef>
              <a:spcAft>
                <a:spcPts val="0"/>
              </a:spcAft>
              <a:buNone/>
            </a:pPr>
            <a:r>
              <a:rPr i="1" lang="en-US" sz="1800">
                <a:solidFill>
                  <a:schemeClr val="dk1"/>
                </a:solidFill>
                <a:latin typeface="Times New Roman"/>
                <a:ea typeface="Times New Roman"/>
                <a:cs typeface="Times New Roman"/>
                <a:sym typeface="Times New Roman"/>
              </a:rPr>
              <a:t>Reclaimer</a:t>
            </a:r>
            <a:r>
              <a:rPr lang="en-US" sz="1800">
                <a:solidFill>
                  <a:schemeClr val="dk1"/>
                </a:solidFill>
                <a:latin typeface="Times New Roman"/>
                <a:ea typeface="Times New Roman"/>
                <a:cs typeface="Times New Roman"/>
                <a:sym typeface="Times New Roman"/>
              </a:rPr>
              <a:t> will not enter the terminated state.</a:t>
            </a:r>
            <a:endParaRPr sz="1800">
              <a:solidFill>
                <a:schemeClr val="dk1"/>
              </a:solidFill>
              <a:latin typeface="Times New Roman"/>
              <a:ea typeface="Times New Roman"/>
              <a:cs typeface="Times New Roman"/>
              <a:sym typeface="Times New Roman"/>
            </a:endParaRPr>
          </a:p>
        </p:txBody>
      </p:sp>
      <p:sp>
        <p:nvSpPr>
          <p:cNvPr id="122" name="Google Shape;122;g102d0274080_0_11"/>
          <p:cNvSpPr txBox="1"/>
          <p:nvPr>
            <p:ph idx="12" type="sldNum"/>
          </p:nvPr>
        </p:nvSpPr>
        <p:spPr>
          <a:xfrm>
            <a:off x="4552188" y="6601764"/>
            <a:ext cx="166500" cy="184800"/>
          </a:xfrm>
          <a:prstGeom prst="rect">
            <a:avLst/>
          </a:prstGeom>
        </p:spPr>
        <p:txBody>
          <a:bodyPr anchorCtr="0" anchor="t" bIns="0" lIns="0" spcFirstLastPara="1" rIns="0" wrap="square" tIns="0">
            <a:spAutoFit/>
          </a:bodyPr>
          <a:lstStyle/>
          <a:p>
            <a:pPr indent="0" lvl="0" marL="38100" rtl="0" algn="l">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8"/>
          <p:cNvSpPr txBox="1"/>
          <p:nvPr>
            <p:ph type="title"/>
          </p:nvPr>
        </p:nvSpPr>
        <p:spPr>
          <a:xfrm>
            <a:off x="707542" y="399415"/>
            <a:ext cx="376364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1" lang="en-US" sz="3600">
                <a:latin typeface="Times New Roman"/>
                <a:ea typeface="Times New Roman"/>
                <a:cs typeface="Times New Roman"/>
                <a:sym typeface="Times New Roman"/>
              </a:rPr>
              <a:t>Requirements (</a:t>
            </a:r>
            <a:r>
              <a:rPr b="1" lang="en-US" sz="3600"/>
              <a:t>3</a:t>
            </a:r>
            <a:r>
              <a:rPr b="1" lang="en-US" sz="3600">
                <a:latin typeface="Times New Roman"/>
                <a:ea typeface="Times New Roman"/>
                <a:cs typeface="Times New Roman"/>
                <a:sym typeface="Times New Roman"/>
              </a:rPr>
              <a:t>/</a:t>
            </a:r>
            <a:r>
              <a:rPr b="1" lang="en-US" sz="3600"/>
              <a:t>4</a:t>
            </a:r>
            <a:r>
              <a:rPr b="1" lang="en-US" sz="3600">
                <a:latin typeface="Times New Roman"/>
                <a:ea typeface="Times New Roman"/>
                <a:cs typeface="Times New Roman"/>
                <a:sym typeface="Times New Roman"/>
              </a:rPr>
              <a:t>)</a:t>
            </a:r>
            <a:endParaRPr sz="3600">
              <a:latin typeface="Times New Roman"/>
              <a:ea typeface="Times New Roman"/>
              <a:cs typeface="Times New Roman"/>
              <a:sym typeface="Times New Roman"/>
            </a:endParaRPr>
          </a:p>
        </p:txBody>
      </p:sp>
      <p:sp>
        <p:nvSpPr>
          <p:cNvPr id="129" name="Google Shape;129;p8"/>
          <p:cNvSpPr txBox="1"/>
          <p:nvPr/>
        </p:nvSpPr>
        <p:spPr>
          <a:xfrm>
            <a:off x="660600" y="1248924"/>
            <a:ext cx="8254800" cy="2888700"/>
          </a:xfrm>
          <a:prstGeom prst="rect">
            <a:avLst/>
          </a:prstGeom>
          <a:noFill/>
          <a:ln>
            <a:noFill/>
          </a:ln>
        </p:spPr>
        <p:txBody>
          <a:bodyPr anchorCtr="0" anchor="t" bIns="0" lIns="0" spcFirstLastPara="1" rIns="0" wrap="square" tIns="12700">
            <a:spAutoFit/>
          </a:bodyPr>
          <a:lstStyle/>
          <a:p>
            <a:pPr indent="-355600" lvl="0" marL="457200" marR="0" rtl="0" algn="l">
              <a:lnSpc>
                <a:spcPct val="10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Report</a:t>
            </a:r>
            <a:r>
              <a:rPr i="0" lang="en-US" sz="2000" u="none" cap="none" strike="noStrike">
                <a:solidFill>
                  <a:schemeClr val="dk1"/>
                </a:solidFill>
                <a:latin typeface="Times New Roman"/>
                <a:ea typeface="Times New Roman"/>
                <a:cs typeface="Times New Roman"/>
                <a:sym typeface="Times New Roman"/>
              </a:rPr>
              <a:t> </a:t>
            </a:r>
            <a:endParaRPr i="0" sz="2000" u="none" cap="none" strike="noStrike">
              <a:solidFill>
                <a:schemeClr val="dk1"/>
              </a:solidFill>
              <a:latin typeface="Times New Roman"/>
              <a:ea typeface="Times New Roman"/>
              <a:cs typeface="Times New Roman"/>
              <a:sym typeface="Times New Roman"/>
            </a:endParaRPr>
          </a:p>
          <a:p>
            <a:pPr indent="-330200" lvl="1" marL="914400" marR="0" rtl="0" algn="l">
              <a:lnSpc>
                <a:spcPct val="100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Use</a:t>
            </a:r>
            <a:r>
              <a:rPr b="1" lang="en-US" sz="1600">
                <a:solidFill>
                  <a:srgbClr val="C00000"/>
                </a:solidFill>
                <a:latin typeface="Times New Roman"/>
                <a:ea typeface="Times New Roman"/>
                <a:cs typeface="Times New Roman"/>
                <a:sym typeface="Times New Roman"/>
              </a:rPr>
              <a:t> ctrl + z</a:t>
            </a:r>
            <a:r>
              <a:rPr lang="en-US" sz="1600">
                <a:solidFill>
                  <a:schemeClr val="dk1"/>
                </a:solidFill>
                <a:latin typeface="Times New Roman"/>
                <a:ea typeface="Times New Roman"/>
                <a:cs typeface="Times New Roman"/>
                <a:sym typeface="Times New Roman"/>
              </a:rPr>
              <a:t> to report threads information on the terminal.</a:t>
            </a:r>
            <a:endParaRPr sz="1600">
              <a:solidFill>
                <a:schemeClr val="dk1"/>
              </a:solidFill>
              <a:latin typeface="Times New Roman"/>
              <a:ea typeface="Times New Roman"/>
              <a:cs typeface="Times New Roman"/>
              <a:sym typeface="Times New Roman"/>
            </a:endParaRPr>
          </a:p>
          <a:p>
            <a:pPr indent="-317500" lvl="1" marL="914400" marR="0" rtl="0" algn="l">
              <a:lnSpc>
                <a:spcPct val="100000"/>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Base priority</a:t>
            </a:r>
            <a:endParaRPr>
              <a:solidFill>
                <a:schemeClr val="dk1"/>
              </a:solidFill>
              <a:latin typeface="Times New Roman"/>
              <a:ea typeface="Times New Roman"/>
              <a:cs typeface="Times New Roman"/>
              <a:sym typeface="Times New Roman"/>
            </a:endParaRPr>
          </a:p>
          <a:p>
            <a:pPr indent="-317500" lvl="2" marL="1371600" marR="0" rtl="0" algn="l">
              <a:lnSpc>
                <a:spcPct val="100000"/>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Thread priority configuration in init_threads.json.</a:t>
            </a:r>
            <a:endParaRPr>
              <a:solidFill>
                <a:schemeClr val="dk1"/>
              </a:solidFill>
              <a:latin typeface="Times New Roman"/>
              <a:ea typeface="Times New Roman"/>
              <a:cs typeface="Times New Roman"/>
              <a:sym typeface="Times New Roman"/>
            </a:endParaRPr>
          </a:p>
          <a:p>
            <a:pPr indent="-317500" lvl="1" marL="914400" marR="0" rtl="0" algn="l">
              <a:lnSpc>
                <a:spcPct val="100000"/>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Current priority</a:t>
            </a:r>
            <a:endParaRPr>
              <a:solidFill>
                <a:schemeClr val="dk1"/>
              </a:solidFill>
              <a:latin typeface="Times New Roman"/>
              <a:ea typeface="Times New Roman"/>
              <a:cs typeface="Times New Roman"/>
              <a:sym typeface="Times New Roman"/>
            </a:endParaRPr>
          </a:p>
          <a:p>
            <a:pPr indent="-317500" lvl="2" marL="1371600" marR="0" rtl="0" algn="l">
              <a:lnSpc>
                <a:spcPct val="100000"/>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The priority of the thread after the change a</a:t>
            </a:r>
            <a:r>
              <a:rPr lang="en-US">
                <a:solidFill>
                  <a:schemeClr val="dk1"/>
                </a:solidFill>
                <a:latin typeface="Times New Roman"/>
                <a:ea typeface="Times New Roman"/>
                <a:cs typeface="Times New Roman"/>
                <a:sym typeface="Times New Roman"/>
              </a:rPr>
              <a:t>ccording to the scheduling algorithm</a:t>
            </a:r>
            <a:r>
              <a:rPr lang="en-US">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indent="-311150" lvl="1" marL="914400" marR="0" rtl="0" algn="l">
              <a:lnSpc>
                <a:spcPct val="100000"/>
              </a:lnSpc>
              <a:spcBef>
                <a:spcPts val="0"/>
              </a:spcBef>
              <a:spcAft>
                <a:spcPts val="0"/>
              </a:spcAft>
              <a:buClr>
                <a:schemeClr val="dk1"/>
              </a:buClr>
              <a:buSzPts val="1300"/>
              <a:buFont typeface="Times New Roman"/>
              <a:buChar char="○"/>
            </a:pPr>
            <a:r>
              <a:rPr i="0" lang="en-US" sz="1300" u="none" cap="none" strike="noStrike">
                <a:solidFill>
                  <a:schemeClr val="dk1"/>
                </a:solidFill>
                <a:latin typeface="Times New Roman"/>
                <a:ea typeface="Times New Roman"/>
                <a:cs typeface="Times New Roman"/>
                <a:sym typeface="Times New Roman"/>
              </a:rPr>
              <a:t>Queueing time</a:t>
            </a:r>
            <a:endParaRPr i="0" sz="1300" u="none" cap="none" strike="noStrike">
              <a:solidFill>
                <a:schemeClr val="dk1"/>
              </a:solidFill>
              <a:latin typeface="Times New Roman"/>
              <a:ea typeface="Times New Roman"/>
              <a:cs typeface="Times New Roman"/>
              <a:sym typeface="Times New Roman"/>
            </a:endParaRPr>
          </a:p>
          <a:p>
            <a:pPr indent="-311150" lvl="2" marL="1371600" marR="0" rtl="0" algn="l">
              <a:lnSpc>
                <a:spcPct val="100000"/>
              </a:lnSpc>
              <a:spcBef>
                <a:spcPts val="0"/>
              </a:spcBef>
              <a:spcAft>
                <a:spcPts val="0"/>
              </a:spcAft>
              <a:buClr>
                <a:schemeClr val="dk1"/>
              </a:buClr>
              <a:buSzPts val="1300"/>
              <a:buFont typeface="Times New Roman"/>
              <a:buChar char="■"/>
            </a:pPr>
            <a:r>
              <a:rPr i="0" lang="en-US" sz="1300" u="none" cap="none" strike="noStrike">
                <a:solidFill>
                  <a:schemeClr val="dk1"/>
                </a:solidFill>
                <a:latin typeface="Times New Roman"/>
                <a:ea typeface="Times New Roman"/>
                <a:cs typeface="Times New Roman"/>
                <a:sym typeface="Times New Roman"/>
              </a:rPr>
              <a:t>The total time the thread </a:t>
            </a:r>
            <a:r>
              <a:rPr b="1" i="0" lang="en-US" sz="1300" u="none" cap="none" strike="noStrike">
                <a:solidFill>
                  <a:schemeClr val="dk1"/>
                </a:solidFill>
                <a:latin typeface="Times New Roman"/>
                <a:ea typeface="Times New Roman"/>
                <a:cs typeface="Times New Roman"/>
                <a:sym typeface="Times New Roman"/>
              </a:rPr>
              <a:t>stays in the ready state </a:t>
            </a:r>
            <a:r>
              <a:rPr i="0" lang="en-US" sz="1300" u="none" cap="none" strike="noStrike">
                <a:solidFill>
                  <a:schemeClr val="dk1"/>
                </a:solidFill>
                <a:latin typeface="Times New Roman"/>
                <a:ea typeface="Times New Roman"/>
                <a:cs typeface="Times New Roman"/>
                <a:sym typeface="Times New Roman"/>
              </a:rPr>
              <a:t>during all the simulation</a:t>
            </a:r>
            <a:r>
              <a:rPr lang="en-US" sz="1300">
                <a:solidFill>
                  <a:schemeClr val="dk1"/>
                </a:solidFill>
                <a:latin typeface="Times New Roman"/>
                <a:ea typeface="Times New Roman"/>
                <a:cs typeface="Times New Roman"/>
                <a:sym typeface="Times New Roman"/>
              </a:rPr>
              <a:t> period</a:t>
            </a:r>
            <a:r>
              <a:rPr i="0" lang="en-US" sz="1300" u="none" cap="none" strike="noStrike">
                <a:solidFill>
                  <a:schemeClr val="dk1"/>
                </a:solidFill>
                <a:latin typeface="Times New Roman"/>
                <a:ea typeface="Times New Roman"/>
                <a:cs typeface="Times New Roman"/>
                <a:sym typeface="Times New Roman"/>
              </a:rPr>
              <a:t>.</a:t>
            </a:r>
            <a:endParaRPr i="0" sz="1300" u="none" cap="none" strike="noStrike">
              <a:solidFill>
                <a:srgbClr val="000000"/>
              </a:solidFill>
              <a:latin typeface="Times New Roman"/>
              <a:ea typeface="Times New Roman"/>
              <a:cs typeface="Times New Roman"/>
              <a:sym typeface="Times New Roman"/>
            </a:endParaRPr>
          </a:p>
          <a:p>
            <a:pPr indent="-311150" lvl="1" marL="914400" marR="0" rtl="0" algn="l">
              <a:lnSpc>
                <a:spcPct val="100000"/>
              </a:lnSpc>
              <a:spcBef>
                <a:spcPts val="0"/>
              </a:spcBef>
              <a:spcAft>
                <a:spcPts val="0"/>
              </a:spcAft>
              <a:buClr>
                <a:schemeClr val="dk1"/>
              </a:buClr>
              <a:buSzPts val="1300"/>
              <a:buFont typeface="Times New Roman"/>
              <a:buChar char="○"/>
            </a:pPr>
            <a:r>
              <a:rPr i="0" lang="en-US" sz="1300" u="none" cap="none" strike="noStrike">
                <a:solidFill>
                  <a:schemeClr val="dk1"/>
                </a:solidFill>
                <a:latin typeface="Times New Roman"/>
                <a:ea typeface="Times New Roman"/>
                <a:cs typeface="Times New Roman"/>
                <a:sym typeface="Times New Roman"/>
              </a:rPr>
              <a:t>Waiting time</a:t>
            </a:r>
            <a:endParaRPr i="0" sz="1300" u="none" cap="none" strike="noStrike">
              <a:solidFill>
                <a:srgbClr val="000000"/>
              </a:solidFill>
              <a:latin typeface="Times New Roman"/>
              <a:ea typeface="Times New Roman"/>
              <a:cs typeface="Times New Roman"/>
              <a:sym typeface="Times New Roman"/>
            </a:endParaRPr>
          </a:p>
          <a:p>
            <a:pPr indent="-311150" lvl="2" marL="1371600" marR="0" rtl="0" algn="l">
              <a:lnSpc>
                <a:spcPct val="100000"/>
              </a:lnSpc>
              <a:spcBef>
                <a:spcPts val="0"/>
              </a:spcBef>
              <a:spcAft>
                <a:spcPts val="0"/>
              </a:spcAft>
              <a:buClr>
                <a:schemeClr val="dk1"/>
              </a:buClr>
              <a:buSzPts val="1300"/>
              <a:buFont typeface="Times New Roman"/>
              <a:buChar char="■"/>
            </a:pPr>
            <a:r>
              <a:rPr i="0" lang="en-US" sz="1300" u="none" cap="none" strike="noStrike">
                <a:solidFill>
                  <a:schemeClr val="dk1"/>
                </a:solidFill>
                <a:latin typeface="Times New Roman"/>
                <a:ea typeface="Times New Roman"/>
                <a:cs typeface="Times New Roman"/>
                <a:sym typeface="Times New Roman"/>
              </a:rPr>
              <a:t>The total time the thread </a:t>
            </a:r>
            <a:r>
              <a:rPr b="1" i="0" lang="en-US" sz="1300" u="none" cap="none" strike="noStrike">
                <a:solidFill>
                  <a:schemeClr val="dk1"/>
                </a:solidFill>
                <a:latin typeface="Times New Roman"/>
                <a:ea typeface="Times New Roman"/>
                <a:cs typeface="Times New Roman"/>
                <a:sym typeface="Times New Roman"/>
              </a:rPr>
              <a:t>stays in the waiting state </a:t>
            </a:r>
            <a:r>
              <a:rPr b="1" lang="en-US" sz="1300">
                <a:solidFill>
                  <a:schemeClr val="dk1"/>
                </a:solidFill>
                <a:latin typeface="Times New Roman"/>
                <a:ea typeface="Times New Roman"/>
                <a:cs typeface="Times New Roman"/>
                <a:sym typeface="Times New Roman"/>
              </a:rPr>
              <a:t> </a:t>
            </a:r>
            <a:r>
              <a:rPr lang="en-US" sz="1300">
                <a:solidFill>
                  <a:schemeClr val="dk1"/>
                </a:solidFill>
                <a:latin typeface="Times New Roman"/>
                <a:ea typeface="Times New Roman"/>
                <a:cs typeface="Times New Roman"/>
                <a:sym typeface="Times New Roman"/>
              </a:rPr>
              <a:t>during all the simulation period</a:t>
            </a:r>
            <a:r>
              <a:rPr i="0" lang="en-US" sz="1300" u="none" cap="none" strike="noStrike">
                <a:solidFill>
                  <a:schemeClr val="dk1"/>
                </a:solidFill>
                <a:latin typeface="Times New Roman"/>
                <a:ea typeface="Times New Roman"/>
                <a:cs typeface="Times New Roman"/>
                <a:sym typeface="Times New Roman"/>
              </a:rPr>
              <a:t>.</a:t>
            </a:r>
            <a:endParaRPr i="0" sz="1300" u="none" cap="none" strike="noStrike">
              <a:solidFill>
                <a:srgbClr val="000000"/>
              </a:solidFill>
              <a:latin typeface="Times New Roman"/>
              <a:ea typeface="Times New Roman"/>
              <a:cs typeface="Times New Roman"/>
              <a:sym typeface="Times New Roman"/>
            </a:endParaRPr>
          </a:p>
          <a:p>
            <a:pPr indent="-172718" lvl="2" marL="1288415" marR="0" rtl="0" algn="l">
              <a:lnSpc>
                <a:spcPct val="100000"/>
              </a:lnSpc>
              <a:spcBef>
                <a:spcPts val="0"/>
              </a:spcBef>
              <a:spcAft>
                <a:spcPts val="0"/>
              </a:spcAft>
              <a:buClr>
                <a:schemeClr val="dk1"/>
              </a:buClr>
              <a:buSzPts val="1800"/>
              <a:buFont typeface="Arial"/>
              <a:buNone/>
            </a:pPr>
            <a:r>
              <a:t/>
            </a:r>
            <a:endParaRPr b="0" i="0" sz="1400" u="none" cap="none" strike="noStrike">
              <a:solidFill>
                <a:schemeClr val="dk1"/>
              </a:solidFill>
              <a:latin typeface="Times New Roman"/>
              <a:ea typeface="Times New Roman"/>
              <a:cs typeface="Times New Roman"/>
              <a:sym typeface="Times New Roman"/>
            </a:endParaRPr>
          </a:p>
          <a:p>
            <a:pPr indent="-172720" lvl="0" marL="374015" marR="0" rtl="0" algn="l">
              <a:lnSpc>
                <a:spcPct val="100000"/>
              </a:lnSpc>
              <a:spcBef>
                <a:spcPts val="0"/>
              </a:spcBef>
              <a:spcAft>
                <a:spcPts val="0"/>
              </a:spcAft>
              <a:buClr>
                <a:schemeClr val="dk1"/>
              </a:buClr>
              <a:buSzPts val="1800"/>
              <a:buFont typeface="Arial"/>
              <a:buNone/>
            </a:pPr>
            <a:r>
              <a:t/>
            </a:r>
            <a:endParaRPr b="0" i="0" sz="1400" u="none" cap="none" strike="noStrike">
              <a:solidFill>
                <a:schemeClr val="dk1"/>
              </a:solidFill>
              <a:latin typeface="Times New Roman"/>
              <a:ea typeface="Times New Roman"/>
              <a:cs typeface="Times New Roman"/>
              <a:sym typeface="Times New Roman"/>
            </a:endParaRPr>
          </a:p>
          <a:p>
            <a:pPr indent="-171450" lvl="1" marL="755016" marR="0" rtl="0" algn="l">
              <a:lnSpc>
                <a:spcPct val="100000"/>
              </a:lnSpc>
              <a:spcBef>
                <a:spcPts val="100"/>
              </a:spcBef>
              <a:spcAft>
                <a:spcPts val="0"/>
              </a:spcAft>
              <a:buClr>
                <a:schemeClr val="dk1"/>
              </a:buClr>
              <a:buSzPts val="1800"/>
              <a:buFont typeface="Arial"/>
              <a:buNone/>
            </a:pPr>
            <a:r>
              <a:t/>
            </a:r>
            <a:endParaRPr b="0" i="0" sz="1400" u="none" cap="none" strike="noStrike">
              <a:solidFill>
                <a:schemeClr val="dk1"/>
              </a:solidFill>
              <a:latin typeface="Times New Roman"/>
              <a:ea typeface="Times New Roman"/>
              <a:cs typeface="Times New Roman"/>
              <a:sym typeface="Times New Roman"/>
            </a:endParaRPr>
          </a:p>
        </p:txBody>
      </p:sp>
      <p:sp>
        <p:nvSpPr>
          <p:cNvPr id="130" name="Google Shape;130;p8"/>
          <p:cNvSpPr txBox="1"/>
          <p:nvPr/>
        </p:nvSpPr>
        <p:spPr>
          <a:xfrm>
            <a:off x="313842" y="3942107"/>
            <a:ext cx="39370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31" name="Google Shape;131;p8"/>
          <p:cNvSpPr txBox="1"/>
          <p:nvPr/>
        </p:nvSpPr>
        <p:spPr>
          <a:xfrm>
            <a:off x="838460" y="3936977"/>
            <a:ext cx="1292044" cy="228268"/>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8"/>
          <p:cNvSpPr txBox="1"/>
          <p:nvPr/>
        </p:nvSpPr>
        <p:spPr>
          <a:xfrm>
            <a:off x="2172742" y="3944989"/>
            <a:ext cx="2379446" cy="289823"/>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Clr>
                <a:srgbClr val="000000"/>
              </a:buClr>
              <a:buSzPts val="1800"/>
              <a:buFont typeface="Arial"/>
              <a:buNone/>
            </a:pPr>
            <a:r>
              <a:t/>
            </a:r>
            <a:endParaRPr b="0" i="0" sz="1800" u="none" cap="none" strike="noStrike">
              <a:solidFill>
                <a:srgbClr val="E0E640"/>
              </a:solidFill>
              <a:latin typeface="Times New Roman"/>
              <a:ea typeface="Times New Roman"/>
              <a:cs typeface="Times New Roman"/>
              <a:sym typeface="Times New Roman"/>
            </a:endParaRPr>
          </a:p>
        </p:txBody>
      </p:sp>
      <p:sp>
        <p:nvSpPr>
          <p:cNvPr id="133" name="Google Shape;133;p8"/>
          <p:cNvSpPr txBox="1"/>
          <p:nvPr/>
        </p:nvSpPr>
        <p:spPr>
          <a:xfrm>
            <a:off x="5753143" y="3932029"/>
            <a:ext cx="1378585" cy="228268"/>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8"/>
          <p:cNvSpPr txBox="1"/>
          <p:nvPr/>
        </p:nvSpPr>
        <p:spPr>
          <a:xfrm>
            <a:off x="4674675" y="3940040"/>
            <a:ext cx="75070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76923C"/>
              </a:solidFill>
              <a:latin typeface="Times New Roman"/>
              <a:ea typeface="Times New Roman"/>
              <a:cs typeface="Times New Roman"/>
              <a:sym typeface="Times New Roman"/>
            </a:endParaRPr>
          </a:p>
        </p:txBody>
      </p:sp>
      <p:sp>
        <p:nvSpPr>
          <p:cNvPr id="135" name="Google Shape;135;p8"/>
          <p:cNvSpPr txBox="1"/>
          <p:nvPr/>
        </p:nvSpPr>
        <p:spPr>
          <a:xfrm>
            <a:off x="7270978" y="3929438"/>
            <a:ext cx="2171743" cy="3077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36" name="Google Shape;136;p8"/>
          <p:cNvGraphicFramePr/>
          <p:nvPr/>
        </p:nvGraphicFramePr>
        <p:xfrm>
          <a:off x="707561" y="3626073"/>
          <a:ext cx="3000000" cy="3000000"/>
        </p:xfrm>
        <a:graphic>
          <a:graphicData uri="http://schemas.openxmlformats.org/drawingml/2006/table">
            <a:tbl>
              <a:tblPr bandRow="1" firstRow="1">
                <a:noFill/>
                <a:tableStyleId>{8279DC5C-4E2A-4220-B953-9A5A09E0BA21}</a:tableStyleId>
              </a:tblPr>
              <a:tblGrid>
                <a:gridCol w="799000"/>
                <a:gridCol w="1358750"/>
                <a:gridCol w="1290600"/>
                <a:gridCol w="942925"/>
                <a:gridCol w="1219000"/>
                <a:gridCol w="1092750"/>
                <a:gridCol w="838050"/>
              </a:tblGrid>
              <a:tr h="746500">
                <a:tc>
                  <a:txBody>
                    <a:bodyPr/>
                    <a:lstStyle/>
                    <a:p>
                      <a:pPr indent="0" lvl="0" marL="0" marR="0" rtl="0" algn="ctr">
                        <a:lnSpc>
                          <a:spcPct val="100000"/>
                        </a:lnSpc>
                        <a:spcBef>
                          <a:spcPts val="0"/>
                        </a:spcBef>
                        <a:spcAft>
                          <a:spcPts val="0"/>
                        </a:spcAft>
                        <a:buNone/>
                      </a:pPr>
                      <a:r>
                        <a:rPr lang="en-US" sz="1200" u="none" cap="none" strike="noStrike">
                          <a:solidFill>
                            <a:srgbClr val="C00000"/>
                          </a:solidFill>
                          <a:latin typeface="Times New Roman"/>
                          <a:ea typeface="Times New Roman"/>
                          <a:cs typeface="Times New Roman"/>
                          <a:sym typeface="Times New Roman"/>
                        </a:rPr>
                        <a:t>TID</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a:solidFill>
                            <a:srgbClr val="E36C09"/>
                          </a:solidFill>
                          <a:latin typeface="Times New Roman"/>
                          <a:ea typeface="Times New Roman"/>
                          <a:cs typeface="Times New Roman"/>
                          <a:sym typeface="Times New Roman"/>
                        </a:rPr>
                        <a:t>N</a:t>
                      </a:r>
                      <a:r>
                        <a:rPr lang="en-US" sz="1200" u="none" cap="none" strike="noStrike">
                          <a:solidFill>
                            <a:srgbClr val="E36C09"/>
                          </a:solidFill>
                          <a:latin typeface="Times New Roman"/>
                          <a:ea typeface="Times New Roman"/>
                          <a:cs typeface="Times New Roman"/>
                          <a:sym typeface="Times New Roman"/>
                        </a:rPr>
                        <a:t>ame</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solidFill>
                            <a:srgbClr val="E0E640"/>
                          </a:solidFill>
                          <a:latin typeface="Times New Roman"/>
                          <a:ea typeface="Times New Roman"/>
                          <a:cs typeface="Times New Roman"/>
                          <a:sym typeface="Times New Roman"/>
                        </a:rPr>
                        <a:t>Thread state </a:t>
                      </a:r>
                      <a:br>
                        <a:rPr lang="en-US" sz="1200" u="none" cap="none" strike="noStrike">
                          <a:solidFill>
                            <a:srgbClr val="E0E640"/>
                          </a:solidFill>
                          <a:latin typeface="Times New Roman"/>
                          <a:ea typeface="Times New Roman"/>
                          <a:cs typeface="Times New Roman"/>
                          <a:sym typeface="Times New Roman"/>
                        </a:rPr>
                      </a:br>
                      <a:r>
                        <a:rPr lang="en-US" sz="1200" u="none" cap="none" strike="noStrike">
                          <a:solidFill>
                            <a:srgbClr val="E0E640"/>
                          </a:solidFill>
                          <a:latin typeface="Times New Roman"/>
                          <a:ea typeface="Times New Roman"/>
                          <a:cs typeface="Times New Roman"/>
                          <a:sym typeface="Times New Roman"/>
                        </a:rPr>
                        <a:t> (in slide </a:t>
                      </a:r>
                      <a:r>
                        <a:rPr lang="en-US" sz="1200">
                          <a:solidFill>
                            <a:srgbClr val="E0E640"/>
                          </a:solidFill>
                          <a:latin typeface="Times New Roman"/>
                          <a:ea typeface="Times New Roman"/>
                          <a:cs typeface="Times New Roman"/>
                          <a:sym typeface="Times New Roman"/>
                        </a:rPr>
                        <a:t>12</a:t>
                      </a:r>
                      <a:r>
                        <a:rPr lang="en-US" sz="1200" u="none" cap="none" strike="noStrike">
                          <a:solidFill>
                            <a:srgbClr val="E0E640"/>
                          </a:solidFill>
                          <a:latin typeface="Times New Roman"/>
                          <a:ea typeface="Times New Roman"/>
                          <a:cs typeface="Times New Roman"/>
                          <a:sym typeface="Times New Roman"/>
                        </a:rPr>
                        <a:t>)</a:t>
                      </a:r>
                      <a:endParaRPr/>
                    </a:p>
                    <a:p>
                      <a:pPr indent="0" lvl="0" marL="0" marR="0" rtl="0" algn="ctr">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None/>
                      </a:pPr>
                      <a:r>
                        <a:rPr lang="en-US" sz="1200">
                          <a:solidFill>
                            <a:srgbClr val="C2D59B"/>
                          </a:solidFill>
                          <a:latin typeface="Times New Roman"/>
                          <a:ea typeface="Times New Roman"/>
                          <a:cs typeface="Times New Roman"/>
                          <a:sym typeface="Times New Roman"/>
                        </a:rPr>
                        <a:t>Base </a:t>
                      </a:r>
                      <a:r>
                        <a:rPr lang="en-US" sz="1200" u="none" cap="none" strike="noStrike">
                          <a:solidFill>
                            <a:srgbClr val="C2D59B"/>
                          </a:solidFill>
                          <a:latin typeface="Times New Roman"/>
                          <a:ea typeface="Times New Roman"/>
                          <a:cs typeface="Times New Roman"/>
                          <a:sym typeface="Times New Roman"/>
                        </a:rPr>
                        <a:t>Priority</a:t>
                      </a:r>
                      <a:endParaRPr sz="1200" u="none" cap="none" strike="noStrike">
                        <a:solidFill>
                          <a:srgbClr val="C2D59B"/>
                        </a:solidFill>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None/>
                      </a:pPr>
                      <a:r>
                        <a:rPr lang="en-US" sz="1200">
                          <a:solidFill>
                            <a:srgbClr val="C2D59B"/>
                          </a:solidFill>
                          <a:latin typeface="Times New Roman"/>
                          <a:ea typeface="Times New Roman"/>
                          <a:cs typeface="Times New Roman"/>
                          <a:sym typeface="Times New Roman"/>
                        </a:rPr>
                        <a:t>Current Priority</a:t>
                      </a:r>
                      <a:endParaRPr sz="1200" u="none" cap="none" strike="noStrike">
                        <a:solidFill>
                          <a:srgbClr val="C2D59B"/>
                        </a:solidFill>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solidFill>
                            <a:srgbClr val="C4BD97"/>
                          </a:solidFill>
                          <a:latin typeface="Times New Roman"/>
                          <a:ea typeface="Times New Roman"/>
                          <a:cs typeface="Times New Roman"/>
                          <a:sym typeface="Times New Roman"/>
                        </a:rPr>
                        <a:t>Queueing time</a:t>
                      </a:r>
                      <a:endParaRPr sz="1200" u="none" cap="none" strike="noStrike">
                        <a:solidFill>
                          <a:srgbClr val="C4BD97"/>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solidFill>
                            <a:srgbClr val="B2A0C7"/>
                          </a:solidFill>
                          <a:latin typeface="Times New Roman"/>
                          <a:ea typeface="Times New Roman"/>
                          <a:cs typeface="Times New Roman"/>
                          <a:sym typeface="Times New Roman"/>
                        </a:rPr>
                        <a:t>Waiting </a:t>
                      </a:r>
                      <a:br>
                        <a:rPr lang="en-US" sz="1200" u="none" cap="none" strike="noStrike">
                          <a:solidFill>
                            <a:srgbClr val="B2A0C7"/>
                          </a:solidFill>
                          <a:latin typeface="Times New Roman"/>
                          <a:ea typeface="Times New Roman"/>
                          <a:cs typeface="Times New Roman"/>
                          <a:sym typeface="Times New Roman"/>
                        </a:rPr>
                      </a:br>
                      <a:r>
                        <a:rPr lang="en-US" sz="1200" u="none" cap="none" strike="noStrike">
                          <a:solidFill>
                            <a:srgbClr val="B2A0C7"/>
                          </a:solidFill>
                          <a:latin typeface="Times New Roman"/>
                          <a:ea typeface="Times New Roman"/>
                          <a:cs typeface="Times New Roman"/>
                          <a:sym typeface="Times New Roman"/>
                        </a:rPr>
                        <a:t>time</a:t>
                      </a:r>
                      <a:endParaRPr sz="1200" u="none" cap="none" strike="noStrike">
                        <a:solidFill>
                          <a:srgbClr val="B2A0C7"/>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45725" marB="45725" marR="91450" marL="91450"/>
                </a:tc>
              </a:tr>
              <a:tr h="475075">
                <a:tc>
                  <a:txBody>
                    <a:bodyPr/>
                    <a:lstStyle/>
                    <a:p>
                      <a:pPr indent="0" lvl="0" marL="66040" marR="0" rtl="0" algn="ctr">
                        <a:lnSpc>
                          <a:spcPct val="12275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1</a:t>
                      </a:r>
                      <a:endParaRPr sz="1200" u="none" cap="none" strike="noStrike">
                        <a:latin typeface="Times New Roman"/>
                        <a:ea typeface="Times New Roman"/>
                        <a:cs typeface="Times New Roman"/>
                        <a:sym typeface="Times New Roman"/>
                      </a:endParaRPr>
                    </a:p>
                  </a:txBody>
                  <a:tcPr marT="0" marB="0" marR="0" marL="0"/>
                </a:tc>
                <a:tc>
                  <a:txBody>
                    <a:bodyPr/>
                    <a:lstStyle/>
                    <a:p>
                      <a:pPr indent="0" lvl="0" marL="66040" marR="0" rtl="0" algn="ctr">
                        <a:lnSpc>
                          <a:spcPct val="12275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P_Hello</a:t>
                      </a:r>
                      <a:endParaRPr sz="1200" u="none" cap="none" strike="noStrike">
                        <a:latin typeface="Times New Roman"/>
                        <a:ea typeface="Times New Roman"/>
                        <a:cs typeface="Times New Roman"/>
                        <a:sym typeface="Times New Roman"/>
                      </a:endParaRPr>
                    </a:p>
                  </a:txBody>
                  <a:tcPr marT="0" marB="0" marR="0" marL="0"/>
                </a:tc>
                <a:tc>
                  <a:txBody>
                    <a:bodyPr/>
                    <a:lstStyle/>
                    <a:p>
                      <a:pPr indent="0" lvl="0" marL="111125" marR="0" rtl="0" algn="ctr">
                        <a:lnSpc>
                          <a:spcPct val="122750"/>
                        </a:lnSpc>
                        <a:spcBef>
                          <a:spcPts val="0"/>
                        </a:spcBef>
                        <a:spcAft>
                          <a:spcPts val="0"/>
                        </a:spcAft>
                        <a:buClr>
                          <a:srgbClr val="000000"/>
                        </a:buClr>
                        <a:buSzPts val="1200"/>
                        <a:buFont typeface="Arial"/>
                        <a:buNone/>
                      </a:pPr>
                      <a:r>
                        <a:rPr lang="en-US" sz="1200">
                          <a:latin typeface="Times New Roman"/>
                          <a:ea typeface="Times New Roman"/>
                          <a:cs typeface="Times New Roman"/>
                          <a:sym typeface="Times New Roman"/>
                        </a:rPr>
                        <a:t>WAITING</a:t>
                      </a:r>
                      <a:endParaRPr sz="1200" u="none" cap="none" strike="noStrike">
                        <a:latin typeface="Times New Roman"/>
                        <a:ea typeface="Times New Roman"/>
                        <a:cs typeface="Times New Roman"/>
                        <a:sym typeface="Times New Roman"/>
                      </a:endParaRPr>
                    </a:p>
                  </a:txBody>
                  <a:tcPr marT="0" marB="0" marR="0" marL="0"/>
                </a:tc>
                <a:tc>
                  <a:txBody>
                    <a:bodyPr/>
                    <a:lstStyle/>
                    <a:p>
                      <a:pPr indent="0" lvl="0" marL="111125" marR="0" rtl="0" algn="ctr">
                        <a:lnSpc>
                          <a:spcPct val="12275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L</a:t>
                      </a:r>
                      <a:endParaRPr sz="1200" u="none" cap="none" strike="noStrike">
                        <a:latin typeface="Times New Roman"/>
                        <a:ea typeface="Times New Roman"/>
                        <a:cs typeface="Times New Roman"/>
                        <a:sym typeface="Times New Roman"/>
                      </a:endParaRPr>
                    </a:p>
                  </a:txBody>
                  <a:tcPr marT="0" marB="0" marR="0" marL="0"/>
                </a:tc>
                <a:tc>
                  <a:txBody>
                    <a:bodyPr/>
                    <a:lstStyle/>
                    <a:p>
                      <a:pPr indent="0" lvl="0" marL="111125" marR="0" rtl="0" algn="ctr">
                        <a:lnSpc>
                          <a:spcPct val="122750"/>
                        </a:lnSpc>
                        <a:spcBef>
                          <a:spcPts val="0"/>
                        </a:spcBef>
                        <a:spcAft>
                          <a:spcPts val="0"/>
                        </a:spcAft>
                        <a:buNone/>
                      </a:pPr>
                      <a:r>
                        <a:rPr lang="en-US" sz="1200">
                          <a:latin typeface="Times New Roman"/>
                          <a:ea typeface="Times New Roman"/>
                          <a:cs typeface="Times New Roman"/>
                          <a:sym typeface="Times New Roman"/>
                        </a:rPr>
                        <a:t>M</a:t>
                      </a:r>
                      <a:endParaRPr sz="1200" u="none" cap="none" strike="noStrike">
                        <a:latin typeface="Times New Roman"/>
                        <a:ea typeface="Times New Roman"/>
                        <a:cs typeface="Times New Roman"/>
                        <a:sym typeface="Times New Roman"/>
                      </a:endParaRPr>
                    </a:p>
                  </a:txBody>
                  <a:tcPr marT="0" marB="0" marR="0" marL="0"/>
                </a:tc>
                <a:tc>
                  <a:txBody>
                    <a:bodyPr/>
                    <a:lstStyle/>
                    <a:p>
                      <a:pPr indent="0" lvl="0" marL="78740" marR="0" rtl="0" algn="ctr">
                        <a:lnSpc>
                          <a:spcPct val="122750"/>
                        </a:lnSpc>
                        <a:spcBef>
                          <a:spcPts val="0"/>
                        </a:spcBef>
                        <a:spcAft>
                          <a:spcPts val="0"/>
                        </a:spcAft>
                        <a:buClr>
                          <a:srgbClr val="000000"/>
                        </a:buClr>
                        <a:buSzPts val="1200"/>
                        <a:buFont typeface="Arial"/>
                        <a:buNone/>
                      </a:pPr>
                      <a:r>
                        <a:rPr lang="en-US" sz="1200">
                          <a:latin typeface="Times New Roman"/>
                          <a:ea typeface="Times New Roman"/>
                          <a:cs typeface="Times New Roman"/>
                          <a:sym typeface="Times New Roman"/>
                        </a:rPr>
                        <a:t>120</a:t>
                      </a:r>
                      <a:endParaRPr sz="1200" u="none" cap="none" strike="noStrike">
                        <a:latin typeface="Times New Roman"/>
                        <a:ea typeface="Times New Roman"/>
                        <a:cs typeface="Times New Roman"/>
                        <a:sym typeface="Times New Roman"/>
                      </a:endParaRPr>
                    </a:p>
                  </a:txBody>
                  <a:tcPr marT="0" marB="0" marR="0" marL="0"/>
                </a:tc>
                <a:tc>
                  <a:txBody>
                    <a:bodyPr/>
                    <a:lstStyle/>
                    <a:p>
                      <a:pPr indent="0" lvl="0" marL="78740" marR="0" rtl="0" algn="ctr">
                        <a:lnSpc>
                          <a:spcPct val="122750"/>
                        </a:lnSpc>
                        <a:spcBef>
                          <a:spcPts val="0"/>
                        </a:spcBef>
                        <a:spcAft>
                          <a:spcPts val="0"/>
                        </a:spcAft>
                        <a:buClr>
                          <a:srgbClr val="000000"/>
                        </a:buClr>
                        <a:buSzPts val="1200"/>
                        <a:buFont typeface="Arial"/>
                        <a:buNone/>
                      </a:pPr>
                      <a:r>
                        <a:rPr lang="en-US" sz="1200">
                          <a:latin typeface="Times New Roman"/>
                          <a:ea typeface="Times New Roman"/>
                          <a:cs typeface="Times New Roman"/>
                          <a:sym typeface="Times New Roman"/>
                        </a:rPr>
                        <a:t>20</a:t>
                      </a:r>
                      <a:endParaRPr sz="1200" u="none" cap="none" strike="noStrike">
                        <a:latin typeface="Times New Roman"/>
                        <a:ea typeface="Times New Roman"/>
                        <a:cs typeface="Times New Roman"/>
                        <a:sym typeface="Times New Roman"/>
                      </a:endParaRPr>
                    </a:p>
                  </a:txBody>
                  <a:tcPr marT="0" marB="0" marR="0" marL="0"/>
                </a:tc>
              </a:tr>
              <a:tr h="485875">
                <a:tc>
                  <a:txBody>
                    <a:bodyPr/>
                    <a:lstStyle/>
                    <a:p>
                      <a:pPr indent="0" lvl="0" marL="66040" marR="0" rtl="0" algn="ctr">
                        <a:lnSpc>
                          <a:spcPct val="127812"/>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2</a:t>
                      </a:r>
                      <a:endParaRPr sz="1200" u="none" cap="none" strike="noStrike">
                        <a:latin typeface="Times New Roman"/>
                        <a:ea typeface="Times New Roman"/>
                        <a:cs typeface="Times New Roman"/>
                        <a:sym typeface="Times New Roman"/>
                      </a:endParaRPr>
                    </a:p>
                  </a:txBody>
                  <a:tcPr marT="0" marB="0" marR="0" marL="0"/>
                </a:tc>
                <a:tc>
                  <a:txBody>
                    <a:bodyPr/>
                    <a:lstStyle/>
                    <a:p>
                      <a:pPr indent="0" lvl="0" marL="66040" marR="0" rtl="0" algn="ctr">
                        <a:lnSpc>
                          <a:spcPct val="127812"/>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CalcAvg</a:t>
                      </a:r>
                      <a:endParaRPr sz="1200" u="none" cap="none" strike="noStrike">
                        <a:latin typeface="Times New Roman"/>
                        <a:ea typeface="Times New Roman"/>
                        <a:cs typeface="Times New Roman"/>
                        <a:sym typeface="Times New Roman"/>
                      </a:endParaRPr>
                    </a:p>
                  </a:txBody>
                  <a:tcPr marT="0" marB="0" marR="0" marL="0"/>
                </a:tc>
                <a:tc>
                  <a:txBody>
                    <a:bodyPr/>
                    <a:lstStyle/>
                    <a:p>
                      <a:pPr indent="0" lvl="0" marL="113029" marR="0" rtl="0" algn="ctr">
                        <a:lnSpc>
                          <a:spcPct val="127812"/>
                        </a:lnSpc>
                        <a:spcBef>
                          <a:spcPts val="0"/>
                        </a:spcBef>
                        <a:spcAft>
                          <a:spcPts val="0"/>
                        </a:spcAft>
                        <a:buClr>
                          <a:srgbClr val="000000"/>
                        </a:buClr>
                        <a:buSzPts val="1200"/>
                        <a:buFont typeface="Arial"/>
                        <a:buNone/>
                      </a:pPr>
                      <a:r>
                        <a:rPr lang="en-US" sz="1200">
                          <a:latin typeface="Times New Roman"/>
                          <a:ea typeface="Times New Roman"/>
                          <a:cs typeface="Times New Roman"/>
                          <a:sym typeface="Times New Roman"/>
                        </a:rPr>
                        <a:t>RUNNING</a:t>
                      </a:r>
                      <a:endParaRPr sz="1200" u="none" cap="none" strike="noStrike">
                        <a:latin typeface="Times New Roman"/>
                        <a:ea typeface="Times New Roman"/>
                        <a:cs typeface="Times New Roman"/>
                        <a:sym typeface="Times New Roman"/>
                      </a:endParaRPr>
                    </a:p>
                  </a:txBody>
                  <a:tcPr marT="0" marB="0" marR="0" marL="0"/>
                </a:tc>
                <a:tc>
                  <a:txBody>
                    <a:bodyPr/>
                    <a:lstStyle/>
                    <a:p>
                      <a:pPr indent="0" lvl="0" marL="113029" marR="0" rtl="0" algn="ctr">
                        <a:lnSpc>
                          <a:spcPct val="127812"/>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H</a:t>
                      </a:r>
                      <a:endParaRPr sz="1200" u="none" cap="none" strike="noStrike">
                        <a:latin typeface="Times New Roman"/>
                        <a:ea typeface="Times New Roman"/>
                        <a:cs typeface="Times New Roman"/>
                        <a:sym typeface="Times New Roman"/>
                      </a:endParaRPr>
                    </a:p>
                  </a:txBody>
                  <a:tcPr marT="0" marB="0" marR="0" marL="0"/>
                </a:tc>
                <a:tc>
                  <a:txBody>
                    <a:bodyPr/>
                    <a:lstStyle/>
                    <a:p>
                      <a:pPr indent="0" lvl="0" marL="113028" marR="0" rtl="0" algn="ctr">
                        <a:lnSpc>
                          <a:spcPct val="127812"/>
                        </a:lnSpc>
                        <a:spcBef>
                          <a:spcPts val="0"/>
                        </a:spcBef>
                        <a:spcAft>
                          <a:spcPts val="0"/>
                        </a:spcAft>
                        <a:buNone/>
                      </a:pPr>
                      <a:r>
                        <a:rPr lang="en-US" sz="1200">
                          <a:latin typeface="Times New Roman"/>
                          <a:ea typeface="Times New Roman"/>
                          <a:cs typeface="Times New Roman"/>
                          <a:sym typeface="Times New Roman"/>
                        </a:rPr>
                        <a:t>M</a:t>
                      </a:r>
                      <a:endParaRPr sz="1200" u="none" cap="none" strike="noStrike">
                        <a:latin typeface="Times New Roman"/>
                        <a:ea typeface="Times New Roman"/>
                        <a:cs typeface="Times New Roman"/>
                        <a:sym typeface="Times New Roman"/>
                      </a:endParaRPr>
                    </a:p>
                  </a:txBody>
                  <a:tcPr marT="0" marB="0" marR="0" marL="0"/>
                </a:tc>
                <a:tc>
                  <a:txBody>
                    <a:bodyPr/>
                    <a:lstStyle/>
                    <a:p>
                      <a:pPr indent="0" lvl="0" marL="76200" marR="0" rtl="0" algn="ctr">
                        <a:lnSpc>
                          <a:spcPct val="127812"/>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0</a:t>
                      </a:r>
                      <a:endParaRPr sz="1200" u="none" cap="none" strike="noStrike">
                        <a:latin typeface="Times New Roman"/>
                        <a:ea typeface="Times New Roman"/>
                        <a:cs typeface="Times New Roman"/>
                        <a:sym typeface="Times New Roman"/>
                      </a:endParaRPr>
                    </a:p>
                  </a:txBody>
                  <a:tcPr marT="0" marB="0" marR="0" marL="0"/>
                </a:tc>
                <a:tc>
                  <a:txBody>
                    <a:bodyPr/>
                    <a:lstStyle/>
                    <a:p>
                      <a:pPr indent="0" lvl="0" marL="76200" marR="0" rtl="0" algn="ctr">
                        <a:lnSpc>
                          <a:spcPct val="127812"/>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0</a:t>
                      </a:r>
                      <a:endParaRPr sz="1200" u="none" cap="none" strike="noStrike">
                        <a:latin typeface="Times New Roman"/>
                        <a:ea typeface="Times New Roman"/>
                        <a:cs typeface="Times New Roman"/>
                        <a:sym typeface="Times New Roman"/>
                      </a:endParaRPr>
                    </a:p>
                  </a:txBody>
                  <a:tcPr marT="0" marB="0" marR="0" marL="0"/>
                </a:tc>
              </a:tr>
              <a:tr h="485875">
                <a:tc>
                  <a:txBody>
                    <a:bodyPr/>
                    <a:lstStyle/>
                    <a:p>
                      <a:pPr indent="0" lvl="0" marL="66040" marR="0" rtl="0" algn="ctr">
                        <a:lnSpc>
                          <a:spcPct val="127812"/>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3</a:t>
                      </a:r>
                      <a:endParaRPr sz="1200" u="none" cap="none" strike="noStrike">
                        <a:latin typeface="Times New Roman"/>
                        <a:ea typeface="Times New Roman"/>
                        <a:cs typeface="Times New Roman"/>
                        <a:sym typeface="Times New Roman"/>
                      </a:endParaRPr>
                    </a:p>
                  </a:txBody>
                  <a:tcPr marT="0" marB="0" marR="0" marL="0"/>
                </a:tc>
                <a:tc>
                  <a:txBody>
                    <a:bodyPr/>
                    <a:lstStyle/>
                    <a:p>
                      <a:pPr indent="0" lvl="0" marL="66040" marR="0" rtl="0" algn="ctr">
                        <a:lnSpc>
                          <a:spcPct val="127812"/>
                        </a:lnSpc>
                        <a:spcBef>
                          <a:spcPts val="0"/>
                        </a:spcBef>
                        <a:spcAft>
                          <a:spcPts val="0"/>
                        </a:spcAft>
                        <a:buClr>
                          <a:srgbClr val="000000"/>
                        </a:buClr>
                        <a:buSzPts val="1200"/>
                        <a:buFont typeface="Arial"/>
                        <a:buNone/>
                      </a:pPr>
                      <a:r>
                        <a:rPr lang="en-US" sz="1200">
                          <a:latin typeface="Times New Roman"/>
                          <a:ea typeface="Times New Roman"/>
                          <a:cs typeface="Times New Roman"/>
                          <a:sym typeface="Times New Roman"/>
                        </a:rPr>
                        <a:t>IdleTask</a:t>
                      </a:r>
                      <a:endParaRPr sz="1200" u="none" cap="none" strike="noStrike">
                        <a:latin typeface="Times New Roman"/>
                        <a:ea typeface="Times New Roman"/>
                        <a:cs typeface="Times New Roman"/>
                        <a:sym typeface="Times New Roman"/>
                      </a:endParaRPr>
                    </a:p>
                  </a:txBody>
                  <a:tcPr marT="0" marB="0" marR="0" marL="0"/>
                </a:tc>
                <a:tc>
                  <a:txBody>
                    <a:bodyPr/>
                    <a:lstStyle/>
                    <a:p>
                      <a:pPr indent="0" lvl="0" marL="111125" marR="0" rtl="0" algn="ctr">
                        <a:lnSpc>
                          <a:spcPct val="127812"/>
                        </a:lnSpc>
                        <a:spcBef>
                          <a:spcPts val="0"/>
                        </a:spcBef>
                        <a:spcAft>
                          <a:spcPts val="0"/>
                        </a:spcAft>
                        <a:buClr>
                          <a:srgbClr val="000000"/>
                        </a:buClr>
                        <a:buSzPts val="1200"/>
                        <a:buFont typeface="Arial"/>
                        <a:buNone/>
                      </a:pPr>
                      <a:r>
                        <a:rPr lang="en-US" sz="1200">
                          <a:latin typeface="Times New Roman"/>
                          <a:ea typeface="Times New Roman"/>
                          <a:cs typeface="Times New Roman"/>
                          <a:sym typeface="Times New Roman"/>
                        </a:rPr>
                        <a:t>READY</a:t>
                      </a:r>
                      <a:endParaRPr sz="1200" u="none" cap="none" strike="noStrike">
                        <a:latin typeface="Times New Roman"/>
                        <a:ea typeface="Times New Roman"/>
                        <a:cs typeface="Times New Roman"/>
                        <a:sym typeface="Times New Roman"/>
                      </a:endParaRPr>
                    </a:p>
                  </a:txBody>
                  <a:tcPr marT="0" marB="0" marR="0" marL="0"/>
                </a:tc>
                <a:tc>
                  <a:txBody>
                    <a:bodyPr/>
                    <a:lstStyle/>
                    <a:p>
                      <a:pPr indent="0" lvl="0" marL="111125" marR="0" rtl="0" algn="ctr">
                        <a:lnSpc>
                          <a:spcPct val="127812"/>
                        </a:lnSpc>
                        <a:spcBef>
                          <a:spcPts val="0"/>
                        </a:spcBef>
                        <a:spcAft>
                          <a:spcPts val="0"/>
                        </a:spcAft>
                        <a:buClr>
                          <a:srgbClr val="000000"/>
                        </a:buClr>
                        <a:buSzPts val="1200"/>
                        <a:buFont typeface="Arial"/>
                        <a:buNone/>
                      </a:pPr>
                      <a:r>
                        <a:rPr lang="en-US" sz="1200">
                          <a:latin typeface="Times New Roman"/>
                          <a:ea typeface="Times New Roman"/>
                          <a:cs typeface="Times New Roman"/>
                          <a:sym typeface="Times New Roman"/>
                        </a:rPr>
                        <a:t>L</a:t>
                      </a:r>
                      <a:endParaRPr sz="1200" u="none" cap="none" strike="noStrike">
                        <a:latin typeface="Times New Roman"/>
                        <a:ea typeface="Times New Roman"/>
                        <a:cs typeface="Times New Roman"/>
                        <a:sym typeface="Times New Roman"/>
                      </a:endParaRPr>
                    </a:p>
                  </a:txBody>
                  <a:tcPr marT="0" marB="0" marR="0" marL="0"/>
                </a:tc>
                <a:tc>
                  <a:txBody>
                    <a:bodyPr/>
                    <a:lstStyle/>
                    <a:p>
                      <a:pPr indent="0" lvl="0" marL="111125" marR="0" rtl="0" algn="ctr">
                        <a:lnSpc>
                          <a:spcPct val="127812"/>
                        </a:lnSpc>
                        <a:spcBef>
                          <a:spcPts val="0"/>
                        </a:spcBef>
                        <a:spcAft>
                          <a:spcPts val="0"/>
                        </a:spcAft>
                        <a:buNone/>
                      </a:pPr>
                      <a:r>
                        <a:rPr lang="en-US" sz="1200">
                          <a:latin typeface="Times New Roman"/>
                          <a:ea typeface="Times New Roman"/>
                          <a:cs typeface="Times New Roman"/>
                          <a:sym typeface="Times New Roman"/>
                        </a:rPr>
                        <a:t>L</a:t>
                      </a:r>
                      <a:endParaRPr sz="1200">
                        <a:latin typeface="Times New Roman"/>
                        <a:ea typeface="Times New Roman"/>
                        <a:cs typeface="Times New Roman"/>
                        <a:sym typeface="Times New Roman"/>
                      </a:endParaRPr>
                    </a:p>
                  </a:txBody>
                  <a:tcPr marT="0" marB="0" marR="0" marL="0"/>
                </a:tc>
                <a:tc>
                  <a:txBody>
                    <a:bodyPr/>
                    <a:lstStyle/>
                    <a:p>
                      <a:pPr indent="0" lvl="0" marL="85090" marR="0" rtl="0" algn="ctr">
                        <a:lnSpc>
                          <a:spcPct val="127812"/>
                        </a:lnSpc>
                        <a:spcBef>
                          <a:spcPts val="0"/>
                        </a:spcBef>
                        <a:spcAft>
                          <a:spcPts val="0"/>
                        </a:spcAft>
                        <a:buClr>
                          <a:srgbClr val="000000"/>
                        </a:buClr>
                        <a:buSzPts val="1200"/>
                        <a:buFont typeface="Arial"/>
                        <a:buNone/>
                      </a:pPr>
                      <a:r>
                        <a:rPr lang="en-US" sz="1200">
                          <a:latin typeface="Times New Roman"/>
                          <a:ea typeface="Times New Roman"/>
                          <a:cs typeface="Times New Roman"/>
                          <a:sym typeface="Times New Roman"/>
                        </a:rPr>
                        <a:t>120</a:t>
                      </a:r>
                      <a:endParaRPr sz="1200" u="none" cap="none" strike="noStrike">
                        <a:latin typeface="Times New Roman"/>
                        <a:ea typeface="Times New Roman"/>
                        <a:cs typeface="Times New Roman"/>
                        <a:sym typeface="Times New Roman"/>
                      </a:endParaRPr>
                    </a:p>
                  </a:txBody>
                  <a:tcPr marT="0" marB="0" marR="0" marL="0"/>
                </a:tc>
                <a:tc>
                  <a:txBody>
                    <a:bodyPr/>
                    <a:lstStyle/>
                    <a:p>
                      <a:pPr indent="0" lvl="0" marL="85090" marR="0" rtl="0" algn="ctr">
                        <a:lnSpc>
                          <a:spcPct val="127812"/>
                        </a:lnSpc>
                        <a:spcBef>
                          <a:spcPts val="0"/>
                        </a:spcBef>
                        <a:spcAft>
                          <a:spcPts val="0"/>
                        </a:spcAft>
                        <a:buClr>
                          <a:srgbClr val="000000"/>
                        </a:buClr>
                        <a:buSzPts val="1200"/>
                        <a:buFont typeface="Arial"/>
                        <a:buNone/>
                      </a:pPr>
                      <a:r>
                        <a:rPr lang="en-US" sz="1200">
                          <a:latin typeface="Times New Roman"/>
                          <a:ea typeface="Times New Roman"/>
                          <a:cs typeface="Times New Roman"/>
                          <a:sym typeface="Times New Roman"/>
                        </a:rPr>
                        <a:t>0</a:t>
                      </a:r>
                      <a:endParaRPr sz="1200" u="none" cap="none" strike="noStrike">
                        <a:latin typeface="Times New Roman"/>
                        <a:ea typeface="Times New Roman"/>
                        <a:cs typeface="Times New Roman"/>
                        <a:sym typeface="Times New Roman"/>
                      </a:endParaRPr>
                    </a:p>
                  </a:txBody>
                  <a:tcPr marT="0" marB="0" marR="0" marL="0"/>
                </a:tc>
              </a:tr>
            </a:tbl>
          </a:graphicData>
        </a:graphic>
      </p:graphicFrame>
      <p:sp>
        <p:nvSpPr>
          <p:cNvPr id="137" name="Google Shape;137;p8"/>
          <p:cNvSpPr txBox="1"/>
          <p:nvPr>
            <p:ph idx="12" type="sldNum"/>
          </p:nvPr>
        </p:nvSpPr>
        <p:spPr>
          <a:xfrm>
            <a:off x="4552188" y="6601764"/>
            <a:ext cx="166500" cy="184800"/>
          </a:xfrm>
          <a:prstGeom prst="rect">
            <a:avLst/>
          </a:prstGeom>
        </p:spPr>
        <p:txBody>
          <a:bodyPr anchorCtr="0" anchor="t" bIns="0" lIns="0" spcFirstLastPara="1" rIns="0" wrap="square" tIns="0">
            <a:spAutoFit/>
          </a:bodyPr>
          <a:lstStyle/>
          <a:p>
            <a:pPr indent="0" lvl="0" marL="38100" rtl="0" algn="l">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2021-11-09T06:03:33Z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2017-12-07T00:00:00Z</vt:filetime>
  </property>
  <property fmtid="{D5CDD505-2E9C-101B-9397-08002B2CF9AE}" pid="3" name="Creator">
    <vt:lpwstr>Microsoft® PowerPoint® 2016</vt:lpwstr>
  </property>
  <property fmtid="{D5CDD505-2E9C-101B-9397-08002B2CF9AE}" pid="4" name="LastSaved">
    <vt:filetime>2021-11-09T00:00:00Z</vt:filetime>
  </property>
</Properties>
</file>