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sldIdLst>
    <p:sldId id="256" r:id="rId5"/>
    <p:sldId id="258" r:id="rId6"/>
    <p:sldId id="313" r:id="rId7"/>
    <p:sldId id="314" r:id="rId8"/>
    <p:sldId id="315" r:id="rId9"/>
    <p:sldId id="317" r:id="rId10"/>
    <p:sldId id="316" r:id="rId11"/>
    <p:sldId id="321" r:id="rId12"/>
    <p:sldId id="326" r:id="rId13"/>
    <p:sldId id="327" r:id="rId14"/>
    <p:sldId id="328" r:id="rId15"/>
    <p:sldId id="329" r:id="rId16"/>
    <p:sldId id="257" r:id="rId17"/>
    <p:sldId id="307" r:id="rId18"/>
    <p:sldId id="311" r:id="rId19"/>
    <p:sldId id="308" r:id="rId20"/>
    <p:sldId id="309" r:id="rId21"/>
    <p:sldId id="319" r:id="rId22"/>
    <p:sldId id="310" r:id="rId23"/>
    <p:sldId id="320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14" autoAdjust="0"/>
    <p:restoredTop sz="95859" autoAdjust="0"/>
  </p:normalViewPr>
  <p:slideViewPr>
    <p:cSldViewPr snapToGrid="0">
      <p:cViewPr varScale="1">
        <p:scale>
          <a:sx n="113" d="100"/>
          <a:sy n="113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高" userId="4adb0f81-e469-4ba3-bf98-bded32b57c1c" providerId="ADAL" clId="{B8B07D4A-A1B7-944B-BC5C-9BEF8F4288DD}"/>
    <pc:docChg chg="undo custSel modSld sldOrd">
      <pc:chgData name=" 高" userId="4adb0f81-e469-4ba3-bf98-bded32b57c1c" providerId="ADAL" clId="{B8B07D4A-A1B7-944B-BC5C-9BEF8F4288DD}" dt="2021-12-19T17:26:17.627" v="367" actId="27636"/>
      <pc:docMkLst>
        <pc:docMk/>
      </pc:docMkLst>
      <pc:sldChg chg="addSp delSp modSp mod">
        <pc:chgData name=" 高" userId="4adb0f81-e469-4ba3-bf98-bded32b57c1c" providerId="ADAL" clId="{B8B07D4A-A1B7-944B-BC5C-9BEF8F4288DD}" dt="2021-12-19T17:06:39.286" v="280" actId="1076"/>
        <pc:sldMkLst>
          <pc:docMk/>
          <pc:sldMk cId="3446955579" sldId="256"/>
        </pc:sldMkLst>
        <pc:spChg chg="mod">
          <ac:chgData name=" 高" userId="4adb0f81-e469-4ba3-bf98-bded32b57c1c" providerId="ADAL" clId="{B8B07D4A-A1B7-944B-BC5C-9BEF8F4288DD}" dt="2021-12-19T16:02:12.391" v="250" actId="20577"/>
          <ac:spMkLst>
            <pc:docMk/>
            <pc:sldMk cId="3446955579" sldId="256"/>
            <ac:spMk id="6" creationId="{F6FD85C5-D566-48DE-9958-57EC3F64FC13}"/>
          </ac:spMkLst>
        </pc:spChg>
        <pc:spChg chg="add mod">
          <ac:chgData name=" 高" userId="4adb0f81-e469-4ba3-bf98-bded32b57c1c" providerId="ADAL" clId="{B8B07D4A-A1B7-944B-BC5C-9BEF8F4288DD}" dt="2021-12-19T17:06:39.286" v="280" actId="1076"/>
          <ac:spMkLst>
            <pc:docMk/>
            <pc:sldMk cId="3446955579" sldId="256"/>
            <ac:spMk id="7" creationId="{DBF86783-AB58-664F-BA25-147F38EDA3D4}"/>
          </ac:spMkLst>
        </pc:spChg>
        <pc:spChg chg="add del mod">
          <ac:chgData name=" 高" userId="4adb0f81-e469-4ba3-bf98-bded32b57c1c" providerId="ADAL" clId="{B8B07D4A-A1B7-944B-BC5C-9BEF8F4288DD}" dt="2021-12-19T17:06:33.189" v="279" actId="478"/>
          <ac:spMkLst>
            <pc:docMk/>
            <pc:sldMk cId="3446955579" sldId="256"/>
            <ac:spMk id="8" creationId="{02E2DBC6-667B-2C48-A3EC-0FD7E3CC2588}"/>
          </ac:spMkLst>
        </pc:spChg>
        <pc:spChg chg="add del mod">
          <ac:chgData name=" 高" userId="4adb0f81-e469-4ba3-bf98-bded32b57c1c" providerId="ADAL" clId="{B8B07D4A-A1B7-944B-BC5C-9BEF8F4288DD}" dt="2021-12-19T17:05:37.776" v="277"/>
          <ac:spMkLst>
            <pc:docMk/>
            <pc:sldMk cId="3446955579" sldId="256"/>
            <ac:spMk id="9" creationId="{9E4CE323-8141-0F41-8DE8-8A58B21037AA}"/>
          </ac:spMkLst>
        </pc:spChg>
      </pc:sldChg>
      <pc:sldChg chg="modSp mod">
        <pc:chgData name=" 高" userId="4adb0f81-e469-4ba3-bf98-bded32b57c1c" providerId="ADAL" clId="{B8B07D4A-A1B7-944B-BC5C-9BEF8F4288DD}" dt="2021-12-19T17:26:17.627" v="367" actId="27636"/>
        <pc:sldMkLst>
          <pc:docMk/>
          <pc:sldMk cId="3619868805" sldId="308"/>
        </pc:sldMkLst>
        <pc:spChg chg="mod">
          <ac:chgData name=" 高" userId="4adb0f81-e469-4ba3-bf98-bded32b57c1c" providerId="ADAL" clId="{B8B07D4A-A1B7-944B-BC5C-9BEF8F4288DD}" dt="2021-12-19T17:26:17.627" v="367" actId="27636"/>
          <ac:spMkLst>
            <pc:docMk/>
            <pc:sldMk cId="3619868805" sldId="308"/>
            <ac:spMk id="3" creationId="{00000000-0000-0000-0000-000000000000}"/>
          </ac:spMkLst>
        </pc:spChg>
      </pc:sldChg>
      <pc:sldChg chg="delSp modSp mod">
        <pc:chgData name=" 高" userId="4adb0f81-e469-4ba3-bf98-bded32b57c1c" providerId="ADAL" clId="{B8B07D4A-A1B7-944B-BC5C-9BEF8F4288DD}" dt="2021-12-06T03:06:03.135" v="48" actId="20577"/>
        <pc:sldMkLst>
          <pc:docMk/>
          <pc:sldMk cId="2791361235" sldId="310"/>
        </pc:sldMkLst>
        <pc:spChg chg="mod">
          <ac:chgData name=" 高" userId="4adb0f81-e469-4ba3-bf98-bded32b57c1c" providerId="ADAL" clId="{B8B07D4A-A1B7-944B-BC5C-9BEF8F4288DD}" dt="2021-12-06T03:03:58.195" v="21" actId="20577"/>
          <ac:spMkLst>
            <pc:docMk/>
            <pc:sldMk cId="2791361235" sldId="310"/>
            <ac:spMk id="2" creationId="{00000000-0000-0000-0000-000000000000}"/>
          </ac:spMkLst>
        </pc:spChg>
        <pc:spChg chg="mod">
          <ac:chgData name=" 高" userId="4adb0f81-e469-4ba3-bf98-bded32b57c1c" providerId="ADAL" clId="{B8B07D4A-A1B7-944B-BC5C-9BEF8F4288DD}" dt="2021-12-06T03:06:03.135" v="48" actId="20577"/>
          <ac:spMkLst>
            <pc:docMk/>
            <pc:sldMk cId="2791361235" sldId="310"/>
            <ac:spMk id="3" creationId="{00000000-0000-0000-0000-000000000000}"/>
          </ac:spMkLst>
        </pc:spChg>
        <pc:spChg chg="del">
          <ac:chgData name=" 高" userId="4adb0f81-e469-4ba3-bf98-bded32b57c1c" providerId="ADAL" clId="{B8B07D4A-A1B7-944B-BC5C-9BEF8F4288DD}" dt="2021-12-06T03:03:49.849" v="8" actId="478"/>
          <ac:spMkLst>
            <pc:docMk/>
            <pc:sldMk cId="2791361235" sldId="310"/>
            <ac:spMk id="5" creationId="{89C40D9C-AC59-4FFF-A4FC-92AA60CD5B28}"/>
          </ac:spMkLst>
        </pc:spChg>
      </pc:sldChg>
      <pc:sldChg chg="ord">
        <pc:chgData name=" 高" userId="4adb0f81-e469-4ba3-bf98-bded32b57c1c" providerId="ADAL" clId="{B8B07D4A-A1B7-944B-BC5C-9BEF8F4288DD}" dt="2021-12-09T02:48:45.805" v="107" actId="20578"/>
        <pc:sldMkLst>
          <pc:docMk/>
          <pc:sldMk cId="2379215576" sldId="311"/>
        </pc:sldMkLst>
      </pc:sldChg>
      <pc:sldChg chg="modSp mod">
        <pc:chgData name=" 高" userId="4adb0f81-e469-4ba3-bf98-bded32b57c1c" providerId="ADAL" clId="{B8B07D4A-A1B7-944B-BC5C-9BEF8F4288DD}" dt="2021-12-09T02:47:53.959" v="78" actId="20577"/>
        <pc:sldMkLst>
          <pc:docMk/>
          <pc:sldMk cId="2144618740" sldId="314"/>
        </pc:sldMkLst>
        <pc:spChg chg="mod">
          <ac:chgData name=" 高" userId="4adb0f81-e469-4ba3-bf98-bded32b57c1c" providerId="ADAL" clId="{B8B07D4A-A1B7-944B-BC5C-9BEF8F4288DD}" dt="2021-12-09T02:47:53.959" v="78" actId="20577"/>
          <ac:spMkLst>
            <pc:docMk/>
            <pc:sldMk cId="2144618740" sldId="314"/>
            <ac:spMk id="12" creationId="{4C937EC1-575D-419D-B390-B94F999A4976}"/>
          </ac:spMkLst>
        </pc:spChg>
      </pc:sldChg>
      <pc:sldChg chg="modSp mod">
        <pc:chgData name=" 高" userId="4adb0f81-e469-4ba3-bf98-bded32b57c1c" providerId="ADAL" clId="{B8B07D4A-A1B7-944B-BC5C-9BEF8F4288DD}" dt="2021-12-09T02:48:10.168" v="106" actId="20577"/>
        <pc:sldMkLst>
          <pc:docMk/>
          <pc:sldMk cId="877673903" sldId="315"/>
        </pc:sldMkLst>
        <pc:spChg chg="mod">
          <ac:chgData name=" 高" userId="4adb0f81-e469-4ba3-bf98-bded32b57c1c" providerId="ADAL" clId="{B8B07D4A-A1B7-944B-BC5C-9BEF8F4288DD}" dt="2021-12-09T02:47:35.532" v="53" actId="20577"/>
          <ac:spMkLst>
            <pc:docMk/>
            <pc:sldMk cId="877673903" sldId="315"/>
            <ac:spMk id="2" creationId="{950FA69D-BB7D-4781-B348-2A23F7DFA149}"/>
          </ac:spMkLst>
        </pc:spChg>
        <pc:spChg chg="mod">
          <ac:chgData name=" 高" userId="4adb0f81-e469-4ba3-bf98-bded32b57c1c" providerId="ADAL" clId="{B8B07D4A-A1B7-944B-BC5C-9BEF8F4288DD}" dt="2021-12-09T02:48:10.168" v="106" actId="20577"/>
          <ac:spMkLst>
            <pc:docMk/>
            <pc:sldMk cId="877673903" sldId="315"/>
            <ac:spMk id="12" creationId="{4C937EC1-575D-419D-B390-B94F999A4976}"/>
          </ac:spMkLst>
        </pc:spChg>
      </pc:sldChg>
      <pc:sldChg chg="ord">
        <pc:chgData name=" 高" userId="4adb0f81-e469-4ba3-bf98-bded32b57c1c" providerId="ADAL" clId="{B8B07D4A-A1B7-944B-BC5C-9BEF8F4288DD}" dt="2021-12-09T02:59:01.986" v="111" actId="20578"/>
        <pc:sldMkLst>
          <pc:docMk/>
          <pc:sldMk cId="3642109984" sldId="316"/>
        </pc:sldMkLst>
      </pc:sldChg>
      <pc:sldChg chg="modSp mod ord">
        <pc:chgData name=" 高" userId="4adb0f81-e469-4ba3-bf98-bded32b57c1c" providerId="ADAL" clId="{B8B07D4A-A1B7-944B-BC5C-9BEF8F4288DD}" dt="2021-12-09T02:59:33.325" v="151" actId="20577"/>
        <pc:sldMkLst>
          <pc:docMk/>
          <pc:sldMk cId="2153803914" sldId="317"/>
        </pc:sldMkLst>
        <pc:spChg chg="mod">
          <ac:chgData name=" 高" userId="4adb0f81-e469-4ba3-bf98-bded32b57c1c" providerId="ADAL" clId="{B8B07D4A-A1B7-944B-BC5C-9BEF8F4288DD}" dt="2021-12-09T02:59:24.971" v="138" actId="20577"/>
          <ac:spMkLst>
            <pc:docMk/>
            <pc:sldMk cId="2153803914" sldId="317"/>
            <ac:spMk id="2" creationId="{950FA69D-BB7D-4781-B348-2A23F7DFA149}"/>
          </ac:spMkLst>
        </pc:spChg>
        <pc:spChg chg="mod">
          <ac:chgData name=" 高" userId="4adb0f81-e469-4ba3-bf98-bded32b57c1c" providerId="ADAL" clId="{B8B07D4A-A1B7-944B-BC5C-9BEF8F4288DD}" dt="2021-12-09T02:59:33.325" v="151" actId="20577"/>
          <ac:spMkLst>
            <pc:docMk/>
            <pc:sldMk cId="2153803914" sldId="317"/>
            <ac:spMk id="12" creationId="{4C937EC1-575D-419D-B390-B94F999A4976}"/>
          </ac:spMkLst>
        </pc:spChg>
      </pc:sldChg>
      <pc:sldChg chg="modSp mod">
        <pc:chgData name=" 高" userId="4adb0f81-e469-4ba3-bf98-bded32b57c1c" providerId="ADAL" clId="{B8B07D4A-A1B7-944B-BC5C-9BEF8F4288DD}" dt="2021-12-19T17:14:03.328" v="314" actId="313"/>
        <pc:sldMkLst>
          <pc:docMk/>
          <pc:sldMk cId="1906245027" sldId="319"/>
        </pc:sldMkLst>
        <pc:spChg chg="mod">
          <ac:chgData name=" 高" userId="4adb0f81-e469-4ba3-bf98-bded32b57c1c" providerId="ADAL" clId="{B8B07D4A-A1B7-944B-BC5C-9BEF8F4288DD}" dt="2021-12-19T17:14:03.328" v="314" actId="313"/>
          <ac:spMkLst>
            <pc:docMk/>
            <pc:sldMk cId="1906245027" sldId="319"/>
            <ac:spMk id="3" creationId="{00000000-0000-0000-0000-000000000000}"/>
          </ac:spMkLst>
        </pc:spChg>
      </pc:sldChg>
      <pc:sldChg chg="modSp mod">
        <pc:chgData name=" 高" userId="4adb0f81-e469-4ba3-bf98-bded32b57c1c" providerId="ADAL" clId="{B8B07D4A-A1B7-944B-BC5C-9BEF8F4288DD}" dt="2021-12-19T12:15:48.736" v="170" actId="20577"/>
        <pc:sldMkLst>
          <pc:docMk/>
          <pc:sldMk cId="1337340951" sldId="320"/>
        </pc:sldMkLst>
        <pc:spChg chg="mod">
          <ac:chgData name=" 高" userId="4adb0f81-e469-4ba3-bf98-bded32b57c1c" providerId="ADAL" clId="{B8B07D4A-A1B7-944B-BC5C-9BEF8F4288DD}" dt="2021-12-06T03:04:03.278" v="31" actId="20577"/>
          <ac:spMkLst>
            <pc:docMk/>
            <pc:sldMk cId="1337340951" sldId="320"/>
            <ac:spMk id="2" creationId="{00000000-0000-0000-0000-000000000000}"/>
          </ac:spMkLst>
        </pc:spChg>
        <pc:spChg chg="mod">
          <ac:chgData name=" 高" userId="4adb0f81-e469-4ba3-bf98-bded32b57c1c" providerId="ADAL" clId="{B8B07D4A-A1B7-944B-BC5C-9BEF8F4288DD}" dt="2021-12-19T12:15:48.736" v="170" actId="20577"/>
          <ac:spMkLst>
            <pc:docMk/>
            <pc:sldMk cId="1337340951" sldId="320"/>
            <ac:spMk id="6" creationId="{032B93B0-6D7B-4B5D-9C88-2B2077C7E094}"/>
          </ac:spMkLst>
        </pc:spChg>
        <pc:cxnChg chg="mod">
          <ac:chgData name=" 高" userId="4adb0f81-e469-4ba3-bf98-bded32b57c1c" providerId="ADAL" clId="{B8B07D4A-A1B7-944B-BC5C-9BEF8F4288DD}" dt="2021-12-19T12:15:43.036" v="165" actId="14100"/>
          <ac:cxnSpMkLst>
            <pc:docMk/>
            <pc:sldMk cId="1337340951" sldId="320"/>
            <ac:cxnSpMk id="9" creationId="{114D5ABE-F3DC-4103-ACF2-44E660AF50A2}"/>
          </ac:cxnSpMkLst>
        </pc:cxnChg>
      </pc:sldChg>
    </pc:docChg>
  </pc:docChgLst>
  <pc:docChgLst>
    <pc:chgData name="高靖智" userId="4adb0f81-e469-4ba3-bf98-bded32b57c1c" providerId="ADAL" clId="{8CCE9303-ECBF-4953-AEA4-8B31D87B2C12}"/>
    <pc:docChg chg="undo redo custSel addSld delSld modSld sldOrd">
      <pc:chgData name="高靖智" userId="4adb0f81-e469-4ba3-bf98-bded32b57c1c" providerId="ADAL" clId="{8CCE9303-ECBF-4953-AEA4-8B31D87B2C12}" dt="2021-12-22T12:37:03.555" v="3772"/>
      <pc:docMkLst>
        <pc:docMk/>
      </pc:docMkLst>
      <pc:sldChg chg="addSp delSp modSp">
        <pc:chgData name="高靖智" userId="4adb0f81-e469-4ba3-bf98-bded32b57c1c" providerId="ADAL" clId="{8CCE9303-ECBF-4953-AEA4-8B31D87B2C12}" dt="2021-12-16T04:09:58.395" v="3501" actId="478"/>
        <pc:sldMkLst>
          <pc:docMk/>
          <pc:sldMk cId="3446955579" sldId="256"/>
        </pc:sldMkLst>
        <pc:spChg chg="mod">
          <ac:chgData name="高靖智" userId="4adb0f81-e469-4ba3-bf98-bded32b57c1c" providerId="ADAL" clId="{8CCE9303-ECBF-4953-AEA4-8B31D87B2C12}" dt="2021-12-16T04:07:11.392" v="3482" actId="6549"/>
          <ac:spMkLst>
            <pc:docMk/>
            <pc:sldMk cId="3446955579" sldId="256"/>
            <ac:spMk id="6" creationId="{F6FD85C5-D566-48DE-9958-57EC3F64FC13}"/>
          </ac:spMkLst>
        </pc:spChg>
        <pc:spChg chg="del">
          <ac:chgData name="高靖智" userId="4adb0f81-e469-4ba3-bf98-bded32b57c1c" providerId="ADAL" clId="{8CCE9303-ECBF-4953-AEA4-8B31D87B2C12}" dt="2021-12-16T04:05:34.228" v="3474" actId="478"/>
          <ac:spMkLst>
            <pc:docMk/>
            <pc:sldMk cId="3446955579" sldId="256"/>
            <ac:spMk id="7" creationId="{C94140C8-6C52-47D0-84C2-76BC990C342C}"/>
          </ac:spMkLst>
        </pc:spChg>
        <pc:spChg chg="add del mod">
          <ac:chgData name="高靖智" userId="4adb0f81-e469-4ba3-bf98-bded32b57c1c" providerId="ADAL" clId="{8CCE9303-ECBF-4953-AEA4-8B31D87B2C12}" dt="2021-12-16T04:09:58.395" v="3501" actId="478"/>
          <ac:spMkLst>
            <pc:docMk/>
            <pc:sldMk cId="3446955579" sldId="256"/>
            <ac:spMk id="8" creationId="{52315050-DFE3-409C-BE1E-075B27441E32}"/>
          </ac:spMkLst>
        </pc:spChg>
      </pc:sldChg>
      <pc:sldChg chg="modSp">
        <pc:chgData name="高靖智" userId="4adb0f81-e469-4ba3-bf98-bded32b57c1c" providerId="ADAL" clId="{8CCE9303-ECBF-4953-AEA4-8B31D87B2C12}" dt="2021-12-16T11:34:40.010" v="3521"/>
        <pc:sldMkLst>
          <pc:docMk/>
          <pc:sldMk cId="2010043257" sldId="257"/>
        </pc:sldMkLst>
        <pc:spChg chg="mod">
          <ac:chgData name="高靖智" userId="4adb0f81-e469-4ba3-bf98-bded32b57c1c" providerId="ADAL" clId="{8CCE9303-ECBF-4953-AEA4-8B31D87B2C12}" dt="2021-12-16T11:34:40.010" v="3521"/>
          <ac:spMkLst>
            <pc:docMk/>
            <pc:sldMk cId="2010043257" sldId="257"/>
            <ac:spMk id="2" creationId="{2428E0F0-A79F-42F8-9DA3-3FEAE53B4FEA}"/>
          </ac:spMkLst>
        </pc:spChg>
        <pc:spChg chg="mod">
          <ac:chgData name="高靖智" userId="4adb0f81-e469-4ba3-bf98-bded32b57c1c" providerId="ADAL" clId="{8CCE9303-ECBF-4953-AEA4-8B31D87B2C12}" dt="2021-12-09T08:27:03.642" v="3473" actId="6549"/>
          <ac:spMkLst>
            <pc:docMk/>
            <pc:sldMk cId="2010043257" sldId="257"/>
            <ac:spMk id="3" creationId="{BCD9C719-5E59-410C-A0D5-E6EAA44CDF44}"/>
          </ac:spMkLst>
        </pc:spChg>
      </pc:sldChg>
      <pc:sldChg chg="addSp delSp modSp">
        <pc:chgData name="高靖智" userId="4adb0f81-e469-4ba3-bf98-bded32b57c1c" providerId="ADAL" clId="{8CCE9303-ECBF-4953-AEA4-8B31D87B2C12}" dt="2021-12-09T05:59:31.120" v="3005" actId="1038"/>
        <pc:sldMkLst>
          <pc:docMk/>
          <pc:sldMk cId="1674888351" sldId="258"/>
        </pc:sldMkLst>
        <pc:spChg chg="mod">
          <ac:chgData name="高靖智" userId="4adb0f81-e469-4ba3-bf98-bded32b57c1c" providerId="ADAL" clId="{8CCE9303-ECBF-4953-AEA4-8B31D87B2C12}" dt="2021-12-03T08:01:16.064" v="488" actId="20577"/>
          <ac:spMkLst>
            <pc:docMk/>
            <pc:sldMk cId="1674888351" sldId="258"/>
            <ac:spMk id="2" creationId="{73611386-10A3-403A-AB6F-13436A53879C}"/>
          </ac:spMkLst>
        </pc:spChg>
        <pc:spChg chg="add del mod">
          <ac:chgData name="高靖智" userId="4adb0f81-e469-4ba3-bf98-bded32b57c1c" providerId="ADAL" clId="{8CCE9303-ECBF-4953-AEA4-8B31D87B2C12}" dt="2021-12-09T05:49:11.334" v="2739"/>
          <ac:spMkLst>
            <pc:docMk/>
            <pc:sldMk cId="1674888351" sldId="258"/>
            <ac:spMk id="5" creationId="{A1526CD5-550C-44D1-9A0E-65A6CAE6E029}"/>
          </ac:spMkLst>
        </pc:spChg>
        <pc:spChg chg="add del mod">
          <ac:chgData name="高靖智" userId="4adb0f81-e469-4ba3-bf98-bded32b57c1c" providerId="ADAL" clId="{8CCE9303-ECBF-4953-AEA4-8B31D87B2C12}" dt="2021-12-09T05:51:04.558" v="2803" actId="478"/>
          <ac:spMkLst>
            <pc:docMk/>
            <pc:sldMk cId="1674888351" sldId="258"/>
            <ac:spMk id="7" creationId="{6C8317A2-263A-4596-A676-1DF35F83E7F4}"/>
          </ac:spMkLst>
        </pc:spChg>
        <pc:spChg chg="add mod">
          <ac:chgData name="高靖智" userId="4adb0f81-e469-4ba3-bf98-bded32b57c1c" providerId="ADAL" clId="{8CCE9303-ECBF-4953-AEA4-8B31D87B2C12}" dt="2021-12-09T05:54:42.056" v="2851" actId="1035"/>
          <ac:spMkLst>
            <pc:docMk/>
            <pc:sldMk cId="1674888351" sldId="258"/>
            <ac:spMk id="8" creationId="{E33CABF8-BECF-4771-960D-3AD0DE168DDF}"/>
          </ac:spMkLst>
        </pc:spChg>
        <pc:spChg chg="add mod">
          <ac:chgData name="高靖智" userId="4adb0f81-e469-4ba3-bf98-bded32b57c1c" providerId="ADAL" clId="{8CCE9303-ECBF-4953-AEA4-8B31D87B2C12}" dt="2021-12-09T05:56:22.886" v="2892" actId="1035"/>
          <ac:spMkLst>
            <pc:docMk/>
            <pc:sldMk cId="1674888351" sldId="258"/>
            <ac:spMk id="9" creationId="{13FE5951-3126-42E3-8AF5-62E73EAC3178}"/>
          </ac:spMkLst>
        </pc:spChg>
        <pc:spChg chg="add mod">
          <ac:chgData name="高靖智" userId="4adb0f81-e469-4ba3-bf98-bded32b57c1c" providerId="ADAL" clId="{8CCE9303-ECBF-4953-AEA4-8B31D87B2C12}" dt="2021-12-09T05:56:17.101" v="2887" actId="1036"/>
          <ac:spMkLst>
            <pc:docMk/>
            <pc:sldMk cId="1674888351" sldId="258"/>
            <ac:spMk id="34" creationId="{15C961CD-4D14-4EE9-B274-96C8D2FE61C3}"/>
          </ac:spMkLst>
        </pc:spChg>
        <pc:spChg chg="add mod">
          <ac:chgData name="高靖智" userId="4adb0f81-e469-4ba3-bf98-bded32b57c1c" providerId="ADAL" clId="{8CCE9303-ECBF-4953-AEA4-8B31D87B2C12}" dt="2021-12-09T05:56:08.886" v="2878" actId="1035"/>
          <ac:spMkLst>
            <pc:docMk/>
            <pc:sldMk cId="1674888351" sldId="258"/>
            <ac:spMk id="44" creationId="{5D8428E7-EEB0-4703-ABCB-67DB642C252B}"/>
          </ac:spMkLst>
        </pc:spChg>
        <pc:spChg chg="add mod">
          <ac:chgData name="高靖智" userId="4adb0f81-e469-4ba3-bf98-bded32b57c1c" providerId="ADAL" clId="{8CCE9303-ECBF-4953-AEA4-8B31D87B2C12}" dt="2021-12-09T05:56:36.863" v="2900" actId="1036"/>
          <ac:spMkLst>
            <pc:docMk/>
            <pc:sldMk cId="1674888351" sldId="258"/>
            <ac:spMk id="47" creationId="{C7530E13-C7BD-49E2-B372-B0AA92A8B4F7}"/>
          </ac:spMkLst>
        </pc:spChg>
        <pc:spChg chg="add mod">
          <ac:chgData name="高靖智" userId="4adb0f81-e469-4ba3-bf98-bded32b57c1c" providerId="ADAL" clId="{8CCE9303-ECBF-4953-AEA4-8B31D87B2C12}" dt="2021-12-09T05:57:15.114" v="2921" actId="1037"/>
          <ac:spMkLst>
            <pc:docMk/>
            <pc:sldMk cId="1674888351" sldId="258"/>
            <ac:spMk id="49" creationId="{37CD81A3-2FFA-4CFF-9CDA-34DA60CB153E}"/>
          </ac:spMkLst>
        </pc:spChg>
        <pc:spChg chg="add mod">
          <ac:chgData name="高靖智" userId="4adb0f81-e469-4ba3-bf98-bded32b57c1c" providerId="ADAL" clId="{8CCE9303-ECBF-4953-AEA4-8B31D87B2C12}" dt="2021-12-09T05:57:23.598" v="2923" actId="1037"/>
          <ac:spMkLst>
            <pc:docMk/>
            <pc:sldMk cId="1674888351" sldId="258"/>
            <ac:spMk id="51" creationId="{C107F193-789C-405F-9944-E6CB77B98D45}"/>
          </ac:spMkLst>
        </pc:spChg>
        <pc:spChg chg="add mod">
          <ac:chgData name="高靖智" userId="4adb0f81-e469-4ba3-bf98-bded32b57c1c" providerId="ADAL" clId="{8CCE9303-ECBF-4953-AEA4-8B31D87B2C12}" dt="2021-12-09T05:57:29.886" v="2925" actId="1037"/>
          <ac:spMkLst>
            <pc:docMk/>
            <pc:sldMk cId="1674888351" sldId="258"/>
            <ac:spMk id="53" creationId="{94B3D0C9-A942-4524-9638-28582820471D}"/>
          </ac:spMkLst>
        </pc:spChg>
        <pc:spChg chg="add mod">
          <ac:chgData name="高靖智" userId="4adb0f81-e469-4ba3-bf98-bded32b57c1c" providerId="ADAL" clId="{8CCE9303-ECBF-4953-AEA4-8B31D87B2C12}" dt="2021-12-09T05:57:42.319" v="2936" actId="1035"/>
          <ac:spMkLst>
            <pc:docMk/>
            <pc:sldMk cId="1674888351" sldId="258"/>
            <ac:spMk id="55" creationId="{9A142F89-DFD0-4CB9-B255-C01C5845AAC0}"/>
          </ac:spMkLst>
        </pc:spChg>
        <pc:spChg chg="add mod">
          <ac:chgData name="高靖智" userId="4adb0f81-e469-4ba3-bf98-bded32b57c1c" providerId="ADAL" clId="{8CCE9303-ECBF-4953-AEA4-8B31D87B2C12}" dt="2021-12-09T05:57:36.625" v="2933" actId="1038"/>
          <ac:spMkLst>
            <pc:docMk/>
            <pc:sldMk cId="1674888351" sldId="258"/>
            <ac:spMk id="56" creationId="{06284BB8-1FD4-481D-B7AB-73FFD8D221B6}"/>
          </ac:spMkLst>
        </pc:spChg>
        <pc:spChg chg="add mod">
          <ac:chgData name="高靖智" userId="4adb0f81-e469-4ba3-bf98-bded32b57c1c" providerId="ADAL" clId="{8CCE9303-ECBF-4953-AEA4-8B31D87B2C12}" dt="2021-12-09T05:58:55.197" v="2974" actId="1076"/>
          <ac:spMkLst>
            <pc:docMk/>
            <pc:sldMk cId="1674888351" sldId="258"/>
            <ac:spMk id="58" creationId="{1304A339-1962-418F-98D2-4F7E9625D60D}"/>
          </ac:spMkLst>
        </pc:spChg>
        <pc:spChg chg="add mod">
          <ac:chgData name="高靖智" userId="4adb0f81-e469-4ba3-bf98-bded32b57c1c" providerId="ADAL" clId="{8CCE9303-ECBF-4953-AEA4-8B31D87B2C12}" dt="2021-12-09T05:58:55.197" v="2974" actId="1076"/>
          <ac:spMkLst>
            <pc:docMk/>
            <pc:sldMk cId="1674888351" sldId="258"/>
            <ac:spMk id="60" creationId="{43D4A026-8A7B-4A31-BEDA-E142553B9743}"/>
          </ac:spMkLst>
        </pc:spChg>
        <pc:spChg chg="add mod">
          <ac:chgData name="高靖智" userId="4adb0f81-e469-4ba3-bf98-bded32b57c1c" providerId="ADAL" clId="{8CCE9303-ECBF-4953-AEA4-8B31D87B2C12}" dt="2021-12-09T05:58:55.197" v="2974" actId="1076"/>
          <ac:spMkLst>
            <pc:docMk/>
            <pc:sldMk cId="1674888351" sldId="258"/>
            <ac:spMk id="61" creationId="{405D29B6-E8AF-4171-A6CA-86164AF28F39}"/>
          </ac:spMkLst>
        </pc:spChg>
        <pc:spChg chg="add mod">
          <ac:chgData name="高靖智" userId="4adb0f81-e469-4ba3-bf98-bded32b57c1c" providerId="ADAL" clId="{8CCE9303-ECBF-4953-AEA4-8B31D87B2C12}" dt="2021-12-09T05:58:55.197" v="2974" actId="1076"/>
          <ac:spMkLst>
            <pc:docMk/>
            <pc:sldMk cId="1674888351" sldId="258"/>
            <ac:spMk id="62" creationId="{6A6551B1-4095-43C1-BF8A-729CE74E73C1}"/>
          </ac:spMkLst>
        </pc:spChg>
        <pc:spChg chg="add mod">
          <ac:chgData name="高靖智" userId="4adb0f81-e469-4ba3-bf98-bded32b57c1c" providerId="ADAL" clId="{8CCE9303-ECBF-4953-AEA4-8B31D87B2C12}" dt="2021-12-09T05:58:55.197" v="2974" actId="1076"/>
          <ac:spMkLst>
            <pc:docMk/>
            <pc:sldMk cId="1674888351" sldId="258"/>
            <ac:spMk id="63" creationId="{4E6354E2-77E0-4520-B82A-92A528596AB2}"/>
          </ac:spMkLst>
        </pc:spChg>
        <pc:spChg chg="add mod">
          <ac:chgData name="高靖智" userId="4adb0f81-e469-4ba3-bf98-bded32b57c1c" providerId="ADAL" clId="{8CCE9303-ECBF-4953-AEA4-8B31D87B2C12}" dt="2021-12-09T05:58:55.197" v="2974" actId="1076"/>
          <ac:spMkLst>
            <pc:docMk/>
            <pc:sldMk cId="1674888351" sldId="258"/>
            <ac:spMk id="64" creationId="{9FA1F7F9-6EF5-4B36-A233-1FB977CA6B21}"/>
          </ac:spMkLst>
        </pc:spChg>
        <pc:spChg chg="add mod">
          <ac:chgData name="高靖智" userId="4adb0f81-e469-4ba3-bf98-bded32b57c1c" providerId="ADAL" clId="{8CCE9303-ECBF-4953-AEA4-8B31D87B2C12}" dt="2021-12-09T05:58:55.197" v="2974" actId="1076"/>
          <ac:spMkLst>
            <pc:docMk/>
            <pc:sldMk cId="1674888351" sldId="258"/>
            <ac:spMk id="65" creationId="{30A0A26D-0702-4123-93E2-BBB6A307F0CF}"/>
          </ac:spMkLst>
        </pc:spChg>
        <pc:spChg chg="add mod">
          <ac:chgData name="高靖智" userId="4adb0f81-e469-4ba3-bf98-bded32b57c1c" providerId="ADAL" clId="{8CCE9303-ECBF-4953-AEA4-8B31D87B2C12}" dt="2021-12-09T05:58:55.197" v="2974" actId="1076"/>
          <ac:spMkLst>
            <pc:docMk/>
            <pc:sldMk cId="1674888351" sldId="258"/>
            <ac:spMk id="66" creationId="{C12C091F-4B33-4938-AAE4-734BB609250E}"/>
          </ac:spMkLst>
        </pc:spChg>
        <pc:spChg chg="add mod">
          <ac:chgData name="高靖智" userId="4adb0f81-e469-4ba3-bf98-bded32b57c1c" providerId="ADAL" clId="{8CCE9303-ECBF-4953-AEA4-8B31D87B2C12}" dt="2021-12-09T05:58:55.197" v="2974" actId="1076"/>
          <ac:spMkLst>
            <pc:docMk/>
            <pc:sldMk cId="1674888351" sldId="258"/>
            <ac:spMk id="67" creationId="{60B904DD-214B-4818-9F26-5F7C24A34143}"/>
          </ac:spMkLst>
        </pc:spChg>
        <pc:spChg chg="add mod">
          <ac:chgData name="高靖智" userId="4adb0f81-e469-4ba3-bf98-bded32b57c1c" providerId="ADAL" clId="{8CCE9303-ECBF-4953-AEA4-8B31D87B2C12}" dt="2021-12-09T05:58:55.197" v="2974" actId="1076"/>
          <ac:spMkLst>
            <pc:docMk/>
            <pc:sldMk cId="1674888351" sldId="258"/>
            <ac:spMk id="68" creationId="{0BA69950-CE2D-4752-BA5B-1F1507D65D4C}"/>
          </ac:spMkLst>
        </pc:spChg>
        <pc:spChg chg="add mod">
          <ac:chgData name="高靖智" userId="4adb0f81-e469-4ba3-bf98-bded32b57c1c" providerId="ADAL" clId="{8CCE9303-ECBF-4953-AEA4-8B31D87B2C12}" dt="2021-12-09T05:59:22.971" v="3000" actId="1076"/>
          <ac:spMkLst>
            <pc:docMk/>
            <pc:sldMk cId="1674888351" sldId="258"/>
            <ac:spMk id="69" creationId="{143E449F-79F1-4E23-84E6-98BB1A5A0BF8}"/>
          </ac:spMkLst>
        </pc:spChg>
        <pc:spChg chg="add mod">
          <ac:chgData name="高靖智" userId="4adb0f81-e469-4ba3-bf98-bded32b57c1c" providerId="ADAL" clId="{8CCE9303-ECBF-4953-AEA4-8B31D87B2C12}" dt="2021-12-09T05:59:22.971" v="3000" actId="1076"/>
          <ac:spMkLst>
            <pc:docMk/>
            <pc:sldMk cId="1674888351" sldId="258"/>
            <ac:spMk id="70" creationId="{30AD4F45-9381-482F-84CF-1852A0840AD1}"/>
          </ac:spMkLst>
        </pc:spChg>
        <pc:spChg chg="add mod">
          <ac:chgData name="高靖智" userId="4adb0f81-e469-4ba3-bf98-bded32b57c1c" providerId="ADAL" clId="{8CCE9303-ECBF-4953-AEA4-8B31D87B2C12}" dt="2021-12-09T05:59:22.971" v="3000" actId="1076"/>
          <ac:spMkLst>
            <pc:docMk/>
            <pc:sldMk cId="1674888351" sldId="258"/>
            <ac:spMk id="71" creationId="{01CDBCCC-729E-4F8A-A431-609B5298872E}"/>
          </ac:spMkLst>
        </pc:spChg>
        <pc:spChg chg="add mod">
          <ac:chgData name="高靖智" userId="4adb0f81-e469-4ba3-bf98-bded32b57c1c" providerId="ADAL" clId="{8CCE9303-ECBF-4953-AEA4-8B31D87B2C12}" dt="2021-12-09T05:59:22.971" v="3000" actId="1076"/>
          <ac:spMkLst>
            <pc:docMk/>
            <pc:sldMk cId="1674888351" sldId="258"/>
            <ac:spMk id="72" creationId="{A0889E5A-72EF-448D-8049-6915A333336E}"/>
          </ac:spMkLst>
        </pc:spChg>
        <pc:spChg chg="add mod">
          <ac:chgData name="高靖智" userId="4adb0f81-e469-4ba3-bf98-bded32b57c1c" providerId="ADAL" clId="{8CCE9303-ECBF-4953-AEA4-8B31D87B2C12}" dt="2021-12-09T05:59:22.971" v="3000" actId="1076"/>
          <ac:spMkLst>
            <pc:docMk/>
            <pc:sldMk cId="1674888351" sldId="258"/>
            <ac:spMk id="73" creationId="{BDE047EA-11ED-4CFA-95DC-BF294564511D}"/>
          </ac:spMkLst>
        </pc:spChg>
        <pc:spChg chg="add mod">
          <ac:chgData name="高靖智" userId="4adb0f81-e469-4ba3-bf98-bded32b57c1c" providerId="ADAL" clId="{8CCE9303-ECBF-4953-AEA4-8B31D87B2C12}" dt="2021-12-09T05:59:22.971" v="3000" actId="1076"/>
          <ac:spMkLst>
            <pc:docMk/>
            <pc:sldMk cId="1674888351" sldId="258"/>
            <ac:spMk id="74" creationId="{9D6CC94B-9C38-40F9-A9C8-2FB95EC1CA89}"/>
          </ac:spMkLst>
        </pc:spChg>
        <pc:spChg chg="add mod">
          <ac:chgData name="高靖智" userId="4adb0f81-e469-4ba3-bf98-bded32b57c1c" providerId="ADAL" clId="{8CCE9303-ECBF-4953-AEA4-8B31D87B2C12}" dt="2021-12-09T05:59:22.971" v="3000" actId="1076"/>
          <ac:spMkLst>
            <pc:docMk/>
            <pc:sldMk cId="1674888351" sldId="258"/>
            <ac:spMk id="75" creationId="{25121A7D-E503-4519-8AD2-C9BBE611682A}"/>
          </ac:spMkLst>
        </pc:spChg>
        <pc:spChg chg="add mod">
          <ac:chgData name="高靖智" userId="4adb0f81-e469-4ba3-bf98-bded32b57c1c" providerId="ADAL" clId="{8CCE9303-ECBF-4953-AEA4-8B31D87B2C12}" dt="2021-12-09T05:59:22.971" v="3000" actId="1076"/>
          <ac:spMkLst>
            <pc:docMk/>
            <pc:sldMk cId="1674888351" sldId="258"/>
            <ac:spMk id="76" creationId="{CC08637C-F65D-4652-9FF6-2DE6C5A5CFCE}"/>
          </ac:spMkLst>
        </pc:spChg>
        <pc:spChg chg="add mod">
          <ac:chgData name="高靖智" userId="4adb0f81-e469-4ba3-bf98-bded32b57c1c" providerId="ADAL" clId="{8CCE9303-ECBF-4953-AEA4-8B31D87B2C12}" dt="2021-12-09T05:59:22.971" v="3000" actId="1076"/>
          <ac:spMkLst>
            <pc:docMk/>
            <pc:sldMk cId="1674888351" sldId="258"/>
            <ac:spMk id="77" creationId="{F64029BB-22DF-44DD-BEC6-62106E4C242A}"/>
          </ac:spMkLst>
        </pc:spChg>
        <pc:spChg chg="add mod">
          <ac:chgData name="高靖智" userId="4adb0f81-e469-4ba3-bf98-bded32b57c1c" providerId="ADAL" clId="{8CCE9303-ECBF-4953-AEA4-8B31D87B2C12}" dt="2021-12-09T05:59:31.120" v="3005" actId="1038"/>
          <ac:spMkLst>
            <pc:docMk/>
            <pc:sldMk cId="1674888351" sldId="258"/>
            <ac:spMk id="78" creationId="{F93AAF1A-4A45-4FDF-B3C9-1183AE6C9A2E}"/>
          </ac:spMkLst>
        </pc:spChg>
        <pc:graphicFrameChg chg="add del">
          <ac:chgData name="高靖智" userId="4adb0f81-e469-4ba3-bf98-bded32b57c1c" providerId="ADAL" clId="{8CCE9303-ECBF-4953-AEA4-8B31D87B2C12}" dt="2021-12-09T05:48:47.873" v="2736" actId="478"/>
          <ac:graphicFrameMkLst>
            <pc:docMk/>
            <pc:sldMk cId="1674888351" sldId="258"/>
            <ac:graphicFrameMk id="3" creationId="{284679C1-B203-4750-B326-A7945B9E4CAC}"/>
          </ac:graphicFrameMkLst>
        </pc:graphicFrameChg>
        <pc:graphicFrameChg chg="mod modGraphic">
          <ac:chgData name="高靖智" userId="4adb0f81-e469-4ba3-bf98-bded32b57c1c" providerId="ADAL" clId="{8CCE9303-ECBF-4953-AEA4-8B31D87B2C12}" dt="2021-12-09T05:50:21.130" v="2795" actId="1038"/>
          <ac:graphicFrameMkLst>
            <pc:docMk/>
            <pc:sldMk cId="1674888351" sldId="258"/>
            <ac:graphicFrameMk id="20" creationId="{088526CE-68B2-4EDD-81B5-BE876C079E38}"/>
          </ac:graphicFrameMkLst>
        </pc:graphicFrameChg>
        <pc:graphicFrameChg chg="mod modGraphic">
          <ac:chgData name="高靖智" userId="4adb0f81-e469-4ba3-bf98-bded32b57c1c" providerId="ADAL" clId="{8CCE9303-ECBF-4953-AEA4-8B31D87B2C12}" dt="2021-12-09T05:58:28.623" v="2972" actId="1038"/>
          <ac:graphicFrameMkLst>
            <pc:docMk/>
            <pc:sldMk cId="1674888351" sldId="258"/>
            <ac:graphicFrameMk id="42" creationId="{3513E166-1BC7-4C9C-A073-DE87C7BFE1CB}"/>
          </ac:graphicFrameMkLst>
        </pc:graphicFrameChg>
        <pc:graphicFrameChg chg="mod modGraphic">
          <ac:chgData name="高靖智" userId="4adb0f81-e469-4ba3-bf98-bded32b57c1c" providerId="ADAL" clId="{8CCE9303-ECBF-4953-AEA4-8B31D87B2C12}" dt="2021-12-09T05:59:07.768" v="2998" actId="1038"/>
          <ac:graphicFrameMkLst>
            <pc:docMk/>
            <pc:sldMk cId="1674888351" sldId="258"/>
            <ac:graphicFrameMk id="43" creationId="{170C0949-2ED3-40A8-AFAB-88FC4061BE92}"/>
          </ac:graphicFrameMkLst>
        </pc:graphicFrameChg>
        <pc:cxnChg chg="mod">
          <ac:chgData name="高靖智" userId="4adb0f81-e469-4ba3-bf98-bded32b57c1c" providerId="ADAL" clId="{8CCE9303-ECBF-4953-AEA4-8B31D87B2C12}" dt="2021-12-09T05:57:53.015" v="2937" actId="14100"/>
          <ac:cxnSpMkLst>
            <pc:docMk/>
            <pc:sldMk cId="1674888351" sldId="258"/>
            <ac:cxnSpMk id="45" creationId="{B4261FC8-6105-408D-8E1F-83C84E0510A4}"/>
          </ac:cxnSpMkLst>
        </pc:cxnChg>
        <pc:cxnChg chg="mod">
          <ac:chgData name="高靖智" userId="4adb0f81-e469-4ba3-bf98-bded32b57c1c" providerId="ADAL" clId="{8CCE9303-ECBF-4953-AEA4-8B31D87B2C12}" dt="2021-12-09T05:57:56.953" v="2938" actId="14100"/>
          <ac:cxnSpMkLst>
            <pc:docMk/>
            <pc:sldMk cId="1674888351" sldId="258"/>
            <ac:cxnSpMk id="46" creationId="{A0DBCFEA-E4E6-42E2-983F-F62596A359BA}"/>
          </ac:cxnSpMkLst>
        </pc:cxnChg>
        <pc:cxnChg chg="mod">
          <ac:chgData name="高靖智" userId="4adb0f81-e469-4ba3-bf98-bded32b57c1c" providerId="ADAL" clId="{8CCE9303-ECBF-4953-AEA4-8B31D87B2C12}" dt="2021-12-09T05:58:00.537" v="2939" actId="14100"/>
          <ac:cxnSpMkLst>
            <pc:docMk/>
            <pc:sldMk cId="1674888351" sldId="258"/>
            <ac:cxnSpMk id="48" creationId="{C35865C6-BEB6-4C74-94EA-7D2102D9424F}"/>
          </ac:cxnSpMkLst>
        </pc:cxnChg>
        <pc:cxnChg chg="mod">
          <ac:chgData name="高靖智" userId="4adb0f81-e469-4ba3-bf98-bded32b57c1c" providerId="ADAL" clId="{8CCE9303-ECBF-4953-AEA4-8B31D87B2C12}" dt="2021-12-09T05:58:03.335" v="2940" actId="14100"/>
          <ac:cxnSpMkLst>
            <pc:docMk/>
            <pc:sldMk cId="1674888351" sldId="258"/>
            <ac:cxnSpMk id="50" creationId="{7D9E91F5-E411-4382-BD03-5C853FE1464F}"/>
          </ac:cxnSpMkLst>
        </pc:cxnChg>
        <pc:cxnChg chg="mod">
          <ac:chgData name="高靖智" userId="4adb0f81-e469-4ba3-bf98-bded32b57c1c" providerId="ADAL" clId="{8CCE9303-ECBF-4953-AEA4-8B31D87B2C12}" dt="2021-12-09T05:58:06.574" v="2941" actId="14100"/>
          <ac:cxnSpMkLst>
            <pc:docMk/>
            <pc:sldMk cId="1674888351" sldId="258"/>
            <ac:cxnSpMk id="52" creationId="{61DC5B98-2474-4BB1-9E70-6BF0A8CADB2E}"/>
          </ac:cxnSpMkLst>
        </pc:cxnChg>
        <pc:cxnChg chg="mod">
          <ac:chgData name="高靖智" userId="4adb0f81-e469-4ba3-bf98-bded32b57c1c" providerId="ADAL" clId="{8CCE9303-ECBF-4953-AEA4-8B31D87B2C12}" dt="2021-12-09T05:58:12.734" v="2943" actId="14100"/>
          <ac:cxnSpMkLst>
            <pc:docMk/>
            <pc:sldMk cId="1674888351" sldId="258"/>
            <ac:cxnSpMk id="54" creationId="{5983939C-79F1-4334-883C-7522CFD4820C}"/>
          </ac:cxnSpMkLst>
        </pc:cxnChg>
      </pc:sldChg>
      <pc:sldChg chg="modSp">
        <pc:chgData name="高靖智" userId="4adb0f81-e469-4ba3-bf98-bded32b57c1c" providerId="ADAL" clId="{8CCE9303-ECBF-4953-AEA4-8B31D87B2C12}" dt="2021-12-16T11:34:41.789" v="3523"/>
        <pc:sldMkLst>
          <pc:docMk/>
          <pc:sldMk cId="1346534281" sldId="307"/>
        </pc:sldMkLst>
        <pc:spChg chg="mod">
          <ac:chgData name="高靖智" userId="4adb0f81-e469-4ba3-bf98-bded32b57c1c" providerId="ADAL" clId="{8CCE9303-ECBF-4953-AEA4-8B31D87B2C12}" dt="2021-12-16T11:34:41.789" v="3523"/>
          <ac:spMkLst>
            <pc:docMk/>
            <pc:sldMk cId="1346534281" sldId="307"/>
            <ac:spMk id="2" creationId="{00000000-0000-0000-0000-000000000000}"/>
          </ac:spMkLst>
        </pc:spChg>
        <pc:spChg chg="mod">
          <ac:chgData name="高靖智" userId="4adb0f81-e469-4ba3-bf98-bded32b57c1c" providerId="ADAL" clId="{8CCE9303-ECBF-4953-AEA4-8B31D87B2C12}" dt="2021-12-03T08:10:32.679" v="609" actId="207"/>
          <ac:spMkLst>
            <pc:docMk/>
            <pc:sldMk cId="1346534281" sldId="307"/>
            <ac:spMk id="3" creationId="{00000000-0000-0000-0000-000000000000}"/>
          </ac:spMkLst>
        </pc:spChg>
      </pc:sldChg>
      <pc:sldChg chg="modSp">
        <pc:chgData name="高靖智" userId="4adb0f81-e469-4ba3-bf98-bded32b57c1c" providerId="ADAL" clId="{8CCE9303-ECBF-4953-AEA4-8B31D87B2C12}" dt="2021-12-03T09:47:48.021" v="1353" actId="20577"/>
        <pc:sldMkLst>
          <pc:docMk/>
          <pc:sldMk cId="3619868805" sldId="308"/>
        </pc:sldMkLst>
        <pc:spChg chg="mod">
          <ac:chgData name="高靖智" userId="4adb0f81-e469-4ba3-bf98-bded32b57c1c" providerId="ADAL" clId="{8CCE9303-ECBF-4953-AEA4-8B31D87B2C12}" dt="2021-12-03T09:47:48.021" v="1353" actId="20577"/>
          <ac:spMkLst>
            <pc:docMk/>
            <pc:sldMk cId="3619868805" sldId="308"/>
            <ac:spMk id="3" creationId="{00000000-0000-0000-0000-000000000000}"/>
          </ac:spMkLst>
        </pc:spChg>
      </pc:sldChg>
      <pc:sldChg chg="addSp modSp ord">
        <pc:chgData name="高靖智" userId="4adb0f81-e469-4ba3-bf98-bded32b57c1c" providerId="ADAL" clId="{8CCE9303-ECBF-4953-AEA4-8B31D87B2C12}" dt="2021-12-16T11:34:45.298" v="3525"/>
        <pc:sldMkLst>
          <pc:docMk/>
          <pc:sldMk cId="2579093462" sldId="309"/>
        </pc:sldMkLst>
        <pc:spChg chg="mod">
          <ac:chgData name="高靖智" userId="4adb0f81-e469-4ba3-bf98-bded32b57c1c" providerId="ADAL" clId="{8CCE9303-ECBF-4953-AEA4-8B31D87B2C12}" dt="2021-12-16T11:34:45.298" v="3525"/>
          <ac:spMkLst>
            <pc:docMk/>
            <pc:sldMk cId="2579093462" sldId="309"/>
            <ac:spMk id="2" creationId="{00000000-0000-0000-0000-000000000000}"/>
          </ac:spMkLst>
        </pc:spChg>
        <pc:spChg chg="mod">
          <ac:chgData name="高靖智" userId="4adb0f81-e469-4ba3-bf98-bded32b57c1c" providerId="ADAL" clId="{8CCE9303-ECBF-4953-AEA4-8B31D87B2C12}" dt="2021-12-03T10:26:58.809" v="1972" actId="20577"/>
          <ac:spMkLst>
            <pc:docMk/>
            <pc:sldMk cId="2579093462" sldId="309"/>
            <ac:spMk id="3" creationId="{00000000-0000-0000-0000-000000000000}"/>
          </ac:spMkLst>
        </pc:spChg>
        <pc:spChg chg="add mod">
          <ac:chgData name="高靖智" userId="4adb0f81-e469-4ba3-bf98-bded32b57c1c" providerId="ADAL" clId="{8CCE9303-ECBF-4953-AEA4-8B31D87B2C12}" dt="2021-12-03T09:34:44.973" v="1280" actId="1076"/>
          <ac:spMkLst>
            <pc:docMk/>
            <pc:sldMk cId="2579093462" sldId="309"/>
            <ac:spMk id="5" creationId="{DFAFE2A5-8770-4265-BF4C-964E857F55C1}"/>
          </ac:spMkLst>
        </pc:spChg>
        <pc:spChg chg="mod">
          <ac:chgData name="高靖智" userId="4adb0f81-e469-4ba3-bf98-bded32b57c1c" providerId="ADAL" clId="{8CCE9303-ECBF-4953-AEA4-8B31D87B2C12}" dt="2021-12-03T09:34:17.687" v="1259" actId="1076"/>
          <ac:spMkLst>
            <pc:docMk/>
            <pc:sldMk cId="2579093462" sldId="309"/>
            <ac:spMk id="6" creationId="{00000000-0000-0000-0000-000000000000}"/>
          </ac:spMkLst>
        </pc:spChg>
      </pc:sldChg>
      <pc:sldChg chg="addSp delSp modSp ord modTransition">
        <pc:chgData name="高靖智" userId="4adb0f81-e469-4ba3-bf98-bded32b57c1c" providerId="ADAL" clId="{8CCE9303-ECBF-4953-AEA4-8B31D87B2C12}" dt="2021-12-16T11:34:53.618" v="3531"/>
        <pc:sldMkLst>
          <pc:docMk/>
          <pc:sldMk cId="2791361235" sldId="310"/>
        </pc:sldMkLst>
        <pc:spChg chg="mod">
          <ac:chgData name="高靖智" userId="4adb0f81-e469-4ba3-bf98-bded32b57c1c" providerId="ADAL" clId="{8CCE9303-ECBF-4953-AEA4-8B31D87B2C12}" dt="2021-12-16T11:34:53.618" v="3531"/>
          <ac:spMkLst>
            <pc:docMk/>
            <pc:sldMk cId="2791361235" sldId="310"/>
            <ac:spMk id="2" creationId="{00000000-0000-0000-0000-000000000000}"/>
          </ac:spMkLst>
        </pc:spChg>
        <pc:spChg chg="mod">
          <ac:chgData name="高靖智" userId="4adb0f81-e469-4ba3-bf98-bded32b57c1c" providerId="ADAL" clId="{8CCE9303-ECBF-4953-AEA4-8B31D87B2C12}" dt="2021-12-03T10:38:50.507" v="2419" actId="20577"/>
          <ac:spMkLst>
            <pc:docMk/>
            <pc:sldMk cId="2791361235" sldId="310"/>
            <ac:spMk id="3" creationId="{00000000-0000-0000-0000-000000000000}"/>
          </ac:spMkLst>
        </pc:spChg>
        <pc:spChg chg="add mod">
          <ac:chgData name="高靖智" userId="4adb0f81-e469-4ba3-bf98-bded32b57c1c" providerId="ADAL" clId="{8CCE9303-ECBF-4953-AEA4-8B31D87B2C12}" dt="2021-12-03T09:55:34.610" v="1527" actId="6549"/>
          <ac:spMkLst>
            <pc:docMk/>
            <pc:sldMk cId="2791361235" sldId="310"/>
            <ac:spMk id="5" creationId="{89C40D9C-AC59-4FFF-A4FC-92AA60CD5B28}"/>
          </ac:spMkLst>
        </pc:spChg>
        <pc:spChg chg="add mod">
          <ac:chgData name="高靖智" userId="4adb0f81-e469-4ba3-bf98-bded32b57c1c" providerId="ADAL" clId="{8CCE9303-ECBF-4953-AEA4-8B31D87B2C12}" dt="2021-12-03T10:41:10.314" v="2616" actId="1076"/>
          <ac:spMkLst>
            <pc:docMk/>
            <pc:sldMk cId="2791361235" sldId="310"/>
            <ac:spMk id="6" creationId="{032B93B0-6D7B-4B5D-9C88-2B2077C7E094}"/>
          </ac:spMkLst>
        </pc:spChg>
        <pc:spChg chg="add del mod">
          <ac:chgData name="高靖智" userId="4adb0f81-e469-4ba3-bf98-bded32b57c1c" providerId="ADAL" clId="{8CCE9303-ECBF-4953-AEA4-8B31D87B2C12}" dt="2021-12-03T10:35:56.567" v="2345" actId="478"/>
          <ac:spMkLst>
            <pc:docMk/>
            <pc:sldMk cId="2791361235" sldId="310"/>
            <ac:spMk id="7" creationId="{2BC86359-D45B-4531-844E-30CC3E3C95F9}"/>
          </ac:spMkLst>
        </pc:spChg>
        <pc:spChg chg="add mod">
          <ac:chgData name="高靖智" userId="4adb0f81-e469-4ba3-bf98-bded32b57c1c" providerId="ADAL" clId="{8CCE9303-ECBF-4953-AEA4-8B31D87B2C12}" dt="2021-12-03T10:41:24.334" v="2618" actId="1076"/>
          <ac:spMkLst>
            <pc:docMk/>
            <pc:sldMk cId="2791361235" sldId="310"/>
            <ac:spMk id="8" creationId="{1E305EC1-FEED-46C4-A98D-0AEBD22AFEBA}"/>
          </ac:spMkLst>
        </pc:spChg>
        <pc:spChg chg="add del mod">
          <ac:chgData name="高靖智" userId="4adb0f81-e469-4ba3-bf98-bded32b57c1c" providerId="ADAL" clId="{8CCE9303-ECBF-4953-AEA4-8B31D87B2C12}" dt="2021-12-03T10:41:42.266" v="2622" actId="478"/>
          <ac:spMkLst>
            <pc:docMk/>
            <pc:sldMk cId="2791361235" sldId="310"/>
            <ac:spMk id="9" creationId="{1338BA45-D524-4961-BA82-2153ADF3925E}"/>
          </ac:spMkLst>
        </pc:spChg>
      </pc:sldChg>
      <pc:sldChg chg="modSp ord">
        <pc:chgData name="高靖智" userId="4adb0f81-e469-4ba3-bf98-bded32b57c1c" providerId="ADAL" clId="{8CCE9303-ECBF-4953-AEA4-8B31D87B2C12}" dt="2021-12-03T09:48:29.855" v="1355"/>
        <pc:sldMkLst>
          <pc:docMk/>
          <pc:sldMk cId="2379215576" sldId="311"/>
        </pc:sldMkLst>
        <pc:spChg chg="mod">
          <ac:chgData name="高靖智" userId="4adb0f81-e469-4ba3-bf98-bded32b57c1c" providerId="ADAL" clId="{8CCE9303-ECBF-4953-AEA4-8B31D87B2C12}" dt="2021-12-03T09:36:04.539" v="1323" actId="20577"/>
          <ac:spMkLst>
            <pc:docMk/>
            <pc:sldMk cId="2379215576" sldId="311"/>
            <ac:spMk id="2" creationId="{00000000-0000-0000-0000-000000000000}"/>
          </ac:spMkLst>
        </pc:spChg>
      </pc:sldChg>
      <pc:sldChg chg="addSp delSp modSp">
        <pc:chgData name="高靖智" userId="4adb0f81-e469-4ba3-bf98-bded32b57c1c" providerId="ADAL" clId="{8CCE9303-ECBF-4953-AEA4-8B31D87B2C12}" dt="2021-12-09T06:24:22.267" v="3093" actId="1076"/>
        <pc:sldMkLst>
          <pc:docMk/>
          <pc:sldMk cId="3782284115" sldId="313"/>
        </pc:sldMkLst>
        <pc:spChg chg="mod">
          <ac:chgData name="高靖智" userId="4adb0f81-e469-4ba3-bf98-bded32b57c1c" providerId="ADAL" clId="{8CCE9303-ECBF-4953-AEA4-8B31D87B2C12}" dt="2021-12-03T08:03:43.560" v="565" actId="20577"/>
          <ac:spMkLst>
            <pc:docMk/>
            <pc:sldMk cId="3782284115" sldId="313"/>
            <ac:spMk id="2" creationId="{C6A4F917-4FA4-2F48-9272-6666297250C2}"/>
          </ac:spMkLst>
        </pc:spChg>
        <pc:spChg chg="mod">
          <ac:chgData name="高靖智" userId="4adb0f81-e469-4ba3-bf98-bded32b57c1c" providerId="ADAL" clId="{8CCE9303-ECBF-4953-AEA4-8B31D87B2C12}" dt="2021-12-09T06:24:12.113" v="3090" actId="1076"/>
          <ac:spMkLst>
            <pc:docMk/>
            <pc:sldMk cId="3782284115" sldId="313"/>
            <ac:spMk id="26" creationId="{3D7A7687-9E6D-C740-AB70-DA2AAAF5877A}"/>
          </ac:spMkLst>
        </pc:spChg>
        <pc:spChg chg="add mod">
          <ac:chgData name="高靖智" userId="4adb0f81-e469-4ba3-bf98-bded32b57c1c" providerId="ADAL" clId="{8CCE9303-ECBF-4953-AEA4-8B31D87B2C12}" dt="2021-12-03T10:54:07.823" v="2720" actId="20577"/>
          <ac:spMkLst>
            <pc:docMk/>
            <pc:sldMk cId="3782284115" sldId="313"/>
            <ac:spMk id="50" creationId="{205608F3-9921-4FC4-8EF4-7FFE9681A373}"/>
          </ac:spMkLst>
        </pc:spChg>
        <pc:spChg chg="add mod">
          <ac:chgData name="高靖智" userId="4adb0f81-e469-4ba3-bf98-bded32b57c1c" providerId="ADAL" clId="{8CCE9303-ECBF-4953-AEA4-8B31D87B2C12}" dt="2021-12-09T06:21:49.460" v="3017" actId="1038"/>
          <ac:spMkLst>
            <pc:docMk/>
            <pc:sldMk cId="3782284115" sldId="313"/>
            <ac:spMk id="52" creationId="{4207DC82-3603-4498-9F0A-E8ED5FABDCDC}"/>
          </ac:spMkLst>
        </pc:spChg>
        <pc:spChg chg="add mod">
          <ac:chgData name="高靖智" userId="4adb0f81-e469-4ba3-bf98-bded32b57c1c" providerId="ADAL" clId="{8CCE9303-ECBF-4953-AEA4-8B31D87B2C12}" dt="2021-12-09T06:22:26.486" v="3029" actId="1037"/>
          <ac:spMkLst>
            <pc:docMk/>
            <pc:sldMk cId="3782284115" sldId="313"/>
            <ac:spMk id="53" creationId="{BEB9B573-A154-4776-8563-B2B70435921D}"/>
          </ac:spMkLst>
        </pc:spChg>
        <pc:spChg chg="add del mod">
          <ac:chgData name="高靖智" userId="4adb0f81-e469-4ba3-bf98-bded32b57c1c" providerId="ADAL" clId="{8CCE9303-ECBF-4953-AEA4-8B31D87B2C12}" dt="2021-12-09T06:22:32.751" v="3030" actId="478"/>
          <ac:spMkLst>
            <pc:docMk/>
            <pc:sldMk cId="3782284115" sldId="313"/>
            <ac:spMk id="55" creationId="{6ABCDC58-4B4F-4802-A75F-E869D177ADAB}"/>
          </ac:spMkLst>
        </pc:spChg>
        <pc:spChg chg="add mod">
          <ac:chgData name="高靖智" userId="4adb0f81-e469-4ba3-bf98-bded32b57c1c" providerId="ADAL" clId="{8CCE9303-ECBF-4953-AEA4-8B31D87B2C12}" dt="2021-12-09T06:22:41.702" v="3040" actId="1037"/>
          <ac:spMkLst>
            <pc:docMk/>
            <pc:sldMk cId="3782284115" sldId="313"/>
            <ac:spMk id="56" creationId="{D7EBCF69-FB85-43D7-BF5B-13B42FD261BA}"/>
          </ac:spMkLst>
        </pc:spChg>
        <pc:spChg chg="add mod">
          <ac:chgData name="高靖智" userId="4adb0f81-e469-4ba3-bf98-bded32b57c1c" providerId="ADAL" clId="{8CCE9303-ECBF-4953-AEA4-8B31D87B2C12}" dt="2021-12-09T06:23:09.128" v="3053" actId="1037"/>
          <ac:spMkLst>
            <pc:docMk/>
            <pc:sldMk cId="3782284115" sldId="313"/>
            <ac:spMk id="58" creationId="{3D22448D-E69F-4E01-85F4-9F2FE4E77DCD}"/>
          </ac:spMkLst>
        </pc:spChg>
        <pc:spChg chg="add del mod">
          <ac:chgData name="高靖智" userId="4adb0f81-e469-4ba3-bf98-bded32b57c1c" providerId="ADAL" clId="{8CCE9303-ECBF-4953-AEA4-8B31D87B2C12}" dt="2021-12-09T06:23:14.700" v="3054" actId="478"/>
          <ac:spMkLst>
            <pc:docMk/>
            <pc:sldMk cId="3782284115" sldId="313"/>
            <ac:spMk id="59" creationId="{2355596F-9D7E-488F-81E2-751DF149EE75}"/>
          </ac:spMkLst>
        </pc:spChg>
        <pc:spChg chg="add del mod">
          <ac:chgData name="高靖智" userId="4adb0f81-e469-4ba3-bf98-bded32b57c1c" providerId="ADAL" clId="{8CCE9303-ECBF-4953-AEA4-8B31D87B2C12}" dt="2021-12-09T06:23:16.914" v="3055" actId="478"/>
          <ac:spMkLst>
            <pc:docMk/>
            <pc:sldMk cId="3782284115" sldId="313"/>
            <ac:spMk id="60" creationId="{D858A050-99B9-4726-9046-0838E90107A0}"/>
          </ac:spMkLst>
        </pc:spChg>
        <pc:spChg chg="add del mod">
          <ac:chgData name="高靖智" userId="4adb0f81-e469-4ba3-bf98-bded32b57c1c" providerId="ADAL" clId="{8CCE9303-ECBF-4953-AEA4-8B31D87B2C12}" dt="2021-12-09T06:23:18.913" v="3056" actId="478"/>
          <ac:spMkLst>
            <pc:docMk/>
            <pc:sldMk cId="3782284115" sldId="313"/>
            <ac:spMk id="61" creationId="{8605E7E7-AE1B-4A84-9C6C-1FE3C0C9FFBE}"/>
          </ac:spMkLst>
        </pc:spChg>
        <pc:spChg chg="add del mod">
          <ac:chgData name="高靖智" userId="4adb0f81-e469-4ba3-bf98-bded32b57c1c" providerId="ADAL" clId="{8CCE9303-ECBF-4953-AEA4-8B31D87B2C12}" dt="2021-12-09T06:23:21.785" v="3057" actId="478"/>
          <ac:spMkLst>
            <pc:docMk/>
            <pc:sldMk cId="3782284115" sldId="313"/>
            <ac:spMk id="64" creationId="{77D21F34-DA3F-4BC7-81DD-F088561BCBA8}"/>
          </ac:spMkLst>
        </pc:spChg>
        <pc:spChg chg="add mod">
          <ac:chgData name="高靖智" userId="4adb0f81-e469-4ba3-bf98-bded32b57c1c" providerId="ADAL" clId="{8CCE9303-ECBF-4953-AEA4-8B31D87B2C12}" dt="2021-12-09T06:24:22.267" v="3093" actId="1076"/>
          <ac:spMkLst>
            <pc:docMk/>
            <pc:sldMk cId="3782284115" sldId="313"/>
            <ac:spMk id="66" creationId="{542FBDB3-35F9-4B22-8D88-BC1D0C89C04E}"/>
          </ac:spMkLst>
        </pc:spChg>
        <pc:spChg chg="add mod">
          <ac:chgData name="高靖智" userId="4adb0f81-e469-4ba3-bf98-bded32b57c1c" providerId="ADAL" clId="{8CCE9303-ECBF-4953-AEA4-8B31D87B2C12}" dt="2021-12-09T06:24:17.986" v="3092" actId="1076"/>
          <ac:spMkLst>
            <pc:docMk/>
            <pc:sldMk cId="3782284115" sldId="313"/>
            <ac:spMk id="67" creationId="{8525D37E-BBE9-41EE-8405-16D5CC099849}"/>
          </ac:spMkLst>
        </pc:spChg>
        <pc:graphicFrameChg chg="mod modGraphic">
          <ac:chgData name="高靖智" userId="4adb0f81-e469-4ba3-bf98-bded32b57c1c" providerId="ADAL" clId="{8CCE9303-ECBF-4953-AEA4-8B31D87B2C12}" dt="2021-12-09T06:23:45.324" v="3087" actId="1038"/>
          <ac:graphicFrameMkLst>
            <pc:docMk/>
            <pc:sldMk cId="3782284115" sldId="313"/>
            <ac:graphicFrameMk id="20" creationId="{D36489FF-A2C6-D54F-AC00-0420AC095539}"/>
          </ac:graphicFrameMkLst>
        </pc:graphicFrameChg>
        <pc:graphicFrameChg chg="mod modGraphic">
          <ac:chgData name="高靖智" userId="4adb0f81-e469-4ba3-bf98-bded32b57c1c" providerId="ADAL" clId="{8CCE9303-ECBF-4953-AEA4-8B31D87B2C12}" dt="2021-12-09T06:24:03.391" v="3089" actId="1076"/>
          <ac:graphicFrameMkLst>
            <pc:docMk/>
            <pc:sldMk cId="3782284115" sldId="313"/>
            <ac:graphicFrameMk id="24" creationId="{D62DF687-3587-DE4A-A17C-F60B52DCC012}"/>
          </ac:graphicFrameMkLst>
        </pc:graphicFrameChg>
      </pc:sldChg>
      <pc:sldChg chg="addSp modSp">
        <pc:chgData name="高靖智" userId="4adb0f81-e469-4ba3-bf98-bded32b57c1c" providerId="ADAL" clId="{8CCE9303-ECBF-4953-AEA4-8B31D87B2C12}" dt="2021-12-16T11:34:13.417" v="3503"/>
        <pc:sldMkLst>
          <pc:docMk/>
          <pc:sldMk cId="2144618740" sldId="314"/>
        </pc:sldMkLst>
        <pc:spChg chg="mod">
          <ac:chgData name="高靖智" userId="4adb0f81-e469-4ba3-bf98-bded32b57c1c" providerId="ADAL" clId="{8CCE9303-ECBF-4953-AEA4-8B31D87B2C12}" dt="2021-12-16T11:34:13.417" v="3503"/>
          <ac:spMkLst>
            <pc:docMk/>
            <pc:sldMk cId="2144618740" sldId="314"/>
            <ac:spMk id="2" creationId="{950FA69D-BB7D-4781-B348-2A23F7DFA149}"/>
          </ac:spMkLst>
        </pc:spChg>
        <pc:spChg chg="add mod">
          <ac:chgData name="高靖智" userId="4adb0f81-e469-4ba3-bf98-bded32b57c1c" providerId="ADAL" clId="{8CCE9303-ECBF-4953-AEA4-8B31D87B2C12}" dt="2021-12-03T10:53:22.395" v="2705" actId="14100"/>
          <ac:spMkLst>
            <pc:docMk/>
            <pc:sldMk cId="2144618740" sldId="314"/>
            <ac:spMk id="3" creationId="{F4342B9E-8D74-4CC0-9B23-D7A9EEABCD85}"/>
          </ac:spMkLst>
        </pc:spChg>
        <pc:spChg chg="add mod">
          <ac:chgData name="高靖智" userId="4adb0f81-e469-4ba3-bf98-bded32b57c1c" providerId="ADAL" clId="{8CCE9303-ECBF-4953-AEA4-8B31D87B2C12}" dt="2021-12-09T06:24:58.173" v="3148" actId="1036"/>
          <ac:spMkLst>
            <pc:docMk/>
            <pc:sldMk cId="2144618740" sldId="314"/>
            <ac:spMk id="40" creationId="{4800D3F3-46BE-4A27-BC08-34AB42B3B517}"/>
          </ac:spMkLst>
        </pc:spChg>
        <pc:spChg chg="add mod">
          <ac:chgData name="高靖智" userId="4adb0f81-e469-4ba3-bf98-bded32b57c1c" providerId="ADAL" clId="{8CCE9303-ECBF-4953-AEA4-8B31D87B2C12}" dt="2021-12-09T06:24:58.173" v="3148" actId="1036"/>
          <ac:spMkLst>
            <pc:docMk/>
            <pc:sldMk cId="2144618740" sldId="314"/>
            <ac:spMk id="41" creationId="{7F2DE648-0483-4F11-8219-CE30E9F2E6D2}"/>
          </ac:spMkLst>
        </pc:spChg>
        <pc:spChg chg="add mod">
          <ac:chgData name="高靖智" userId="4adb0f81-e469-4ba3-bf98-bded32b57c1c" providerId="ADAL" clId="{8CCE9303-ECBF-4953-AEA4-8B31D87B2C12}" dt="2021-12-09T06:24:58.173" v="3148" actId="1036"/>
          <ac:spMkLst>
            <pc:docMk/>
            <pc:sldMk cId="2144618740" sldId="314"/>
            <ac:spMk id="45" creationId="{5E1E3592-C88D-4705-B2FB-20BC1ADDB2F6}"/>
          </ac:spMkLst>
        </pc:spChg>
        <pc:spChg chg="add mod">
          <ac:chgData name="高靖智" userId="4adb0f81-e469-4ba3-bf98-bded32b57c1c" providerId="ADAL" clId="{8CCE9303-ECBF-4953-AEA4-8B31D87B2C12}" dt="2021-12-09T06:24:58.173" v="3148" actId="1036"/>
          <ac:spMkLst>
            <pc:docMk/>
            <pc:sldMk cId="2144618740" sldId="314"/>
            <ac:spMk id="46" creationId="{E939A256-5E47-4178-8640-E32A8FD06DAE}"/>
          </ac:spMkLst>
        </pc:spChg>
        <pc:spChg chg="add mod">
          <ac:chgData name="高靖智" userId="4adb0f81-e469-4ba3-bf98-bded32b57c1c" providerId="ADAL" clId="{8CCE9303-ECBF-4953-AEA4-8B31D87B2C12}" dt="2021-12-09T06:24:58.173" v="3148" actId="1036"/>
          <ac:spMkLst>
            <pc:docMk/>
            <pc:sldMk cId="2144618740" sldId="314"/>
            <ac:spMk id="47" creationId="{B706A23A-2937-4129-9252-6AC5F2D51A51}"/>
          </ac:spMkLst>
        </pc:spChg>
        <pc:spChg chg="add mod">
          <ac:chgData name="高靖智" userId="4adb0f81-e469-4ba3-bf98-bded32b57c1c" providerId="ADAL" clId="{8CCE9303-ECBF-4953-AEA4-8B31D87B2C12}" dt="2021-12-09T06:24:58.173" v="3148" actId="1036"/>
          <ac:spMkLst>
            <pc:docMk/>
            <pc:sldMk cId="2144618740" sldId="314"/>
            <ac:spMk id="48" creationId="{33F9982D-D1D1-4E6B-BEA5-0EB6E2BA6711}"/>
          </ac:spMkLst>
        </pc:spChg>
        <pc:spChg chg="add mod">
          <ac:chgData name="高靖智" userId="4adb0f81-e469-4ba3-bf98-bded32b57c1c" providerId="ADAL" clId="{8CCE9303-ECBF-4953-AEA4-8B31D87B2C12}" dt="2021-12-09T06:24:58.173" v="3148" actId="1036"/>
          <ac:spMkLst>
            <pc:docMk/>
            <pc:sldMk cId="2144618740" sldId="314"/>
            <ac:spMk id="50" creationId="{82D13A1B-C544-440C-A214-8B1BAEF12161}"/>
          </ac:spMkLst>
        </pc:spChg>
        <pc:spChg chg="add mod">
          <ac:chgData name="高靖智" userId="4adb0f81-e469-4ba3-bf98-bded32b57c1c" providerId="ADAL" clId="{8CCE9303-ECBF-4953-AEA4-8B31D87B2C12}" dt="2021-12-09T06:24:58.173" v="3148" actId="1036"/>
          <ac:spMkLst>
            <pc:docMk/>
            <pc:sldMk cId="2144618740" sldId="314"/>
            <ac:spMk id="55" creationId="{1E313282-BAF8-48FA-B29A-885EC735F4DA}"/>
          </ac:spMkLst>
        </pc:spChg>
        <pc:spChg chg="add mod">
          <ac:chgData name="高靖智" userId="4adb0f81-e469-4ba3-bf98-bded32b57c1c" providerId="ADAL" clId="{8CCE9303-ECBF-4953-AEA4-8B31D87B2C12}" dt="2021-12-09T06:24:58.173" v="3148" actId="1036"/>
          <ac:spMkLst>
            <pc:docMk/>
            <pc:sldMk cId="2144618740" sldId="314"/>
            <ac:spMk id="56" creationId="{450AF082-FB14-4A41-A973-E4347CF30744}"/>
          </ac:spMkLst>
        </pc:spChg>
        <pc:spChg chg="add mod">
          <ac:chgData name="高靖智" userId="4adb0f81-e469-4ba3-bf98-bded32b57c1c" providerId="ADAL" clId="{8CCE9303-ECBF-4953-AEA4-8B31D87B2C12}" dt="2021-12-09T06:24:58.173" v="3148" actId="1036"/>
          <ac:spMkLst>
            <pc:docMk/>
            <pc:sldMk cId="2144618740" sldId="314"/>
            <ac:spMk id="57" creationId="{9AD7F8B7-5D3A-4710-B0F4-CFB91E13D09B}"/>
          </ac:spMkLst>
        </pc:spChg>
        <pc:graphicFrameChg chg="mod modGraphic">
          <ac:chgData name="高靖智" userId="4adb0f81-e469-4ba3-bf98-bded32b57c1c" providerId="ADAL" clId="{8CCE9303-ECBF-4953-AEA4-8B31D87B2C12}" dt="2021-12-09T06:24:40.205" v="3115" actId="1038"/>
          <ac:graphicFrameMkLst>
            <pc:docMk/>
            <pc:sldMk cId="2144618740" sldId="314"/>
            <ac:graphicFrameMk id="8" creationId="{505DD40F-B21C-4906-9A86-9A2B76033628}"/>
          </ac:graphicFrameMkLst>
        </pc:graphicFrameChg>
      </pc:sldChg>
      <pc:sldChg chg="addSp delSp modSp">
        <pc:chgData name="高靖智" userId="4adb0f81-e469-4ba3-bf98-bded32b57c1c" providerId="ADAL" clId="{8CCE9303-ECBF-4953-AEA4-8B31D87B2C12}" dt="2021-12-16T11:34:15.907" v="3505"/>
        <pc:sldMkLst>
          <pc:docMk/>
          <pc:sldMk cId="877673903" sldId="315"/>
        </pc:sldMkLst>
        <pc:spChg chg="mod">
          <ac:chgData name="高靖智" userId="4adb0f81-e469-4ba3-bf98-bded32b57c1c" providerId="ADAL" clId="{8CCE9303-ECBF-4953-AEA4-8B31D87B2C12}" dt="2021-12-16T11:34:15.907" v="3505"/>
          <ac:spMkLst>
            <pc:docMk/>
            <pc:sldMk cId="877673903" sldId="315"/>
            <ac:spMk id="2" creationId="{950FA69D-BB7D-4781-B348-2A23F7DFA149}"/>
          </ac:spMkLst>
        </pc:spChg>
        <pc:spChg chg="add mod">
          <ac:chgData name="高靖智" userId="4adb0f81-e469-4ba3-bf98-bded32b57c1c" providerId="ADAL" clId="{8CCE9303-ECBF-4953-AEA4-8B31D87B2C12}" dt="2021-12-03T08:18:18.701" v="752" actId="14100"/>
          <ac:spMkLst>
            <pc:docMk/>
            <pc:sldMk cId="877673903" sldId="315"/>
            <ac:spMk id="3" creationId="{CAC9BC1E-6E90-4F53-915D-2F1624ECBAF3}"/>
          </ac:spMkLst>
        </pc:spChg>
        <pc:spChg chg="mod">
          <ac:chgData name="高靖智" userId="4adb0f81-e469-4ba3-bf98-bded32b57c1c" providerId="ADAL" clId="{8CCE9303-ECBF-4953-AEA4-8B31D87B2C12}" dt="2021-12-03T08:14:12.437" v="712" actId="1076"/>
          <ac:spMkLst>
            <pc:docMk/>
            <pc:sldMk cId="877673903" sldId="315"/>
            <ac:spMk id="4" creationId="{1D9177F9-125D-4A91-A94F-4B9CD87DD608}"/>
          </ac:spMkLst>
        </pc:spChg>
        <pc:spChg chg="mod">
          <ac:chgData name="高靖智" userId="4adb0f81-e469-4ba3-bf98-bded32b57c1c" providerId="ADAL" clId="{8CCE9303-ECBF-4953-AEA4-8B31D87B2C12}" dt="2021-12-03T08:14:04.832" v="711" actId="1038"/>
          <ac:spMkLst>
            <pc:docMk/>
            <pc:sldMk cId="877673903" sldId="315"/>
            <ac:spMk id="5" creationId="{272F0CF3-760F-4776-ACD1-5C347CF1D69C}"/>
          </ac:spMkLst>
        </pc:spChg>
        <pc:spChg chg="mod">
          <ac:chgData name="高靖智" userId="4adb0f81-e469-4ba3-bf98-bded32b57c1c" providerId="ADAL" clId="{8CCE9303-ECBF-4953-AEA4-8B31D87B2C12}" dt="2021-12-03T08:14:04.832" v="711" actId="1038"/>
          <ac:spMkLst>
            <pc:docMk/>
            <pc:sldMk cId="877673903" sldId="315"/>
            <ac:spMk id="6" creationId="{158C03CC-3D5B-4B76-9281-F7907D0F236A}"/>
          </ac:spMkLst>
        </pc:spChg>
        <pc:spChg chg="mod">
          <ac:chgData name="高靖智" userId="4adb0f81-e469-4ba3-bf98-bded32b57c1c" providerId="ADAL" clId="{8CCE9303-ECBF-4953-AEA4-8B31D87B2C12}" dt="2021-12-03T08:14:04.832" v="711" actId="1038"/>
          <ac:spMkLst>
            <pc:docMk/>
            <pc:sldMk cId="877673903" sldId="315"/>
            <ac:spMk id="7" creationId="{2AB40615-CC55-4B82-A4F2-129A8E186B7D}"/>
          </ac:spMkLst>
        </pc:spChg>
        <pc:spChg chg="mod">
          <ac:chgData name="高靖智" userId="4adb0f81-e469-4ba3-bf98-bded32b57c1c" providerId="ADAL" clId="{8CCE9303-ECBF-4953-AEA4-8B31D87B2C12}" dt="2021-12-03T08:14:04.832" v="711" actId="1038"/>
          <ac:spMkLst>
            <pc:docMk/>
            <pc:sldMk cId="877673903" sldId="315"/>
            <ac:spMk id="10" creationId="{F2D584A0-FD3D-4801-A616-1D63F572E1E7}"/>
          </ac:spMkLst>
        </pc:spChg>
        <pc:spChg chg="mod">
          <ac:chgData name="高靖智" userId="4adb0f81-e469-4ba3-bf98-bded32b57c1c" providerId="ADAL" clId="{8CCE9303-ECBF-4953-AEA4-8B31D87B2C12}" dt="2021-12-03T08:14:04.832" v="711" actId="1038"/>
          <ac:spMkLst>
            <pc:docMk/>
            <pc:sldMk cId="877673903" sldId="315"/>
            <ac:spMk id="11" creationId="{E35E44CD-76B4-4072-9D7A-408D8166CF88}"/>
          </ac:spMkLst>
        </pc:spChg>
        <pc:spChg chg="mod">
          <ac:chgData name="高靖智" userId="4adb0f81-e469-4ba3-bf98-bded32b57c1c" providerId="ADAL" clId="{8CCE9303-ECBF-4953-AEA4-8B31D87B2C12}" dt="2021-12-03T08:21:00.431" v="778" actId="20577"/>
          <ac:spMkLst>
            <pc:docMk/>
            <pc:sldMk cId="877673903" sldId="315"/>
            <ac:spMk id="12" creationId="{4C937EC1-575D-419D-B390-B94F999A4976}"/>
          </ac:spMkLst>
        </pc:spChg>
        <pc:spChg chg="mod">
          <ac:chgData name="高靖智" userId="4adb0f81-e469-4ba3-bf98-bded32b57c1c" providerId="ADAL" clId="{8CCE9303-ECBF-4953-AEA4-8B31D87B2C12}" dt="2021-12-03T08:14:04.832" v="711" actId="1038"/>
          <ac:spMkLst>
            <pc:docMk/>
            <pc:sldMk cId="877673903" sldId="315"/>
            <ac:spMk id="13" creationId="{4772DF17-3F36-43B0-B6F5-6AFD9B5E6483}"/>
          </ac:spMkLst>
        </pc:spChg>
        <pc:spChg chg="mod">
          <ac:chgData name="高靖智" userId="4adb0f81-e469-4ba3-bf98-bded32b57c1c" providerId="ADAL" clId="{8CCE9303-ECBF-4953-AEA4-8B31D87B2C12}" dt="2021-12-03T08:14:04.832" v="711" actId="1038"/>
          <ac:spMkLst>
            <pc:docMk/>
            <pc:sldMk cId="877673903" sldId="315"/>
            <ac:spMk id="14" creationId="{CFDA8DB9-E55C-4D8A-AB3F-37F5BABD53B8}"/>
          </ac:spMkLst>
        </pc:spChg>
        <pc:spChg chg="mod">
          <ac:chgData name="高靖智" userId="4adb0f81-e469-4ba3-bf98-bded32b57c1c" providerId="ADAL" clId="{8CCE9303-ECBF-4953-AEA4-8B31D87B2C12}" dt="2021-12-03T08:14:04.832" v="711" actId="1038"/>
          <ac:spMkLst>
            <pc:docMk/>
            <pc:sldMk cId="877673903" sldId="315"/>
            <ac:spMk id="16" creationId="{034C7EDA-7092-4C77-B0CA-FA2C525AC239}"/>
          </ac:spMkLst>
        </pc:spChg>
        <pc:spChg chg="mod">
          <ac:chgData name="高靖智" userId="4adb0f81-e469-4ba3-bf98-bded32b57c1c" providerId="ADAL" clId="{8CCE9303-ECBF-4953-AEA4-8B31D87B2C12}" dt="2021-12-03T08:14:04.832" v="711" actId="1038"/>
          <ac:spMkLst>
            <pc:docMk/>
            <pc:sldMk cId="877673903" sldId="315"/>
            <ac:spMk id="18" creationId="{348CA3F8-16A7-4CDD-8A8D-4EF5F7344155}"/>
          </ac:spMkLst>
        </pc:spChg>
        <pc:spChg chg="mod">
          <ac:chgData name="高靖智" userId="4adb0f81-e469-4ba3-bf98-bded32b57c1c" providerId="ADAL" clId="{8CCE9303-ECBF-4953-AEA4-8B31D87B2C12}" dt="2021-12-03T08:14:04.832" v="711" actId="1038"/>
          <ac:spMkLst>
            <pc:docMk/>
            <pc:sldMk cId="877673903" sldId="315"/>
            <ac:spMk id="20" creationId="{4DFBABA8-D4F8-4256-AC0B-9F960362AFDC}"/>
          </ac:spMkLst>
        </pc:spChg>
        <pc:spChg chg="mod">
          <ac:chgData name="高靖智" userId="4adb0f81-e469-4ba3-bf98-bded32b57c1c" providerId="ADAL" clId="{8CCE9303-ECBF-4953-AEA4-8B31D87B2C12}" dt="2021-12-03T08:14:04.832" v="711" actId="1038"/>
          <ac:spMkLst>
            <pc:docMk/>
            <pc:sldMk cId="877673903" sldId="315"/>
            <ac:spMk id="22" creationId="{351A620F-5BD3-48DD-B859-803A50D3199D}"/>
          </ac:spMkLst>
        </pc:spChg>
        <pc:spChg chg="mod">
          <ac:chgData name="高靖智" userId="4adb0f81-e469-4ba3-bf98-bded32b57c1c" providerId="ADAL" clId="{8CCE9303-ECBF-4953-AEA4-8B31D87B2C12}" dt="2021-12-03T08:14:04.832" v="711" actId="1038"/>
          <ac:spMkLst>
            <pc:docMk/>
            <pc:sldMk cId="877673903" sldId="315"/>
            <ac:spMk id="24" creationId="{0F5A25C2-02E4-4C52-87DE-3BB0DE4F1E71}"/>
          </ac:spMkLst>
        </pc:spChg>
        <pc:spChg chg="mod">
          <ac:chgData name="高靖智" userId="4adb0f81-e469-4ba3-bf98-bded32b57c1c" providerId="ADAL" clId="{8CCE9303-ECBF-4953-AEA4-8B31D87B2C12}" dt="2021-12-03T08:14:04.832" v="711" actId="1038"/>
          <ac:spMkLst>
            <pc:docMk/>
            <pc:sldMk cId="877673903" sldId="315"/>
            <ac:spMk id="26" creationId="{B35B9854-4FBB-4CFF-9DB0-763DBAA90730}"/>
          </ac:spMkLst>
        </pc:spChg>
        <pc:spChg chg="mod">
          <ac:chgData name="高靖智" userId="4adb0f81-e469-4ba3-bf98-bded32b57c1c" providerId="ADAL" clId="{8CCE9303-ECBF-4953-AEA4-8B31D87B2C12}" dt="2021-12-03T08:14:04.832" v="711" actId="1038"/>
          <ac:spMkLst>
            <pc:docMk/>
            <pc:sldMk cId="877673903" sldId="315"/>
            <ac:spMk id="48" creationId="{03C9A261-8D46-462C-A327-1C70F8654986}"/>
          </ac:spMkLst>
        </pc:spChg>
        <pc:spChg chg="mod">
          <ac:chgData name="高靖智" userId="4adb0f81-e469-4ba3-bf98-bded32b57c1c" providerId="ADAL" clId="{8CCE9303-ECBF-4953-AEA4-8B31D87B2C12}" dt="2021-12-03T08:14:04.832" v="711" actId="1038"/>
          <ac:spMkLst>
            <pc:docMk/>
            <pc:sldMk cId="877673903" sldId="315"/>
            <ac:spMk id="51" creationId="{234C3DE9-43DB-4617-9169-24FB748F233A}"/>
          </ac:spMkLst>
        </pc:spChg>
        <pc:spChg chg="mod">
          <ac:chgData name="高靖智" userId="4adb0f81-e469-4ba3-bf98-bded32b57c1c" providerId="ADAL" clId="{8CCE9303-ECBF-4953-AEA4-8B31D87B2C12}" dt="2021-12-03T08:14:04.832" v="711" actId="1038"/>
          <ac:spMkLst>
            <pc:docMk/>
            <pc:sldMk cId="877673903" sldId="315"/>
            <ac:spMk id="53" creationId="{B98556F9-CCED-4C23-BCC3-3D8B3DF2E690}"/>
          </ac:spMkLst>
        </pc:spChg>
        <pc:spChg chg="mod">
          <ac:chgData name="高靖智" userId="4adb0f81-e469-4ba3-bf98-bded32b57c1c" providerId="ADAL" clId="{8CCE9303-ECBF-4953-AEA4-8B31D87B2C12}" dt="2021-12-03T08:14:04.832" v="711" actId="1038"/>
          <ac:spMkLst>
            <pc:docMk/>
            <pc:sldMk cId="877673903" sldId="315"/>
            <ac:spMk id="66" creationId="{456648EE-D54B-4848-B5C8-27402B1CB30B}"/>
          </ac:spMkLst>
        </pc:spChg>
        <pc:spChg chg="mod">
          <ac:chgData name="高靖智" userId="4adb0f81-e469-4ba3-bf98-bded32b57c1c" providerId="ADAL" clId="{8CCE9303-ECBF-4953-AEA4-8B31D87B2C12}" dt="2021-12-03T08:14:04.832" v="711" actId="1038"/>
          <ac:spMkLst>
            <pc:docMk/>
            <pc:sldMk cId="877673903" sldId="315"/>
            <ac:spMk id="67" creationId="{F20247CC-0E2F-4C5F-8C4D-0613E66CC106}"/>
          </ac:spMkLst>
        </pc:spChg>
        <pc:spChg chg="add mod">
          <ac:chgData name="高靖智" userId="4adb0f81-e469-4ba3-bf98-bded32b57c1c" providerId="ADAL" clId="{8CCE9303-ECBF-4953-AEA4-8B31D87B2C12}" dt="2021-12-03T08:20:46.353" v="772" actId="1076"/>
          <ac:spMkLst>
            <pc:docMk/>
            <pc:sldMk cId="877673903" sldId="315"/>
            <ac:spMk id="69" creationId="{0AECB47C-639C-4FD9-B60E-ECB615A7252B}"/>
          </ac:spMkLst>
        </pc:spChg>
        <pc:spChg chg="add mod">
          <ac:chgData name="高靖智" userId="4adb0f81-e469-4ba3-bf98-bded32b57c1c" providerId="ADAL" clId="{8CCE9303-ECBF-4953-AEA4-8B31D87B2C12}" dt="2021-12-09T06:25:31.802" v="3182" actId="1076"/>
          <ac:spMkLst>
            <pc:docMk/>
            <pc:sldMk cId="877673903" sldId="315"/>
            <ac:spMk id="70" creationId="{31202DC5-E88D-4940-8816-B2368617B8C6}"/>
          </ac:spMkLst>
        </pc:spChg>
        <pc:spChg chg="add del">
          <ac:chgData name="高靖智" userId="4adb0f81-e469-4ba3-bf98-bded32b57c1c" providerId="ADAL" clId="{8CCE9303-ECBF-4953-AEA4-8B31D87B2C12}" dt="2021-12-03T10:53:27.944" v="2706" actId="478"/>
          <ac:spMkLst>
            <pc:docMk/>
            <pc:sldMk cId="877673903" sldId="315"/>
            <ac:spMk id="70" creationId="{690D70E4-9760-4222-9318-974FDFEF2622}"/>
          </ac:spMkLst>
        </pc:spChg>
        <pc:spChg chg="add">
          <ac:chgData name="高靖智" userId="4adb0f81-e469-4ba3-bf98-bded32b57c1c" providerId="ADAL" clId="{8CCE9303-ECBF-4953-AEA4-8B31D87B2C12}" dt="2021-12-03T10:53:28.267" v="2707"/>
          <ac:spMkLst>
            <pc:docMk/>
            <pc:sldMk cId="877673903" sldId="315"/>
            <ac:spMk id="71" creationId="{269C056C-1C40-45A0-AEE9-D66AEAC62802}"/>
          </ac:spMkLst>
        </pc:spChg>
        <pc:spChg chg="add mod">
          <ac:chgData name="高靖智" userId="4adb0f81-e469-4ba3-bf98-bded32b57c1c" providerId="ADAL" clId="{8CCE9303-ECBF-4953-AEA4-8B31D87B2C12}" dt="2021-12-09T06:25:31.802" v="3182" actId="1076"/>
          <ac:spMkLst>
            <pc:docMk/>
            <pc:sldMk cId="877673903" sldId="315"/>
            <ac:spMk id="72" creationId="{ECD7894C-A62B-44CA-978B-24A082588846}"/>
          </ac:spMkLst>
        </pc:spChg>
        <pc:spChg chg="add mod">
          <ac:chgData name="高靖智" userId="4adb0f81-e469-4ba3-bf98-bded32b57c1c" providerId="ADAL" clId="{8CCE9303-ECBF-4953-AEA4-8B31D87B2C12}" dt="2021-12-09T06:25:31.802" v="3182" actId="1076"/>
          <ac:spMkLst>
            <pc:docMk/>
            <pc:sldMk cId="877673903" sldId="315"/>
            <ac:spMk id="73" creationId="{DB05EF26-35D8-49E0-88CD-EFEB30BAFF8C}"/>
          </ac:spMkLst>
        </pc:spChg>
        <pc:spChg chg="add mod">
          <ac:chgData name="高靖智" userId="4adb0f81-e469-4ba3-bf98-bded32b57c1c" providerId="ADAL" clId="{8CCE9303-ECBF-4953-AEA4-8B31D87B2C12}" dt="2021-12-09T06:25:31.802" v="3182" actId="1076"/>
          <ac:spMkLst>
            <pc:docMk/>
            <pc:sldMk cId="877673903" sldId="315"/>
            <ac:spMk id="74" creationId="{27C0D6E9-D085-47CE-BA2C-734516289A9B}"/>
          </ac:spMkLst>
        </pc:spChg>
        <pc:spChg chg="add mod">
          <ac:chgData name="高靖智" userId="4adb0f81-e469-4ba3-bf98-bded32b57c1c" providerId="ADAL" clId="{8CCE9303-ECBF-4953-AEA4-8B31D87B2C12}" dt="2021-12-09T06:25:31.802" v="3182" actId="1076"/>
          <ac:spMkLst>
            <pc:docMk/>
            <pc:sldMk cId="877673903" sldId="315"/>
            <ac:spMk id="75" creationId="{896FE90D-39E5-40F7-A244-3E361B19ABBE}"/>
          </ac:spMkLst>
        </pc:spChg>
        <pc:spChg chg="add mod">
          <ac:chgData name="高靖智" userId="4adb0f81-e469-4ba3-bf98-bded32b57c1c" providerId="ADAL" clId="{8CCE9303-ECBF-4953-AEA4-8B31D87B2C12}" dt="2021-12-09T06:25:31.802" v="3182" actId="1076"/>
          <ac:spMkLst>
            <pc:docMk/>
            <pc:sldMk cId="877673903" sldId="315"/>
            <ac:spMk id="76" creationId="{201F3807-AAA6-464B-9819-0C5955A72D70}"/>
          </ac:spMkLst>
        </pc:spChg>
        <pc:spChg chg="add mod">
          <ac:chgData name="高靖智" userId="4adb0f81-e469-4ba3-bf98-bded32b57c1c" providerId="ADAL" clId="{8CCE9303-ECBF-4953-AEA4-8B31D87B2C12}" dt="2021-12-09T06:25:31.802" v="3182" actId="1076"/>
          <ac:spMkLst>
            <pc:docMk/>
            <pc:sldMk cId="877673903" sldId="315"/>
            <ac:spMk id="77" creationId="{BA5AAF92-0F43-46F0-A345-53240ADF5B53}"/>
          </ac:spMkLst>
        </pc:spChg>
        <pc:spChg chg="add mod">
          <ac:chgData name="高靖智" userId="4adb0f81-e469-4ba3-bf98-bded32b57c1c" providerId="ADAL" clId="{8CCE9303-ECBF-4953-AEA4-8B31D87B2C12}" dt="2021-12-09T06:25:31.802" v="3182" actId="1076"/>
          <ac:spMkLst>
            <pc:docMk/>
            <pc:sldMk cId="877673903" sldId="315"/>
            <ac:spMk id="78" creationId="{12E3B975-7821-482A-BE16-9AF4CCE5A89A}"/>
          </ac:spMkLst>
        </pc:spChg>
        <pc:spChg chg="add mod">
          <ac:chgData name="高靖智" userId="4adb0f81-e469-4ba3-bf98-bded32b57c1c" providerId="ADAL" clId="{8CCE9303-ECBF-4953-AEA4-8B31D87B2C12}" dt="2021-12-09T06:25:31.802" v="3182" actId="1076"/>
          <ac:spMkLst>
            <pc:docMk/>
            <pc:sldMk cId="877673903" sldId="315"/>
            <ac:spMk id="79" creationId="{D88481AA-DB61-4CD5-92D0-B2970C0966B6}"/>
          </ac:spMkLst>
        </pc:spChg>
        <pc:spChg chg="add mod">
          <ac:chgData name="高靖智" userId="4adb0f81-e469-4ba3-bf98-bded32b57c1c" providerId="ADAL" clId="{8CCE9303-ECBF-4953-AEA4-8B31D87B2C12}" dt="2021-12-09T06:25:43.463" v="3184" actId="1037"/>
          <ac:spMkLst>
            <pc:docMk/>
            <pc:sldMk cId="877673903" sldId="315"/>
            <ac:spMk id="80" creationId="{3B7B1B75-E296-4EE9-9C6D-6CBCEE2347A8}"/>
          </ac:spMkLst>
        </pc:spChg>
        <pc:graphicFrameChg chg="mod modGraphic">
          <ac:chgData name="高靖智" userId="4adb0f81-e469-4ba3-bf98-bded32b57c1c" providerId="ADAL" clId="{8CCE9303-ECBF-4953-AEA4-8B31D87B2C12}" dt="2021-12-09T06:25:19.809" v="3180" actId="1037"/>
          <ac:graphicFrameMkLst>
            <pc:docMk/>
            <pc:sldMk cId="877673903" sldId="315"/>
            <ac:graphicFrameMk id="8" creationId="{505DD40F-B21C-4906-9A86-9A2B76033628}"/>
          </ac:graphicFrameMkLst>
        </pc:graphicFrameChg>
        <pc:graphicFrameChg chg="mod">
          <ac:chgData name="高靖智" userId="4adb0f81-e469-4ba3-bf98-bded32b57c1c" providerId="ADAL" clId="{8CCE9303-ECBF-4953-AEA4-8B31D87B2C12}" dt="2021-12-03T08:14:04.832" v="711" actId="1038"/>
          <ac:graphicFrameMkLst>
            <pc:docMk/>
            <pc:sldMk cId="877673903" sldId="315"/>
            <ac:graphicFrameMk id="9" creationId="{0256FFB6-D8D7-43A7-8F19-78DC5CB9CBDC}"/>
          </ac:graphicFrameMkLst>
        </pc:graphicFrameChg>
        <pc:graphicFrameChg chg="add mod modGraphic">
          <ac:chgData name="高靖智" userId="4adb0f81-e469-4ba3-bf98-bded32b57c1c" providerId="ADAL" clId="{8CCE9303-ECBF-4953-AEA4-8B31D87B2C12}" dt="2021-12-03T08:19:34.413" v="756" actId="207"/>
          <ac:graphicFrameMkLst>
            <pc:docMk/>
            <pc:sldMk cId="877673903" sldId="315"/>
            <ac:graphicFrameMk id="45" creationId="{C45A94AB-5A09-4724-8005-BC644C65D75A}"/>
          </ac:graphicFrameMkLst>
        </pc:graphicFrameChg>
        <pc:graphicFrameChg chg="add del mod">
          <ac:chgData name="高靖智" userId="4adb0f81-e469-4ba3-bf98-bded32b57c1c" providerId="ADAL" clId="{8CCE9303-ECBF-4953-AEA4-8B31D87B2C12}" dt="2021-12-03T08:15:20.468" v="723" actId="478"/>
          <ac:graphicFrameMkLst>
            <pc:docMk/>
            <pc:sldMk cId="877673903" sldId="315"/>
            <ac:graphicFrameMk id="46" creationId="{B40A385F-CB94-4ED4-8B41-72D265D8E646}"/>
          </ac:graphicFrameMkLst>
        </pc:graphicFrameChg>
        <pc:graphicFrameChg chg="add mod modGraphic">
          <ac:chgData name="高靖智" userId="4adb0f81-e469-4ba3-bf98-bded32b57c1c" providerId="ADAL" clId="{8CCE9303-ECBF-4953-AEA4-8B31D87B2C12}" dt="2021-12-03T08:19:32.246" v="755" actId="207"/>
          <ac:graphicFrameMkLst>
            <pc:docMk/>
            <pc:sldMk cId="877673903" sldId="315"/>
            <ac:graphicFrameMk id="49" creationId="{322A356C-9BB3-4EFA-AE80-15D5A34977A6}"/>
          </ac:graphicFrameMkLst>
        </pc:graphicFrameChg>
        <pc:graphicFrameChg chg="add mod modGraphic">
          <ac:chgData name="高靖智" userId="4adb0f81-e469-4ba3-bf98-bded32b57c1c" providerId="ADAL" clId="{8CCE9303-ECBF-4953-AEA4-8B31D87B2C12}" dt="2021-12-03T08:19:24.093" v="753" actId="207"/>
          <ac:graphicFrameMkLst>
            <pc:docMk/>
            <pc:sldMk cId="877673903" sldId="315"/>
            <ac:graphicFrameMk id="52" creationId="{F6FC6D9D-132B-408F-9CEF-75DD1CB31193}"/>
          </ac:graphicFrameMkLst>
        </pc:graphicFrameChg>
        <pc:graphicFrameChg chg="add mod modGraphic">
          <ac:chgData name="高靖智" userId="4adb0f81-e469-4ba3-bf98-bded32b57c1c" providerId="ADAL" clId="{8CCE9303-ECBF-4953-AEA4-8B31D87B2C12}" dt="2021-12-03T08:19:37.069" v="757" actId="207"/>
          <ac:graphicFrameMkLst>
            <pc:docMk/>
            <pc:sldMk cId="877673903" sldId="315"/>
            <ac:graphicFrameMk id="54" creationId="{1355A462-A8B0-44E6-93A4-7DDE46031103}"/>
          </ac:graphicFrameMkLst>
        </pc:graphicFrameChg>
        <pc:graphicFrameChg chg="add mod modGraphic">
          <ac:chgData name="高靖智" userId="4adb0f81-e469-4ba3-bf98-bded32b57c1c" providerId="ADAL" clId="{8CCE9303-ECBF-4953-AEA4-8B31D87B2C12}" dt="2021-12-03T08:19:39.798" v="758" actId="207"/>
          <ac:graphicFrameMkLst>
            <pc:docMk/>
            <pc:sldMk cId="877673903" sldId="315"/>
            <ac:graphicFrameMk id="56" creationId="{20EF0454-A62E-46B6-A112-83B4AACDA2CA}"/>
          </ac:graphicFrameMkLst>
        </pc:graphicFrameChg>
        <pc:graphicFrameChg chg="add mod modGraphic">
          <ac:chgData name="高靖智" userId="4adb0f81-e469-4ba3-bf98-bded32b57c1c" providerId="ADAL" clId="{8CCE9303-ECBF-4953-AEA4-8B31D87B2C12}" dt="2021-12-03T08:19:29.709" v="754" actId="207"/>
          <ac:graphicFrameMkLst>
            <pc:docMk/>
            <pc:sldMk cId="877673903" sldId="315"/>
            <ac:graphicFrameMk id="57" creationId="{A05DDFA5-5C19-4F86-930B-0AAED315CDA9}"/>
          </ac:graphicFrameMkLst>
        </pc:graphicFrameChg>
        <pc:graphicFrameChg chg="add mod modGraphic">
          <ac:chgData name="高靖智" userId="4adb0f81-e469-4ba3-bf98-bded32b57c1c" providerId="ADAL" clId="{8CCE9303-ECBF-4953-AEA4-8B31D87B2C12}" dt="2021-12-03T08:19:42.063" v="759" actId="207"/>
          <ac:graphicFrameMkLst>
            <pc:docMk/>
            <pc:sldMk cId="877673903" sldId="315"/>
            <ac:graphicFrameMk id="60" creationId="{8BF03929-A21B-4138-839E-A94C54EBBD95}"/>
          </ac:graphicFrameMkLst>
        </pc:graphicFrameChg>
        <pc:graphicFrameChg chg="add mod modGraphic">
          <ac:chgData name="高靖智" userId="4adb0f81-e469-4ba3-bf98-bded32b57c1c" providerId="ADAL" clId="{8CCE9303-ECBF-4953-AEA4-8B31D87B2C12}" dt="2021-12-03T08:19:44.973" v="760" actId="207"/>
          <ac:graphicFrameMkLst>
            <pc:docMk/>
            <pc:sldMk cId="877673903" sldId="315"/>
            <ac:graphicFrameMk id="61" creationId="{76D63794-2E1C-4238-B6E0-11A59BE16E5E}"/>
          </ac:graphicFrameMkLst>
        </pc:graphicFrameChg>
        <pc:graphicFrameChg chg="add mod modGraphic">
          <ac:chgData name="高靖智" userId="4adb0f81-e469-4ba3-bf98-bded32b57c1c" providerId="ADAL" clId="{8CCE9303-ECBF-4953-AEA4-8B31D87B2C12}" dt="2021-12-03T08:19:47.981" v="761" actId="207"/>
          <ac:graphicFrameMkLst>
            <pc:docMk/>
            <pc:sldMk cId="877673903" sldId="315"/>
            <ac:graphicFrameMk id="62" creationId="{334B4435-F70C-48B4-BF72-C23C9CB30181}"/>
          </ac:graphicFrameMkLst>
        </pc:graphicFrameChg>
        <pc:graphicFrameChg chg="add mod modGraphic">
          <ac:chgData name="高靖智" userId="4adb0f81-e469-4ba3-bf98-bded32b57c1c" providerId="ADAL" clId="{8CCE9303-ECBF-4953-AEA4-8B31D87B2C12}" dt="2021-12-03T08:19:55.789" v="764" actId="207"/>
          <ac:graphicFrameMkLst>
            <pc:docMk/>
            <pc:sldMk cId="877673903" sldId="315"/>
            <ac:graphicFrameMk id="64" creationId="{D8B7B3EC-6B26-4401-AE09-203711BAB473}"/>
          </ac:graphicFrameMkLst>
        </pc:graphicFrameChg>
        <pc:graphicFrameChg chg="add mod modGraphic">
          <ac:chgData name="高靖智" userId="4adb0f81-e469-4ba3-bf98-bded32b57c1c" providerId="ADAL" clId="{8CCE9303-ECBF-4953-AEA4-8B31D87B2C12}" dt="2021-12-03T08:19:52.452" v="763" actId="207"/>
          <ac:graphicFrameMkLst>
            <pc:docMk/>
            <pc:sldMk cId="877673903" sldId="315"/>
            <ac:graphicFrameMk id="65" creationId="{015E0B3F-FE3C-4A55-A733-245E48ED964A}"/>
          </ac:graphicFrameMkLst>
        </pc:graphicFrameChg>
        <pc:graphicFrameChg chg="add mod modGraphic">
          <ac:chgData name="高靖智" userId="4adb0f81-e469-4ba3-bf98-bded32b57c1c" providerId="ADAL" clId="{8CCE9303-ECBF-4953-AEA4-8B31D87B2C12}" dt="2021-12-03T08:19:50.224" v="762" actId="207"/>
          <ac:graphicFrameMkLst>
            <pc:docMk/>
            <pc:sldMk cId="877673903" sldId="315"/>
            <ac:graphicFrameMk id="68" creationId="{25FAB22B-A812-4491-86DB-3C6C372460FE}"/>
          </ac:graphicFrameMkLst>
        </pc:graphicFrameChg>
        <pc:cxnChg chg="mod">
          <ac:chgData name="高靖智" userId="4adb0f81-e469-4ba3-bf98-bded32b57c1c" providerId="ADAL" clId="{8CCE9303-ECBF-4953-AEA4-8B31D87B2C12}" dt="2021-12-03T08:14:04.832" v="711" actId="1038"/>
          <ac:cxnSpMkLst>
            <pc:docMk/>
            <pc:sldMk cId="877673903" sldId="315"/>
            <ac:cxnSpMk id="17" creationId="{51FDDFA3-A3E6-4A1A-9794-ADAC391D3111}"/>
          </ac:cxnSpMkLst>
        </pc:cxnChg>
        <pc:cxnChg chg="mod">
          <ac:chgData name="高靖智" userId="4adb0f81-e469-4ba3-bf98-bded32b57c1c" providerId="ADAL" clId="{8CCE9303-ECBF-4953-AEA4-8B31D87B2C12}" dt="2021-12-03T08:14:04.832" v="711" actId="1038"/>
          <ac:cxnSpMkLst>
            <pc:docMk/>
            <pc:sldMk cId="877673903" sldId="315"/>
            <ac:cxnSpMk id="19" creationId="{4B72326F-C58E-4F57-93ED-A862E979E236}"/>
          </ac:cxnSpMkLst>
        </pc:cxnChg>
        <pc:cxnChg chg="mod">
          <ac:chgData name="高靖智" userId="4adb0f81-e469-4ba3-bf98-bded32b57c1c" providerId="ADAL" clId="{8CCE9303-ECBF-4953-AEA4-8B31D87B2C12}" dt="2021-12-03T08:14:04.832" v="711" actId="1038"/>
          <ac:cxnSpMkLst>
            <pc:docMk/>
            <pc:sldMk cId="877673903" sldId="315"/>
            <ac:cxnSpMk id="21" creationId="{B7393D82-5E17-40FF-B9B2-A07583BF5A34}"/>
          </ac:cxnSpMkLst>
        </pc:cxnChg>
        <pc:cxnChg chg="mod">
          <ac:chgData name="高靖智" userId="4adb0f81-e469-4ba3-bf98-bded32b57c1c" providerId="ADAL" clId="{8CCE9303-ECBF-4953-AEA4-8B31D87B2C12}" dt="2021-12-03T08:14:04.832" v="711" actId="1038"/>
          <ac:cxnSpMkLst>
            <pc:docMk/>
            <pc:sldMk cId="877673903" sldId="315"/>
            <ac:cxnSpMk id="23" creationId="{F3403148-5F4C-4721-9428-002F85D0B75E}"/>
          </ac:cxnSpMkLst>
        </pc:cxnChg>
        <pc:cxnChg chg="mod">
          <ac:chgData name="高靖智" userId="4adb0f81-e469-4ba3-bf98-bded32b57c1c" providerId="ADAL" clId="{8CCE9303-ECBF-4953-AEA4-8B31D87B2C12}" dt="2021-12-03T08:14:04.832" v="711" actId="1038"/>
          <ac:cxnSpMkLst>
            <pc:docMk/>
            <pc:sldMk cId="877673903" sldId="315"/>
            <ac:cxnSpMk id="27" creationId="{29CA26B4-5864-4C8B-B951-683EB615513B}"/>
          </ac:cxnSpMkLst>
        </pc:cxnChg>
        <pc:cxnChg chg="mod">
          <ac:chgData name="高靖智" userId="4adb0f81-e469-4ba3-bf98-bded32b57c1c" providerId="ADAL" clId="{8CCE9303-ECBF-4953-AEA4-8B31D87B2C12}" dt="2021-12-03T08:14:04.832" v="711" actId="1038"/>
          <ac:cxnSpMkLst>
            <pc:docMk/>
            <pc:sldMk cId="877673903" sldId="315"/>
            <ac:cxnSpMk id="30" creationId="{9A4AA3B0-FD1A-4BBA-9AA5-38237C8D6D28}"/>
          </ac:cxnSpMkLst>
        </pc:cxnChg>
        <pc:cxnChg chg="mod">
          <ac:chgData name="高靖智" userId="4adb0f81-e469-4ba3-bf98-bded32b57c1c" providerId="ADAL" clId="{8CCE9303-ECBF-4953-AEA4-8B31D87B2C12}" dt="2021-12-03T08:14:04.832" v="711" actId="1038"/>
          <ac:cxnSpMkLst>
            <pc:docMk/>
            <pc:sldMk cId="877673903" sldId="315"/>
            <ac:cxnSpMk id="31" creationId="{A4271E57-3306-48A4-96B0-BC8722025A33}"/>
          </ac:cxnSpMkLst>
        </pc:cxnChg>
        <pc:cxnChg chg="mod">
          <ac:chgData name="高靖智" userId="4adb0f81-e469-4ba3-bf98-bded32b57c1c" providerId="ADAL" clId="{8CCE9303-ECBF-4953-AEA4-8B31D87B2C12}" dt="2021-12-03T08:14:04.832" v="711" actId="1038"/>
          <ac:cxnSpMkLst>
            <pc:docMk/>
            <pc:sldMk cId="877673903" sldId="315"/>
            <ac:cxnSpMk id="32" creationId="{DEB80853-41CC-4D1C-8019-BA15A863E703}"/>
          </ac:cxnSpMkLst>
        </pc:cxnChg>
        <pc:cxnChg chg="mod">
          <ac:chgData name="高靖智" userId="4adb0f81-e469-4ba3-bf98-bded32b57c1c" providerId="ADAL" clId="{8CCE9303-ECBF-4953-AEA4-8B31D87B2C12}" dt="2021-12-03T08:14:04.832" v="711" actId="1038"/>
          <ac:cxnSpMkLst>
            <pc:docMk/>
            <pc:sldMk cId="877673903" sldId="315"/>
            <ac:cxnSpMk id="33" creationId="{6664773B-9862-4EBD-9B8C-8EAE5B359A00}"/>
          </ac:cxnSpMkLst>
        </pc:cxnChg>
        <pc:cxnChg chg="mod">
          <ac:chgData name="高靖智" userId="4adb0f81-e469-4ba3-bf98-bded32b57c1c" providerId="ADAL" clId="{8CCE9303-ECBF-4953-AEA4-8B31D87B2C12}" dt="2021-12-03T08:14:04.832" v="711" actId="1038"/>
          <ac:cxnSpMkLst>
            <pc:docMk/>
            <pc:sldMk cId="877673903" sldId="315"/>
            <ac:cxnSpMk id="34" creationId="{2026097C-623B-4E96-A632-2849CEAD5B9C}"/>
          </ac:cxnSpMkLst>
        </pc:cxnChg>
        <pc:cxnChg chg="mod">
          <ac:chgData name="高靖智" userId="4adb0f81-e469-4ba3-bf98-bded32b57c1c" providerId="ADAL" clId="{8CCE9303-ECBF-4953-AEA4-8B31D87B2C12}" dt="2021-12-03T08:14:04.832" v="711" actId="1038"/>
          <ac:cxnSpMkLst>
            <pc:docMk/>
            <pc:sldMk cId="877673903" sldId="315"/>
            <ac:cxnSpMk id="35" creationId="{ABD195F6-5ED4-40BE-A3BA-A519B89E9D72}"/>
          </ac:cxnSpMkLst>
        </pc:cxnChg>
        <pc:cxnChg chg="mod">
          <ac:chgData name="高靖智" userId="4adb0f81-e469-4ba3-bf98-bded32b57c1c" providerId="ADAL" clId="{8CCE9303-ECBF-4953-AEA4-8B31D87B2C12}" dt="2021-12-03T08:14:04.832" v="711" actId="1038"/>
          <ac:cxnSpMkLst>
            <pc:docMk/>
            <pc:sldMk cId="877673903" sldId="315"/>
            <ac:cxnSpMk id="40" creationId="{807A4800-1486-480E-8971-00479BAE4B4A}"/>
          </ac:cxnSpMkLst>
        </pc:cxnChg>
        <pc:cxnChg chg="mod">
          <ac:chgData name="高靖智" userId="4adb0f81-e469-4ba3-bf98-bded32b57c1c" providerId="ADAL" clId="{8CCE9303-ECBF-4953-AEA4-8B31D87B2C12}" dt="2021-12-03T08:14:04.832" v="711" actId="1038"/>
          <ac:cxnSpMkLst>
            <pc:docMk/>
            <pc:sldMk cId="877673903" sldId="315"/>
            <ac:cxnSpMk id="41" creationId="{2701E3FC-07EC-4537-BA00-2FB857E5B254}"/>
          </ac:cxnSpMkLst>
        </pc:cxnChg>
        <pc:cxnChg chg="mod">
          <ac:chgData name="高靖智" userId="4adb0f81-e469-4ba3-bf98-bded32b57c1c" providerId="ADAL" clId="{8CCE9303-ECBF-4953-AEA4-8B31D87B2C12}" dt="2021-12-03T08:14:04.832" v="711" actId="1038"/>
          <ac:cxnSpMkLst>
            <pc:docMk/>
            <pc:sldMk cId="877673903" sldId="315"/>
            <ac:cxnSpMk id="47" creationId="{D7C57B7E-ABCE-4B77-8918-C1D97F0F1DB9}"/>
          </ac:cxnSpMkLst>
        </pc:cxnChg>
        <pc:cxnChg chg="mod">
          <ac:chgData name="高靖智" userId="4adb0f81-e469-4ba3-bf98-bded32b57c1c" providerId="ADAL" clId="{8CCE9303-ECBF-4953-AEA4-8B31D87B2C12}" dt="2021-12-03T08:14:04.832" v="711" actId="1038"/>
          <ac:cxnSpMkLst>
            <pc:docMk/>
            <pc:sldMk cId="877673903" sldId="315"/>
            <ac:cxnSpMk id="50" creationId="{24E9AF3F-5C87-4B22-A0C8-54AC7B483790}"/>
          </ac:cxnSpMkLst>
        </pc:cxnChg>
        <pc:cxnChg chg="mod">
          <ac:chgData name="高靖智" userId="4adb0f81-e469-4ba3-bf98-bded32b57c1c" providerId="ADAL" clId="{8CCE9303-ECBF-4953-AEA4-8B31D87B2C12}" dt="2021-12-03T08:14:04.832" v="711" actId="1038"/>
          <ac:cxnSpMkLst>
            <pc:docMk/>
            <pc:sldMk cId="877673903" sldId="315"/>
            <ac:cxnSpMk id="55" creationId="{1BD8CD9C-3DB9-485B-96ED-89F51A683296}"/>
          </ac:cxnSpMkLst>
        </pc:cxnChg>
        <pc:cxnChg chg="mod">
          <ac:chgData name="高靖智" userId="4adb0f81-e469-4ba3-bf98-bded32b57c1c" providerId="ADAL" clId="{8CCE9303-ECBF-4953-AEA4-8B31D87B2C12}" dt="2021-12-03T08:14:04.832" v="711" actId="1038"/>
          <ac:cxnSpMkLst>
            <pc:docMk/>
            <pc:sldMk cId="877673903" sldId="315"/>
            <ac:cxnSpMk id="58" creationId="{BA74D5A8-EFBD-40DF-9DC8-8C99298AC680}"/>
          </ac:cxnSpMkLst>
        </pc:cxnChg>
        <pc:cxnChg chg="mod">
          <ac:chgData name="高靖智" userId="4adb0f81-e469-4ba3-bf98-bded32b57c1c" providerId="ADAL" clId="{8CCE9303-ECBF-4953-AEA4-8B31D87B2C12}" dt="2021-12-03T08:14:04.832" v="711" actId="1038"/>
          <ac:cxnSpMkLst>
            <pc:docMk/>
            <pc:sldMk cId="877673903" sldId="315"/>
            <ac:cxnSpMk id="59" creationId="{EBEB4BE6-9E9E-46F1-8ACA-DBF73078A3F9}"/>
          </ac:cxnSpMkLst>
        </pc:cxnChg>
        <pc:cxnChg chg="mod">
          <ac:chgData name="高靖智" userId="4adb0f81-e469-4ba3-bf98-bded32b57c1c" providerId="ADAL" clId="{8CCE9303-ECBF-4953-AEA4-8B31D87B2C12}" dt="2021-12-03T08:14:04.832" v="711" actId="1038"/>
          <ac:cxnSpMkLst>
            <pc:docMk/>
            <pc:sldMk cId="877673903" sldId="315"/>
            <ac:cxnSpMk id="63" creationId="{1D9C22D9-042C-4E48-966A-7CD617826F83}"/>
          </ac:cxnSpMkLst>
        </pc:cxnChg>
      </pc:sldChg>
      <pc:sldChg chg="addSp modSp">
        <pc:chgData name="高靖智" userId="4adb0f81-e469-4ba3-bf98-bded32b57c1c" providerId="ADAL" clId="{8CCE9303-ECBF-4953-AEA4-8B31D87B2C12}" dt="2021-12-16T11:34:21.771" v="3509"/>
        <pc:sldMkLst>
          <pc:docMk/>
          <pc:sldMk cId="3642109984" sldId="316"/>
        </pc:sldMkLst>
        <pc:spChg chg="mod">
          <ac:chgData name="高靖智" userId="4adb0f81-e469-4ba3-bf98-bded32b57c1c" providerId="ADAL" clId="{8CCE9303-ECBF-4953-AEA4-8B31D87B2C12}" dt="2021-12-16T11:34:21.771" v="3509"/>
          <ac:spMkLst>
            <pc:docMk/>
            <pc:sldMk cId="3642109984" sldId="316"/>
            <ac:spMk id="2" creationId="{950FA69D-BB7D-4781-B348-2A23F7DFA149}"/>
          </ac:spMkLst>
        </pc:spChg>
        <pc:spChg chg="mod">
          <ac:chgData name="高靖智" userId="4adb0f81-e469-4ba3-bf98-bded32b57c1c" providerId="ADAL" clId="{8CCE9303-ECBF-4953-AEA4-8B31D87B2C12}" dt="2021-12-09T06:27:57.127" v="3278" actId="1035"/>
          <ac:spMkLst>
            <pc:docMk/>
            <pc:sldMk cId="3642109984" sldId="316"/>
            <ac:spMk id="12" creationId="{4C937EC1-575D-419D-B390-B94F999A4976}"/>
          </ac:spMkLst>
        </pc:spChg>
        <pc:spChg chg="add mod">
          <ac:chgData name="高靖智" userId="4adb0f81-e469-4ba3-bf98-bded32b57c1c" providerId="ADAL" clId="{8CCE9303-ECBF-4953-AEA4-8B31D87B2C12}" dt="2021-12-09T06:26:23.358" v="3247" actId="1076"/>
          <ac:spMkLst>
            <pc:docMk/>
            <pc:sldMk cId="3642109984" sldId="316"/>
            <ac:spMk id="37" creationId="{AF8AA94A-0BD9-4335-954E-B9AC90BA6DC5}"/>
          </ac:spMkLst>
        </pc:spChg>
        <pc:spChg chg="add mod">
          <ac:chgData name="高靖智" userId="4adb0f81-e469-4ba3-bf98-bded32b57c1c" providerId="ADAL" clId="{8CCE9303-ECBF-4953-AEA4-8B31D87B2C12}" dt="2021-12-09T06:26:23.358" v="3247" actId="1076"/>
          <ac:spMkLst>
            <pc:docMk/>
            <pc:sldMk cId="3642109984" sldId="316"/>
            <ac:spMk id="38" creationId="{EE70ACBE-2047-4D82-8435-5B1E0D0089F5}"/>
          </ac:spMkLst>
        </pc:spChg>
        <pc:spChg chg="add mod">
          <ac:chgData name="高靖智" userId="4adb0f81-e469-4ba3-bf98-bded32b57c1c" providerId="ADAL" clId="{8CCE9303-ECBF-4953-AEA4-8B31D87B2C12}" dt="2021-12-09T06:26:23.358" v="3247" actId="1076"/>
          <ac:spMkLst>
            <pc:docMk/>
            <pc:sldMk cId="3642109984" sldId="316"/>
            <ac:spMk id="39" creationId="{4FCCF6BA-9916-448E-9C11-70293B1F192A}"/>
          </ac:spMkLst>
        </pc:spChg>
        <pc:spChg chg="add mod">
          <ac:chgData name="高靖智" userId="4adb0f81-e469-4ba3-bf98-bded32b57c1c" providerId="ADAL" clId="{8CCE9303-ECBF-4953-AEA4-8B31D87B2C12}" dt="2021-12-09T06:26:23.358" v="3247" actId="1076"/>
          <ac:spMkLst>
            <pc:docMk/>
            <pc:sldMk cId="3642109984" sldId="316"/>
            <ac:spMk id="42" creationId="{080FFDE1-1DAB-4D0F-AEB8-333680DC5E40}"/>
          </ac:spMkLst>
        </pc:spChg>
        <pc:spChg chg="add mod">
          <ac:chgData name="高靖智" userId="4adb0f81-e469-4ba3-bf98-bded32b57c1c" providerId="ADAL" clId="{8CCE9303-ECBF-4953-AEA4-8B31D87B2C12}" dt="2021-12-09T06:26:23.358" v="3247" actId="1076"/>
          <ac:spMkLst>
            <pc:docMk/>
            <pc:sldMk cId="3642109984" sldId="316"/>
            <ac:spMk id="43" creationId="{873E434C-ACDD-483A-9EEA-54B14524D55D}"/>
          </ac:spMkLst>
        </pc:spChg>
        <pc:spChg chg="add mod">
          <ac:chgData name="高靖智" userId="4adb0f81-e469-4ba3-bf98-bded32b57c1c" providerId="ADAL" clId="{8CCE9303-ECBF-4953-AEA4-8B31D87B2C12}" dt="2021-12-09T06:26:23.358" v="3247" actId="1076"/>
          <ac:spMkLst>
            <pc:docMk/>
            <pc:sldMk cId="3642109984" sldId="316"/>
            <ac:spMk id="44" creationId="{31588B35-6981-4CD3-AB75-809D1FCA9041}"/>
          </ac:spMkLst>
        </pc:spChg>
        <pc:spChg chg="add mod">
          <ac:chgData name="高靖智" userId="4adb0f81-e469-4ba3-bf98-bded32b57c1c" providerId="ADAL" clId="{8CCE9303-ECBF-4953-AEA4-8B31D87B2C12}" dt="2021-12-09T06:26:23.358" v="3247" actId="1076"/>
          <ac:spMkLst>
            <pc:docMk/>
            <pc:sldMk cId="3642109984" sldId="316"/>
            <ac:spMk id="45" creationId="{DAD943C4-FA70-4360-94E5-DB558C01C19B}"/>
          </ac:spMkLst>
        </pc:spChg>
        <pc:spChg chg="add mod">
          <ac:chgData name="高靖智" userId="4adb0f81-e469-4ba3-bf98-bded32b57c1c" providerId="ADAL" clId="{8CCE9303-ECBF-4953-AEA4-8B31D87B2C12}" dt="2021-12-09T06:26:23.358" v="3247" actId="1076"/>
          <ac:spMkLst>
            <pc:docMk/>
            <pc:sldMk cId="3642109984" sldId="316"/>
            <ac:spMk id="46" creationId="{9FC94285-80FE-4384-85F4-775F64F355DE}"/>
          </ac:spMkLst>
        </pc:spChg>
        <pc:spChg chg="add mod">
          <ac:chgData name="高靖智" userId="4adb0f81-e469-4ba3-bf98-bded32b57c1c" providerId="ADAL" clId="{8CCE9303-ECBF-4953-AEA4-8B31D87B2C12}" dt="2021-12-09T06:26:23.358" v="3247" actId="1076"/>
          <ac:spMkLst>
            <pc:docMk/>
            <pc:sldMk cId="3642109984" sldId="316"/>
            <ac:spMk id="49" creationId="{3CB8E93B-D2E8-45B9-BB2E-1EC005813D85}"/>
          </ac:spMkLst>
        </pc:spChg>
        <pc:spChg chg="add mod">
          <ac:chgData name="高靖智" userId="4adb0f81-e469-4ba3-bf98-bded32b57c1c" providerId="ADAL" clId="{8CCE9303-ECBF-4953-AEA4-8B31D87B2C12}" dt="2021-12-09T06:26:23.358" v="3247" actId="1076"/>
          <ac:spMkLst>
            <pc:docMk/>
            <pc:sldMk cId="3642109984" sldId="316"/>
            <ac:spMk id="52" creationId="{1D7D58A3-0DB3-499B-A139-0EA9F31F56B1}"/>
          </ac:spMkLst>
        </pc:spChg>
        <pc:graphicFrameChg chg="mod modGraphic">
          <ac:chgData name="高靖智" userId="4adb0f81-e469-4ba3-bf98-bded32b57c1c" providerId="ADAL" clId="{8CCE9303-ECBF-4953-AEA4-8B31D87B2C12}" dt="2021-12-09T06:26:17.962" v="3245" actId="1037"/>
          <ac:graphicFrameMkLst>
            <pc:docMk/>
            <pc:sldMk cId="3642109984" sldId="316"/>
            <ac:graphicFrameMk id="8" creationId="{505DD40F-B21C-4906-9A86-9A2B76033628}"/>
          </ac:graphicFrameMkLst>
        </pc:graphicFrameChg>
      </pc:sldChg>
      <pc:sldChg chg="addSp modSp ord">
        <pc:chgData name="高靖智" userId="4adb0f81-e469-4ba3-bf98-bded32b57c1c" providerId="ADAL" clId="{8CCE9303-ECBF-4953-AEA4-8B31D87B2C12}" dt="2021-12-16T11:34:18.450" v="3507"/>
        <pc:sldMkLst>
          <pc:docMk/>
          <pc:sldMk cId="2153803914" sldId="317"/>
        </pc:sldMkLst>
        <pc:spChg chg="mod">
          <ac:chgData name="高靖智" userId="4adb0f81-e469-4ba3-bf98-bded32b57c1c" providerId="ADAL" clId="{8CCE9303-ECBF-4953-AEA4-8B31D87B2C12}" dt="2021-12-16T11:34:18.450" v="3507"/>
          <ac:spMkLst>
            <pc:docMk/>
            <pc:sldMk cId="2153803914" sldId="317"/>
            <ac:spMk id="2" creationId="{950FA69D-BB7D-4781-B348-2A23F7DFA149}"/>
          </ac:spMkLst>
        </pc:spChg>
        <pc:spChg chg="mod">
          <ac:chgData name="高靖智" userId="4adb0f81-e469-4ba3-bf98-bded32b57c1c" providerId="ADAL" clId="{8CCE9303-ECBF-4953-AEA4-8B31D87B2C12}" dt="2021-12-09T06:27:45.848" v="3265" actId="15"/>
          <ac:spMkLst>
            <pc:docMk/>
            <pc:sldMk cId="2153803914" sldId="317"/>
            <ac:spMk id="12" creationId="{4C937EC1-575D-419D-B390-B94F999A4976}"/>
          </ac:spMkLst>
        </pc:spChg>
        <pc:spChg chg="add mod">
          <ac:chgData name="高靖智" userId="4adb0f81-e469-4ba3-bf98-bded32b57c1c" providerId="ADAL" clId="{8CCE9303-ECBF-4953-AEA4-8B31D87B2C12}" dt="2021-12-09T06:26:04.577" v="3206" actId="1076"/>
          <ac:spMkLst>
            <pc:docMk/>
            <pc:sldMk cId="2153803914" sldId="317"/>
            <ac:spMk id="37" creationId="{A2A45403-DFC9-463D-8198-C4FBE44F2D17}"/>
          </ac:spMkLst>
        </pc:spChg>
        <pc:spChg chg="add mod">
          <ac:chgData name="高靖智" userId="4adb0f81-e469-4ba3-bf98-bded32b57c1c" providerId="ADAL" clId="{8CCE9303-ECBF-4953-AEA4-8B31D87B2C12}" dt="2021-12-09T06:26:04.577" v="3206" actId="1076"/>
          <ac:spMkLst>
            <pc:docMk/>
            <pc:sldMk cId="2153803914" sldId="317"/>
            <ac:spMk id="38" creationId="{578482D2-8C23-4FD9-AA4C-B1D945D1A168}"/>
          </ac:spMkLst>
        </pc:spChg>
        <pc:spChg chg="add mod">
          <ac:chgData name="高靖智" userId="4adb0f81-e469-4ba3-bf98-bded32b57c1c" providerId="ADAL" clId="{8CCE9303-ECBF-4953-AEA4-8B31D87B2C12}" dt="2021-12-09T06:26:04.577" v="3206" actId="1076"/>
          <ac:spMkLst>
            <pc:docMk/>
            <pc:sldMk cId="2153803914" sldId="317"/>
            <ac:spMk id="39" creationId="{CE4FEAB8-B96F-44D0-BF8C-728D5DE1822B}"/>
          </ac:spMkLst>
        </pc:spChg>
        <pc:spChg chg="add mod">
          <ac:chgData name="高靖智" userId="4adb0f81-e469-4ba3-bf98-bded32b57c1c" providerId="ADAL" clId="{8CCE9303-ECBF-4953-AEA4-8B31D87B2C12}" dt="2021-12-09T06:26:04.577" v="3206" actId="1076"/>
          <ac:spMkLst>
            <pc:docMk/>
            <pc:sldMk cId="2153803914" sldId="317"/>
            <ac:spMk id="42" creationId="{15B1E7ED-4377-48BB-8391-8A5D993DB3D2}"/>
          </ac:spMkLst>
        </pc:spChg>
        <pc:spChg chg="add mod">
          <ac:chgData name="高靖智" userId="4adb0f81-e469-4ba3-bf98-bded32b57c1c" providerId="ADAL" clId="{8CCE9303-ECBF-4953-AEA4-8B31D87B2C12}" dt="2021-12-09T06:26:04.577" v="3206" actId="1076"/>
          <ac:spMkLst>
            <pc:docMk/>
            <pc:sldMk cId="2153803914" sldId="317"/>
            <ac:spMk id="43" creationId="{7104A8C7-753A-4321-81D6-E66BABD7520B}"/>
          </ac:spMkLst>
        </pc:spChg>
        <pc:spChg chg="add mod">
          <ac:chgData name="高靖智" userId="4adb0f81-e469-4ba3-bf98-bded32b57c1c" providerId="ADAL" clId="{8CCE9303-ECBF-4953-AEA4-8B31D87B2C12}" dt="2021-12-09T06:26:04.577" v="3206" actId="1076"/>
          <ac:spMkLst>
            <pc:docMk/>
            <pc:sldMk cId="2153803914" sldId="317"/>
            <ac:spMk id="44" creationId="{BF6354D5-868F-4FD1-A7B5-AAC96E427051}"/>
          </ac:spMkLst>
        </pc:spChg>
        <pc:spChg chg="add mod">
          <ac:chgData name="高靖智" userId="4adb0f81-e469-4ba3-bf98-bded32b57c1c" providerId="ADAL" clId="{8CCE9303-ECBF-4953-AEA4-8B31D87B2C12}" dt="2021-12-09T06:26:04.577" v="3206" actId="1076"/>
          <ac:spMkLst>
            <pc:docMk/>
            <pc:sldMk cId="2153803914" sldId="317"/>
            <ac:spMk id="45" creationId="{7455E0A3-616B-495F-A152-7526D89C4741}"/>
          </ac:spMkLst>
        </pc:spChg>
        <pc:spChg chg="add mod">
          <ac:chgData name="高靖智" userId="4adb0f81-e469-4ba3-bf98-bded32b57c1c" providerId="ADAL" clId="{8CCE9303-ECBF-4953-AEA4-8B31D87B2C12}" dt="2021-12-09T06:26:04.577" v="3206" actId="1076"/>
          <ac:spMkLst>
            <pc:docMk/>
            <pc:sldMk cId="2153803914" sldId="317"/>
            <ac:spMk id="46" creationId="{6A967569-531D-4C69-BFA1-D47AEF61A1D7}"/>
          </ac:spMkLst>
        </pc:spChg>
        <pc:spChg chg="add mod">
          <ac:chgData name="高靖智" userId="4adb0f81-e469-4ba3-bf98-bded32b57c1c" providerId="ADAL" clId="{8CCE9303-ECBF-4953-AEA4-8B31D87B2C12}" dt="2021-12-09T06:26:04.577" v="3206" actId="1076"/>
          <ac:spMkLst>
            <pc:docMk/>
            <pc:sldMk cId="2153803914" sldId="317"/>
            <ac:spMk id="49" creationId="{81C46D1C-CE60-4980-B35C-CFC2404CA6E6}"/>
          </ac:spMkLst>
        </pc:spChg>
        <pc:spChg chg="add mod">
          <ac:chgData name="高靖智" userId="4adb0f81-e469-4ba3-bf98-bded32b57c1c" providerId="ADAL" clId="{8CCE9303-ECBF-4953-AEA4-8B31D87B2C12}" dt="2021-12-09T06:26:04.577" v="3206" actId="1076"/>
          <ac:spMkLst>
            <pc:docMk/>
            <pc:sldMk cId="2153803914" sldId="317"/>
            <ac:spMk id="52" creationId="{D8EF2D85-2C98-41F8-BEF6-DC9C444F4EB2}"/>
          </ac:spMkLst>
        </pc:spChg>
        <pc:graphicFrameChg chg="mod modGraphic">
          <ac:chgData name="高靖智" userId="4adb0f81-e469-4ba3-bf98-bded32b57c1c" providerId="ADAL" clId="{8CCE9303-ECBF-4953-AEA4-8B31D87B2C12}" dt="2021-12-09T06:25:56.192" v="3204" actId="1037"/>
          <ac:graphicFrameMkLst>
            <pc:docMk/>
            <pc:sldMk cId="2153803914" sldId="317"/>
            <ac:graphicFrameMk id="8" creationId="{505DD40F-B21C-4906-9A86-9A2B76033628}"/>
          </ac:graphicFrameMkLst>
        </pc:graphicFrameChg>
      </pc:sldChg>
      <pc:sldChg chg="addSp delSp modSp add ord">
        <pc:chgData name="高靖智" userId="4adb0f81-e469-4ba3-bf98-bded32b57c1c" providerId="ADAL" clId="{8CCE9303-ECBF-4953-AEA4-8B31D87B2C12}" dt="2021-12-16T11:34:48.115" v="3527"/>
        <pc:sldMkLst>
          <pc:docMk/>
          <pc:sldMk cId="1906245027" sldId="319"/>
        </pc:sldMkLst>
        <pc:spChg chg="mod">
          <ac:chgData name="高靖智" userId="4adb0f81-e469-4ba3-bf98-bded32b57c1c" providerId="ADAL" clId="{8CCE9303-ECBF-4953-AEA4-8B31D87B2C12}" dt="2021-12-16T11:34:48.115" v="3527"/>
          <ac:spMkLst>
            <pc:docMk/>
            <pc:sldMk cId="1906245027" sldId="319"/>
            <ac:spMk id="2" creationId="{00000000-0000-0000-0000-000000000000}"/>
          </ac:spMkLst>
        </pc:spChg>
        <pc:spChg chg="mod">
          <ac:chgData name="高靖智" userId="4adb0f81-e469-4ba3-bf98-bded32b57c1c" providerId="ADAL" clId="{8CCE9303-ECBF-4953-AEA4-8B31D87B2C12}" dt="2021-12-03T10:27:17.024" v="2028" actId="20577"/>
          <ac:spMkLst>
            <pc:docMk/>
            <pc:sldMk cId="1906245027" sldId="319"/>
            <ac:spMk id="3" creationId="{00000000-0000-0000-0000-000000000000}"/>
          </ac:spMkLst>
        </pc:spChg>
        <pc:spChg chg="add mod">
          <ac:chgData name="高靖智" userId="4adb0f81-e469-4ba3-bf98-bded32b57c1c" providerId="ADAL" clId="{8CCE9303-ECBF-4953-AEA4-8B31D87B2C12}" dt="2021-12-03T10:44:15.611" v="2651" actId="1076"/>
          <ac:spMkLst>
            <pc:docMk/>
            <pc:sldMk cId="1906245027" sldId="319"/>
            <ac:spMk id="5" creationId="{DAAA61FB-4E0A-4E9C-AD1C-94374F774C74}"/>
          </ac:spMkLst>
        </pc:spChg>
        <pc:spChg chg="mod">
          <ac:chgData name="高靖智" userId="4adb0f81-e469-4ba3-bf98-bded32b57c1c" providerId="ADAL" clId="{8CCE9303-ECBF-4953-AEA4-8B31D87B2C12}" dt="2021-12-03T10:44:15.611" v="2651" actId="1076"/>
          <ac:spMkLst>
            <pc:docMk/>
            <pc:sldMk cId="1906245027" sldId="319"/>
            <ac:spMk id="6" creationId="{00000000-0000-0000-0000-000000000000}"/>
          </ac:spMkLst>
        </pc:spChg>
        <pc:spChg chg="add del mod">
          <ac:chgData name="高靖智" userId="4adb0f81-e469-4ba3-bf98-bded32b57c1c" providerId="ADAL" clId="{8CCE9303-ECBF-4953-AEA4-8B31D87B2C12}" dt="2021-12-03T10:44:07.014" v="2650" actId="478"/>
          <ac:spMkLst>
            <pc:docMk/>
            <pc:sldMk cId="1906245027" sldId="319"/>
            <ac:spMk id="7" creationId="{EE365BE2-4963-4C5C-AF30-C1DAE0718F6F}"/>
          </ac:spMkLst>
        </pc:spChg>
      </pc:sldChg>
      <pc:sldChg chg="addSp modSp add modTransition">
        <pc:chgData name="高靖智" userId="4adb0f81-e469-4ba3-bf98-bded32b57c1c" providerId="ADAL" clId="{8CCE9303-ECBF-4953-AEA4-8B31D87B2C12}" dt="2021-12-16T11:34:50.897" v="3529"/>
        <pc:sldMkLst>
          <pc:docMk/>
          <pc:sldMk cId="1337340951" sldId="320"/>
        </pc:sldMkLst>
        <pc:spChg chg="mod">
          <ac:chgData name="高靖智" userId="4adb0f81-e469-4ba3-bf98-bded32b57c1c" providerId="ADAL" clId="{8CCE9303-ECBF-4953-AEA4-8B31D87B2C12}" dt="2021-12-16T11:34:50.897" v="3529"/>
          <ac:spMkLst>
            <pc:docMk/>
            <pc:sldMk cId="1337340951" sldId="320"/>
            <ac:spMk id="2" creationId="{00000000-0000-0000-0000-000000000000}"/>
          </ac:spMkLst>
        </pc:spChg>
        <pc:spChg chg="mod">
          <ac:chgData name="高靖智" userId="4adb0f81-e469-4ba3-bf98-bded32b57c1c" providerId="ADAL" clId="{8CCE9303-ECBF-4953-AEA4-8B31D87B2C12}" dt="2021-12-03T10:30:05.905" v="2129" actId="6549"/>
          <ac:spMkLst>
            <pc:docMk/>
            <pc:sldMk cId="1337340951" sldId="320"/>
            <ac:spMk id="3" creationId="{00000000-0000-0000-0000-000000000000}"/>
          </ac:spMkLst>
        </pc:spChg>
        <pc:spChg chg="mod">
          <ac:chgData name="高靖智" userId="4adb0f81-e469-4ba3-bf98-bded32b57c1c" providerId="ADAL" clId="{8CCE9303-ECBF-4953-AEA4-8B31D87B2C12}" dt="2021-12-03T10:33:50.256" v="2267" actId="1076"/>
          <ac:spMkLst>
            <pc:docMk/>
            <pc:sldMk cId="1337340951" sldId="320"/>
            <ac:spMk id="6" creationId="{032B93B0-6D7B-4B5D-9C88-2B2077C7E094}"/>
          </ac:spMkLst>
        </pc:spChg>
        <pc:spChg chg="add mod">
          <ac:chgData name="高靖智" userId="4adb0f81-e469-4ba3-bf98-bded32b57c1c" providerId="ADAL" clId="{8CCE9303-ECBF-4953-AEA4-8B31D87B2C12}" dt="2021-12-03T10:33:50.256" v="2267" actId="1076"/>
          <ac:spMkLst>
            <pc:docMk/>
            <pc:sldMk cId="1337340951" sldId="320"/>
            <ac:spMk id="7" creationId="{46783141-0468-4C13-BE05-BA1DAF0BEB63}"/>
          </ac:spMkLst>
        </pc:spChg>
        <pc:spChg chg="add mod">
          <ac:chgData name="高靖智" userId="4adb0f81-e469-4ba3-bf98-bded32b57c1c" providerId="ADAL" clId="{8CCE9303-ECBF-4953-AEA4-8B31D87B2C12}" dt="2021-12-03T10:33:50.256" v="2267" actId="1076"/>
          <ac:spMkLst>
            <pc:docMk/>
            <pc:sldMk cId="1337340951" sldId="320"/>
            <ac:spMk id="8" creationId="{22A181D2-BF1B-483E-BDC2-11B882758F02}"/>
          </ac:spMkLst>
        </pc:spChg>
        <pc:cxnChg chg="add mod">
          <ac:chgData name="高靖智" userId="4adb0f81-e469-4ba3-bf98-bded32b57c1c" providerId="ADAL" clId="{8CCE9303-ECBF-4953-AEA4-8B31D87B2C12}" dt="2021-12-03T10:33:50.256" v="2267" actId="1076"/>
          <ac:cxnSpMkLst>
            <pc:docMk/>
            <pc:sldMk cId="1337340951" sldId="320"/>
            <ac:cxnSpMk id="9" creationId="{114D5ABE-F3DC-4103-ACF2-44E660AF50A2}"/>
          </ac:cxnSpMkLst>
        </pc:cxnChg>
      </pc:sldChg>
      <pc:sldChg chg="addSp delSp modSp">
        <pc:chgData name="高靖智" userId="4adb0f81-e469-4ba3-bf98-bded32b57c1c" providerId="ADAL" clId="{8CCE9303-ECBF-4953-AEA4-8B31D87B2C12}" dt="2021-12-22T12:35:51.363" v="3762"/>
        <pc:sldMkLst>
          <pc:docMk/>
          <pc:sldMk cId="171982440" sldId="321"/>
        </pc:sldMkLst>
        <pc:spChg chg="add del mod">
          <ac:chgData name="高靖智" userId="4adb0f81-e469-4ba3-bf98-bded32b57c1c" providerId="ADAL" clId="{8CCE9303-ECBF-4953-AEA4-8B31D87B2C12}" dt="2021-12-22T12:35:51.363" v="3762"/>
          <ac:spMkLst>
            <pc:docMk/>
            <pc:sldMk cId="171982440" sldId="321"/>
            <ac:spMk id="2" creationId="{DA69E2F4-B295-46D4-8861-B10400C8E568}"/>
          </ac:spMkLst>
        </pc:spChg>
        <pc:spChg chg="mod">
          <ac:chgData name="高靖智" userId="4adb0f81-e469-4ba3-bf98-bded32b57c1c" providerId="ADAL" clId="{8CCE9303-ECBF-4953-AEA4-8B31D87B2C12}" dt="2021-12-22T12:10:34.817" v="3553" actId="20577"/>
          <ac:spMkLst>
            <pc:docMk/>
            <pc:sldMk cId="171982440" sldId="321"/>
            <ac:spMk id="5" creationId="{14CD7B56-AC7E-4618-B4E7-9CBAF1A34412}"/>
          </ac:spMkLst>
        </pc:spChg>
      </pc:sldChg>
      <pc:sldChg chg="addSp modSp modAnim">
        <pc:chgData name="高靖智" userId="4adb0f81-e469-4ba3-bf98-bded32b57c1c" providerId="ADAL" clId="{8CCE9303-ECBF-4953-AEA4-8B31D87B2C12}" dt="2021-12-22T12:36:09.145" v="3767"/>
        <pc:sldMkLst>
          <pc:docMk/>
          <pc:sldMk cId="672073035" sldId="326"/>
        </pc:sldMkLst>
        <pc:spChg chg="add mod">
          <ac:chgData name="高靖智" userId="4adb0f81-e469-4ba3-bf98-bded32b57c1c" providerId="ADAL" clId="{8CCE9303-ECBF-4953-AEA4-8B31D87B2C12}" dt="2021-12-22T12:12:20.249" v="3580" actId="1076"/>
          <ac:spMkLst>
            <pc:docMk/>
            <pc:sldMk cId="672073035" sldId="326"/>
            <ac:spMk id="2" creationId="{3A80A836-FB13-4967-A4FB-1A8EFE1382B6}"/>
          </ac:spMkLst>
        </pc:spChg>
        <pc:spChg chg="mod">
          <ac:chgData name="高靖智" userId="4adb0f81-e469-4ba3-bf98-bded32b57c1c" providerId="ADAL" clId="{8CCE9303-ECBF-4953-AEA4-8B31D87B2C12}" dt="2021-12-22T12:10:41.691" v="3559" actId="20577"/>
          <ac:spMkLst>
            <pc:docMk/>
            <pc:sldMk cId="672073035" sldId="326"/>
            <ac:spMk id="5" creationId="{14CD7B56-AC7E-4618-B4E7-9CBAF1A34412}"/>
          </ac:spMkLst>
        </pc:spChg>
        <pc:spChg chg="mod">
          <ac:chgData name="高靖智" userId="4adb0f81-e469-4ba3-bf98-bded32b57c1c" providerId="ADAL" clId="{8CCE9303-ECBF-4953-AEA4-8B31D87B2C12}" dt="2021-12-22T12:34:24.682" v="3709" actId="1076"/>
          <ac:spMkLst>
            <pc:docMk/>
            <pc:sldMk cId="672073035" sldId="326"/>
            <ac:spMk id="111" creationId="{F319CFAF-2A8D-4C52-8878-2157E4D1B9EF}"/>
          </ac:spMkLst>
        </pc:spChg>
        <pc:spChg chg="add mod">
          <ac:chgData name="高靖智" userId="4adb0f81-e469-4ba3-bf98-bded32b57c1c" providerId="ADAL" clId="{8CCE9303-ECBF-4953-AEA4-8B31D87B2C12}" dt="2021-12-22T12:12:24.040" v="3586" actId="1038"/>
          <ac:spMkLst>
            <pc:docMk/>
            <pc:sldMk cId="672073035" sldId="326"/>
            <ac:spMk id="114" creationId="{B5D28C84-532D-4816-B201-C8858EC94CCA}"/>
          </ac:spMkLst>
        </pc:spChg>
        <pc:spChg chg="add mod">
          <ac:chgData name="高靖智" userId="4adb0f81-e469-4ba3-bf98-bded32b57c1c" providerId="ADAL" clId="{8CCE9303-ECBF-4953-AEA4-8B31D87B2C12}" dt="2021-12-22T12:34:28.322" v="3710" actId="1076"/>
          <ac:spMkLst>
            <pc:docMk/>
            <pc:sldMk cId="672073035" sldId="326"/>
            <ac:spMk id="117" creationId="{E6BBEC26-801E-47E6-9ACE-29B36F636593}"/>
          </ac:spMkLst>
        </pc:spChg>
        <pc:spChg chg="add mod">
          <ac:chgData name="高靖智" userId="4adb0f81-e469-4ba3-bf98-bded32b57c1c" providerId="ADAL" clId="{8CCE9303-ECBF-4953-AEA4-8B31D87B2C12}" dt="2021-12-22T12:35:56.814" v="3764" actId="1076"/>
          <ac:spMkLst>
            <pc:docMk/>
            <pc:sldMk cId="672073035" sldId="326"/>
            <ac:spMk id="131" creationId="{4373D652-4A8C-4967-B2E5-31D77A1AA0EC}"/>
          </ac:spMkLst>
        </pc:spChg>
        <pc:spChg chg="mod">
          <ac:chgData name="高靖智" userId="4adb0f81-e469-4ba3-bf98-bded32b57c1c" providerId="ADAL" clId="{8CCE9303-ECBF-4953-AEA4-8B31D87B2C12}" dt="2021-12-22T12:13:02.684" v="3626" actId="20577"/>
          <ac:spMkLst>
            <pc:docMk/>
            <pc:sldMk cId="672073035" sldId="326"/>
            <ac:spMk id="175" creationId="{35095478-F055-4B46-BFD6-B6B6E06CE0D8}"/>
          </ac:spMkLst>
        </pc:spChg>
        <pc:graphicFrameChg chg="modGraphic">
          <ac:chgData name="高靖智" userId="4adb0f81-e469-4ba3-bf98-bded32b57c1c" providerId="ADAL" clId="{8CCE9303-ECBF-4953-AEA4-8B31D87B2C12}" dt="2021-12-22T12:10:27.986" v="3551" actId="6549"/>
          <ac:graphicFrameMkLst>
            <pc:docMk/>
            <pc:sldMk cId="672073035" sldId="326"/>
            <ac:graphicFrameMk id="33" creationId="{08E6693E-7D90-43B6-BE10-AFDD6681A821}"/>
          </ac:graphicFrameMkLst>
        </pc:graphicFrameChg>
        <pc:cxnChg chg="add">
          <ac:chgData name="高靖智" userId="4adb0f81-e469-4ba3-bf98-bded32b57c1c" providerId="ADAL" clId="{8CCE9303-ECBF-4953-AEA4-8B31D87B2C12}" dt="2021-12-22T12:34:10.787" v="3707"/>
          <ac:cxnSpMkLst>
            <pc:docMk/>
            <pc:sldMk cId="672073035" sldId="326"/>
            <ac:cxnSpMk id="116" creationId="{C2BC2A5C-6904-4A0B-BDD0-84B7D9C07B59}"/>
          </ac:cxnSpMkLst>
        </pc:cxnChg>
        <pc:cxnChg chg="add">
          <ac:chgData name="高靖智" userId="4adb0f81-e469-4ba3-bf98-bded32b57c1c" providerId="ADAL" clId="{8CCE9303-ECBF-4953-AEA4-8B31D87B2C12}" dt="2021-12-22T12:34:10.787" v="3707"/>
          <ac:cxnSpMkLst>
            <pc:docMk/>
            <pc:sldMk cId="672073035" sldId="326"/>
            <ac:cxnSpMk id="130" creationId="{A66A2A62-29DD-4822-B8DC-E9390FBC685E}"/>
          </ac:cxnSpMkLst>
        </pc:cxnChg>
      </pc:sldChg>
      <pc:sldChg chg="addSp modSp modAnim">
        <pc:chgData name="高靖智" userId="4adb0f81-e469-4ba3-bf98-bded32b57c1c" providerId="ADAL" clId="{8CCE9303-ECBF-4953-AEA4-8B31D87B2C12}" dt="2021-12-22T12:36:51.488" v="3770"/>
        <pc:sldMkLst>
          <pc:docMk/>
          <pc:sldMk cId="1496626671" sldId="327"/>
        </pc:sldMkLst>
        <pc:spChg chg="mod">
          <ac:chgData name="高靖智" userId="4adb0f81-e469-4ba3-bf98-bded32b57c1c" providerId="ADAL" clId="{8CCE9303-ECBF-4953-AEA4-8B31D87B2C12}" dt="2021-12-22T12:10:45.386" v="3561" actId="20577"/>
          <ac:spMkLst>
            <pc:docMk/>
            <pc:sldMk cId="1496626671" sldId="327"/>
            <ac:spMk id="5" creationId="{14CD7B56-AC7E-4618-B4E7-9CBAF1A34412}"/>
          </ac:spMkLst>
        </pc:spChg>
        <pc:spChg chg="mod">
          <ac:chgData name="高靖智" userId="4adb0f81-e469-4ba3-bf98-bded32b57c1c" providerId="ADAL" clId="{8CCE9303-ECBF-4953-AEA4-8B31D87B2C12}" dt="2021-12-22T12:34:39.892" v="3713" actId="1076"/>
          <ac:spMkLst>
            <pc:docMk/>
            <pc:sldMk cId="1496626671" sldId="327"/>
            <ac:spMk id="6" creationId="{69FB8601-08BB-43AD-877B-1802E703166F}"/>
          </ac:spMkLst>
        </pc:spChg>
        <pc:spChg chg="add mod">
          <ac:chgData name="高靖智" userId="4adb0f81-e469-4ba3-bf98-bded32b57c1c" providerId="ADAL" clId="{8CCE9303-ECBF-4953-AEA4-8B31D87B2C12}" dt="2021-12-22T12:13:26.906" v="3629" actId="20577"/>
          <ac:spMkLst>
            <pc:docMk/>
            <pc:sldMk cId="1496626671" sldId="327"/>
            <ac:spMk id="109" creationId="{C6B6A6F8-C0F1-4DB9-9ACA-6EC03A6B65F6}"/>
          </ac:spMkLst>
        </pc:spChg>
        <pc:spChg chg="add mod">
          <ac:chgData name="高靖智" userId="4adb0f81-e469-4ba3-bf98-bded32b57c1c" providerId="ADAL" clId="{8CCE9303-ECBF-4953-AEA4-8B31D87B2C12}" dt="2021-12-22T12:13:30.886" v="3631" actId="20577"/>
          <ac:spMkLst>
            <pc:docMk/>
            <pc:sldMk cId="1496626671" sldId="327"/>
            <ac:spMk id="110" creationId="{5B995093-8DD9-4633-A258-D3AEFC46F6FF}"/>
          </ac:spMkLst>
        </pc:spChg>
        <pc:spChg chg="mod">
          <ac:chgData name="高靖智" userId="4adb0f81-e469-4ba3-bf98-bded32b57c1c" providerId="ADAL" clId="{8CCE9303-ECBF-4953-AEA4-8B31D87B2C12}" dt="2021-12-22T12:34:42.164" v="3714" actId="1076"/>
          <ac:spMkLst>
            <pc:docMk/>
            <pc:sldMk cId="1496626671" sldId="327"/>
            <ac:spMk id="111" creationId="{F319CFAF-2A8D-4C52-8878-2157E4D1B9EF}"/>
          </ac:spMkLst>
        </pc:spChg>
        <pc:spChg chg="add">
          <ac:chgData name="高靖智" userId="4adb0f81-e469-4ba3-bf98-bded32b57c1c" providerId="ADAL" clId="{8CCE9303-ECBF-4953-AEA4-8B31D87B2C12}" dt="2021-12-22T12:34:36.566" v="3711"/>
          <ac:spMkLst>
            <pc:docMk/>
            <pc:sldMk cId="1496626671" sldId="327"/>
            <ac:spMk id="117" creationId="{0CAC6EB5-07D5-457D-92C6-523DCABB4931}"/>
          </ac:spMkLst>
        </pc:spChg>
        <pc:spChg chg="add">
          <ac:chgData name="高靖智" userId="4adb0f81-e469-4ba3-bf98-bded32b57c1c" providerId="ADAL" clId="{8CCE9303-ECBF-4953-AEA4-8B31D87B2C12}" dt="2021-12-22T12:36:14.679" v="3768"/>
          <ac:spMkLst>
            <pc:docMk/>
            <pc:sldMk cId="1496626671" sldId="327"/>
            <ac:spMk id="132" creationId="{9D9506B3-7575-45B9-B0A1-879253C5E581}"/>
          </ac:spMkLst>
        </pc:spChg>
        <pc:spChg chg="mod">
          <ac:chgData name="高靖智" userId="4adb0f81-e469-4ba3-bf98-bded32b57c1c" providerId="ADAL" clId="{8CCE9303-ECBF-4953-AEA4-8B31D87B2C12}" dt="2021-12-22T12:15:37.281" v="3664" actId="20577"/>
          <ac:spMkLst>
            <pc:docMk/>
            <pc:sldMk cId="1496626671" sldId="327"/>
            <ac:spMk id="175" creationId="{35095478-F055-4B46-BFD6-B6B6E06CE0D8}"/>
          </ac:spMkLst>
        </pc:spChg>
        <pc:cxnChg chg="add">
          <ac:chgData name="高靖智" userId="4adb0f81-e469-4ba3-bf98-bded32b57c1c" providerId="ADAL" clId="{8CCE9303-ECBF-4953-AEA4-8B31D87B2C12}" dt="2021-12-22T12:34:36.566" v="3711"/>
          <ac:cxnSpMkLst>
            <pc:docMk/>
            <pc:sldMk cId="1496626671" sldId="327"/>
            <ac:cxnSpMk id="116" creationId="{2D135675-6DAB-4078-A11B-A260B5ED8264}"/>
          </ac:cxnSpMkLst>
        </pc:cxnChg>
        <pc:cxnChg chg="add">
          <ac:chgData name="高靖智" userId="4adb0f81-e469-4ba3-bf98-bded32b57c1c" providerId="ADAL" clId="{8CCE9303-ECBF-4953-AEA4-8B31D87B2C12}" dt="2021-12-22T12:34:36.566" v="3711"/>
          <ac:cxnSpMkLst>
            <pc:docMk/>
            <pc:sldMk cId="1496626671" sldId="327"/>
            <ac:cxnSpMk id="118" creationId="{3F362E4F-C993-4DC0-9F62-014CD41981D7}"/>
          </ac:cxnSpMkLst>
        </pc:cxnChg>
      </pc:sldChg>
      <pc:sldChg chg="modSp">
        <pc:chgData name="高靖智" userId="4adb0f81-e469-4ba3-bf98-bded32b57c1c" providerId="ADAL" clId="{8CCE9303-ECBF-4953-AEA4-8B31D87B2C12}" dt="2021-12-22T12:15:47.625" v="3665"/>
        <pc:sldMkLst>
          <pc:docMk/>
          <pc:sldMk cId="1603049003" sldId="328"/>
        </pc:sldMkLst>
        <pc:spChg chg="mod">
          <ac:chgData name="高靖智" userId="4adb0f81-e469-4ba3-bf98-bded32b57c1c" providerId="ADAL" clId="{8CCE9303-ECBF-4953-AEA4-8B31D87B2C12}" dt="2021-12-22T12:10:49.437" v="3563" actId="20577"/>
          <ac:spMkLst>
            <pc:docMk/>
            <pc:sldMk cId="1603049003" sldId="328"/>
            <ac:spMk id="5" creationId="{14CD7B56-AC7E-4618-B4E7-9CBAF1A34412}"/>
          </ac:spMkLst>
        </pc:spChg>
        <pc:spChg chg="mod">
          <ac:chgData name="高靖智" userId="4adb0f81-e469-4ba3-bf98-bded32b57c1c" providerId="ADAL" clId="{8CCE9303-ECBF-4953-AEA4-8B31D87B2C12}" dt="2021-12-22T12:15:47.625" v="3665"/>
          <ac:spMkLst>
            <pc:docMk/>
            <pc:sldMk cId="1603049003" sldId="328"/>
            <ac:spMk id="175" creationId="{35095478-F055-4B46-BFD6-B6B6E06CE0D8}"/>
          </ac:spMkLst>
        </pc:spChg>
      </pc:sldChg>
      <pc:sldChg chg="addSp modSp modAnim">
        <pc:chgData name="高靖智" userId="4adb0f81-e469-4ba3-bf98-bded32b57c1c" providerId="ADAL" clId="{8CCE9303-ECBF-4953-AEA4-8B31D87B2C12}" dt="2021-12-22T12:37:03.555" v="3772"/>
        <pc:sldMkLst>
          <pc:docMk/>
          <pc:sldMk cId="1066073957" sldId="329"/>
        </pc:sldMkLst>
        <pc:spChg chg="mod">
          <ac:chgData name="高靖智" userId="4adb0f81-e469-4ba3-bf98-bded32b57c1c" providerId="ADAL" clId="{8CCE9303-ECBF-4953-AEA4-8B31D87B2C12}" dt="2021-12-22T12:10:54.807" v="3565" actId="20577"/>
          <ac:spMkLst>
            <pc:docMk/>
            <pc:sldMk cId="1066073957" sldId="329"/>
            <ac:spMk id="5" creationId="{14CD7B56-AC7E-4618-B4E7-9CBAF1A34412}"/>
          </ac:spMkLst>
        </pc:spChg>
        <pc:spChg chg="add mod">
          <ac:chgData name="高靖智" userId="4adb0f81-e469-4ba3-bf98-bded32b57c1c" providerId="ADAL" clId="{8CCE9303-ECBF-4953-AEA4-8B31D87B2C12}" dt="2021-12-22T12:13:39.078" v="3634" actId="20577"/>
          <ac:spMkLst>
            <pc:docMk/>
            <pc:sldMk cId="1066073957" sldId="329"/>
            <ac:spMk id="109" creationId="{98D4656C-4F9E-413E-9EC9-FEBB7065A702}"/>
          </ac:spMkLst>
        </pc:spChg>
        <pc:spChg chg="add mod">
          <ac:chgData name="高靖智" userId="4adb0f81-e469-4ba3-bf98-bded32b57c1c" providerId="ADAL" clId="{8CCE9303-ECBF-4953-AEA4-8B31D87B2C12}" dt="2021-12-22T12:13:42.370" v="3636" actId="20577"/>
          <ac:spMkLst>
            <pc:docMk/>
            <pc:sldMk cId="1066073957" sldId="329"/>
            <ac:spMk id="110" creationId="{6159F64C-D759-44C7-9D42-D62405E5E0B0}"/>
          </ac:spMkLst>
        </pc:spChg>
        <pc:spChg chg="mod">
          <ac:chgData name="高靖智" userId="4adb0f81-e469-4ba3-bf98-bded32b57c1c" providerId="ADAL" clId="{8CCE9303-ECBF-4953-AEA4-8B31D87B2C12}" dt="2021-12-22T12:34:48.377" v="3716" actId="1076"/>
          <ac:spMkLst>
            <pc:docMk/>
            <pc:sldMk cId="1066073957" sldId="329"/>
            <ac:spMk id="111" creationId="{63E23898-88FB-4C3A-ACCB-03AF75D078DD}"/>
          </ac:spMkLst>
        </pc:spChg>
        <pc:spChg chg="add mod">
          <ac:chgData name="高靖智" userId="4adb0f81-e469-4ba3-bf98-bded32b57c1c" providerId="ADAL" clId="{8CCE9303-ECBF-4953-AEA4-8B31D87B2C12}" dt="2021-12-22T12:34:52.853" v="3717" actId="1076"/>
          <ac:spMkLst>
            <pc:docMk/>
            <pc:sldMk cId="1066073957" sldId="329"/>
            <ac:spMk id="117" creationId="{DB513C52-F772-43E2-ABFF-ACEA89A2F64E}"/>
          </ac:spMkLst>
        </pc:spChg>
        <pc:spChg chg="add">
          <ac:chgData name="高靖智" userId="4adb0f81-e469-4ba3-bf98-bded32b57c1c" providerId="ADAL" clId="{8CCE9303-ECBF-4953-AEA4-8B31D87B2C12}" dt="2021-12-22T12:36:17.363" v="3769"/>
          <ac:spMkLst>
            <pc:docMk/>
            <pc:sldMk cId="1066073957" sldId="329"/>
            <ac:spMk id="131" creationId="{037FDCB8-D0BC-4AC6-94ED-DB36AEAFF720}"/>
          </ac:spMkLst>
        </pc:spChg>
        <pc:spChg chg="mod">
          <ac:chgData name="高靖智" userId="4adb0f81-e469-4ba3-bf98-bded32b57c1c" providerId="ADAL" clId="{8CCE9303-ECBF-4953-AEA4-8B31D87B2C12}" dt="2021-12-16T04:07:30.650" v="3483" actId="6549"/>
          <ac:spMkLst>
            <pc:docMk/>
            <pc:sldMk cId="1066073957" sldId="329"/>
            <ac:spMk id="138" creationId="{AC3E8C1E-CD35-4FBB-94BB-C6E501302244}"/>
          </ac:spMkLst>
        </pc:spChg>
        <pc:spChg chg="mod">
          <ac:chgData name="高靖智" userId="4adb0f81-e469-4ba3-bf98-bded32b57c1c" providerId="ADAL" clId="{8CCE9303-ECBF-4953-AEA4-8B31D87B2C12}" dt="2021-12-22T12:16:24.192" v="3695" actId="14100"/>
          <ac:spMkLst>
            <pc:docMk/>
            <pc:sldMk cId="1066073957" sldId="329"/>
            <ac:spMk id="173" creationId="{C17292AC-FD67-4E06-8480-B81095F36BE8}"/>
          </ac:spMkLst>
        </pc:spChg>
        <pc:spChg chg="mod">
          <ac:chgData name="高靖智" userId="4adb0f81-e469-4ba3-bf98-bded32b57c1c" providerId="ADAL" clId="{8CCE9303-ECBF-4953-AEA4-8B31D87B2C12}" dt="2021-12-22T12:16:07.366" v="3690" actId="1035"/>
          <ac:spMkLst>
            <pc:docMk/>
            <pc:sldMk cId="1066073957" sldId="329"/>
            <ac:spMk id="174" creationId="{43C5B549-2839-4B2C-8764-A2FE84ED6B7A}"/>
          </ac:spMkLst>
        </pc:spChg>
        <pc:spChg chg="mod">
          <ac:chgData name="高靖智" userId="4adb0f81-e469-4ba3-bf98-bded32b57c1c" providerId="ADAL" clId="{8CCE9303-ECBF-4953-AEA4-8B31D87B2C12}" dt="2021-12-22T12:16:30.530" v="3706" actId="6549"/>
          <ac:spMkLst>
            <pc:docMk/>
            <pc:sldMk cId="1066073957" sldId="329"/>
            <ac:spMk id="175" creationId="{35095478-F055-4B46-BFD6-B6B6E06CE0D8}"/>
          </ac:spMkLst>
        </pc:spChg>
        <pc:cxnChg chg="add">
          <ac:chgData name="高靖智" userId="4adb0f81-e469-4ba3-bf98-bded32b57c1c" providerId="ADAL" clId="{8CCE9303-ECBF-4953-AEA4-8B31D87B2C12}" dt="2021-12-22T12:34:44.556" v="3715"/>
          <ac:cxnSpMkLst>
            <pc:docMk/>
            <pc:sldMk cId="1066073957" sldId="329"/>
            <ac:cxnSpMk id="116" creationId="{4A019799-AE7C-4B3D-BC84-1BF1F6BD066F}"/>
          </ac:cxnSpMkLst>
        </pc:cxnChg>
        <pc:cxnChg chg="add">
          <ac:chgData name="高靖智" userId="4adb0f81-e469-4ba3-bf98-bded32b57c1c" providerId="ADAL" clId="{8CCE9303-ECBF-4953-AEA4-8B31D87B2C12}" dt="2021-12-22T12:34:44.556" v="3715"/>
          <ac:cxnSpMkLst>
            <pc:docMk/>
            <pc:sldMk cId="1066073957" sldId="329"/>
            <ac:cxnSpMk id="118" creationId="{C9ABA1A2-B59C-4C6A-919C-A8ACB3C5C4B6}"/>
          </ac:cxnSpMkLst>
        </pc:cxnChg>
      </pc:sldChg>
      <pc:sldChg chg="modSp add del ord">
        <pc:chgData name="高靖智" userId="4adb0f81-e469-4ba3-bf98-bded32b57c1c" providerId="ADAL" clId="{8CCE9303-ECBF-4953-AEA4-8B31D87B2C12}" dt="2021-12-22T12:10:58.373" v="3566" actId="2696"/>
        <pc:sldMkLst>
          <pc:docMk/>
          <pc:sldMk cId="2651151741" sldId="330"/>
        </pc:sldMkLst>
        <pc:spChg chg="mod">
          <ac:chgData name="高靖智" userId="4adb0f81-e469-4ba3-bf98-bded32b57c1c" providerId="ADAL" clId="{8CCE9303-ECBF-4953-AEA4-8B31D87B2C12}" dt="2021-12-22T12:09:53.849" v="3545" actId="20577"/>
          <ac:spMkLst>
            <pc:docMk/>
            <pc:sldMk cId="2651151741" sldId="330"/>
            <ac:spMk id="5" creationId="{14CD7B56-AC7E-4618-B4E7-9CBAF1A34412}"/>
          </ac:spMkLst>
        </pc:spChg>
      </pc:sldChg>
    </pc:docChg>
  </pc:docChgLst>
  <pc:docChgLst>
    <pc:chgData name="高靖智" userId="4adb0f81-e469-4ba3-bf98-bded32b57c1c" providerId="ADAL" clId="{4D203DC1-1130-4CCD-B599-9D149FA08C35}"/>
    <pc:docChg chg="undo custSel addSld modSld">
      <pc:chgData name="高靖智" userId="4adb0f81-e469-4ba3-bf98-bded32b57c1c" providerId="ADAL" clId="{4D203DC1-1130-4CCD-B599-9D149FA08C35}" dt="2021-12-15T08:20:53.957" v="1861"/>
      <pc:docMkLst>
        <pc:docMk/>
      </pc:docMkLst>
      <pc:sldChg chg="addSp modSp">
        <pc:chgData name="高靖智" userId="4adb0f81-e469-4ba3-bf98-bded32b57c1c" providerId="ADAL" clId="{4D203DC1-1130-4CCD-B599-9D149FA08C35}" dt="2021-12-15T08:14:13.902" v="1767" actId="1076"/>
        <pc:sldMkLst>
          <pc:docMk/>
          <pc:sldMk cId="1674888351" sldId="258"/>
        </pc:sldMkLst>
        <pc:spChg chg="add mod">
          <ac:chgData name="高靖智" userId="4adb0f81-e469-4ba3-bf98-bded32b57c1c" providerId="ADAL" clId="{4D203DC1-1130-4CCD-B599-9D149FA08C35}" dt="2021-12-15T08:14:13.902" v="1767" actId="1076"/>
          <ac:spMkLst>
            <pc:docMk/>
            <pc:sldMk cId="1674888351" sldId="258"/>
            <ac:spMk id="79" creationId="{B290BF89-A498-433E-A11C-7584D2A83059}"/>
          </ac:spMkLst>
        </pc:spChg>
        <pc:graphicFrameChg chg="modGraphic">
          <ac:chgData name="高靖智" userId="4adb0f81-e469-4ba3-bf98-bded32b57c1c" providerId="ADAL" clId="{4D203DC1-1130-4CCD-B599-9D149FA08C35}" dt="2021-12-15T05:16:20.512" v="198" actId="404"/>
          <ac:graphicFrameMkLst>
            <pc:docMk/>
            <pc:sldMk cId="1674888351" sldId="258"/>
            <ac:graphicFrameMk id="23" creationId="{E07B5093-F162-46FA-9A14-63B757DE84C4}"/>
          </ac:graphicFrameMkLst>
        </pc:graphicFrameChg>
      </pc:sldChg>
      <pc:sldChg chg="addSp modSp">
        <pc:chgData name="高靖智" userId="4adb0f81-e469-4ba3-bf98-bded32b57c1c" providerId="ADAL" clId="{4D203DC1-1130-4CCD-B599-9D149FA08C35}" dt="2021-12-15T08:15:42.766" v="1790" actId="1076"/>
        <pc:sldMkLst>
          <pc:docMk/>
          <pc:sldMk cId="3619868805" sldId="308"/>
        </pc:sldMkLst>
        <pc:spChg chg="mod">
          <ac:chgData name="高靖智" userId="4adb0f81-e469-4ba3-bf98-bded32b57c1c" providerId="ADAL" clId="{4D203DC1-1130-4CCD-B599-9D149FA08C35}" dt="2021-12-15T04:54:29.225" v="102" actId="6549"/>
          <ac:spMkLst>
            <pc:docMk/>
            <pc:sldMk cId="3619868805" sldId="308"/>
            <ac:spMk id="3" creationId="{00000000-0000-0000-0000-000000000000}"/>
          </ac:spMkLst>
        </pc:spChg>
        <pc:spChg chg="mod">
          <ac:chgData name="高靖智" userId="4adb0f81-e469-4ba3-bf98-bded32b57c1c" providerId="ADAL" clId="{4D203DC1-1130-4CCD-B599-9D149FA08C35}" dt="2021-12-14T16:37:13.796" v="101" actId="1076"/>
          <ac:spMkLst>
            <pc:docMk/>
            <pc:sldMk cId="3619868805" sldId="308"/>
            <ac:spMk id="5" creationId="{D793C58E-5FC7-4C53-8F3B-D2571A5E227A}"/>
          </ac:spMkLst>
        </pc:spChg>
        <pc:spChg chg="add mod">
          <ac:chgData name="高靖智" userId="4adb0f81-e469-4ba3-bf98-bded32b57c1c" providerId="ADAL" clId="{4D203DC1-1130-4CCD-B599-9D149FA08C35}" dt="2021-12-15T08:15:42.766" v="1790" actId="1076"/>
          <ac:spMkLst>
            <pc:docMk/>
            <pc:sldMk cId="3619868805" sldId="308"/>
            <ac:spMk id="6" creationId="{E864DB0A-F771-42E3-B4B8-0D49EFE19E42}"/>
          </ac:spMkLst>
        </pc:spChg>
      </pc:sldChg>
      <pc:sldChg chg="addSp modSp modNotesTx">
        <pc:chgData name="高靖智" userId="4adb0f81-e469-4ba3-bf98-bded32b57c1c" providerId="ADAL" clId="{4D203DC1-1130-4CCD-B599-9D149FA08C35}" dt="2021-12-15T08:14:05.915" v="1765" actId="14100"/>
        <pc:sldMkLst>
          <pc:docMk/>
          <pc:sldMk cId="2379215576" sldId="311"/>
        </pc:sldMkLst>
        <pc:spChg chg="mod">
          <ac:chgData name="高靖智" userId="4adb0f81-e469-4ba3-bf98-bded32b57c1c" providerId="ADAL" clId="{4D203DC1-1130-4CCD-B599-9D149FA08C35}" dt="2021-12-15T05:03:53.157" v="122" actId="27636"/>
          <ac:spMkLst>
            <pc:docMk/>
            <pc:sldMk cId="2379215576" sldId="311"/>
            <ac:spMk id="3" creationId="{00000000-0000-0000-0000-000000000000}"/>
          </ac:spMkLst>
        </pc:spChg>
        <pc:spChg chg="mod">
          <ac:chgData name="高靖智" userId="4adb0f81-e469-4ba3-bf98-bded32b57c1c" providerId="ADAL" clId="{4D203DC1-1130-4CCD-B599-9D149FA08C35}" dt="2021-12-15T05:03:57.121" v="123" actId="1076"/>
          <ac:spMkLst>
            <pc:docMk/>
            <pc:sldMk cId="2379215576" sldId="311"/>
            <ac:spMk id="7" creationId="{00000000-0000-0000-0000-000000000000}"/>
          </ac:spMkLst>
        </pc:spChg>
        <pc:spChg chg="add mod">
          <ac:chgData name="高靖智" userId="4adb0f81-e469-4ba3-bf98-bded32b57c1c" providerId="ADAL" clId="{4D203DC1-1130-4CCD-B599-9D149FA08C35}" dt="2021-12-15T08:13:29.169" v="1753" actId="1076"/>
          <ac:spMkLst>
            <pc:docMk/>
            <pc:sldMk cId="2379215576" sldId="311"/>
            <ac:spMk id="9" creationId="{A2986424-C5B0-4B74-A492-91892A99E27A}"/>
          </ac:spMkLst>
        </pc:spChg>
        <pc:spChg chg="add mod">
          <ac:chgData name="高靖智" userId="4adb0f81-e469-4ba3-bf98-bded32b57c1c" providerId="ADAL" clId="{4D203DC1-1130-4CCD-B599-9D149FA08C35}" dt="2021-12-15T08:14:05.915" v="1765" actId="14100"/>
          <ac:spMkLst>
            <pc:docMk/>
            <pc:sldMk cId="2379215576" sldId="311"/>
            <ac:spMk id="10" creationId="{248D0A27-EE4C-4987-B0E2-C89CE1AEB512}"/>
          </ac:spMkLst>
        </pc:spChg>
        <pc:graphicFrameChg chg="mod modGraphic">
          <ac:chgData name="高靖智" userId="4adb0f81-e469-4ba3-bf98-bded32b57c1c" providerId="ADAL" clId="{4D203DC1-1130-4CCD-B599-9D149FA08C35}" dt="2021-12-14T15:42:57.485" v="97" actId="1076"/>
          <ac:graphicFrameMkLst>
            <pc:docMk/>
            <pc:sldMk cId="2379215576" sldId="311"/>
            <ac:graphicFrameMk id="6" creationId="{00000000-0000-0000-0000-000000000000}"/>
          </ac:graphicFrameMkLst>
        </pc:graphicFrameChg>
      </pc:sldChg>
      <pc:sldChg chg="addSp modSp">
        <pc:chgData name="高靖智" userId="4adb0f81-e469-4ba3-bf98-bded32b57c1c" providerId="ADAL" clId="{4D203DC1-1130-4CCD-B599-9D149FA08C35}" dt="2021-12-15T08:14:17.418" v="1769" actId="1076"/>
        <pc:sldMkLst>
          <pc:docMk/>
          <pc:sldMk cId="3782284115" sldId="313"/>
        </pc:sldMkLst>
        <pc:spChg chg="mod">
          <ac:chgData name="高靖智" userId="4adb0f81-e469-4ba3-bf98-bded32b57c1c" providerId="ADAL" clId="{4D203DC1-1130-4CCD-B599-9D149FA08C35}" dt="2021-12-15T05:15:55.013" v="189" actId="404"/>
          <ac:spMkLst>
            <pc:docMk/>
            <pc:sldMk cId="3782284115" sldId="313"/>
            <ac:spMk id="41" creationId="{44C35255-A95E-7D43-825E-AFB58106EF91}"/>
          </ac:spMkLst>
        </pc:spChg>
        <pc:spChg chg="mod">
          <ac:chgData name="高靖智" userId="4adb0f81-e469-4ba3-bf98-bded32b57c1c" providerId="ADAL" clId="{4D203DC1-1130-4CCD-B599-9D149FA08C35}" dt="2021-12-15T05:19:37.493" v="199" actId="1076"/>
          <ac:spMkLst>
            <pc:docMk/>
            <pc:sldMk cId="3782284115" sldId="313"/>
            <ac:spMk id="47" creationId="{BE7C78CD-3446-4308-9BED-F655DA7ECDA0}"/>
          </ac:spMkLst>
        </pc:spChg>
        <pc:spChg chg="mod">
          <ac:chgData name="高靖智" userId="4adb0f81-e469-4ba3-bf98-bded32b57c1c" providerId="ADAL" clId="{4D203DC1-1130-4CCD-B599-9D149FA08C35}" dt="2021-12-15T05:16:01.946" v="190" actId="14100"/>
          <ac:spMkLst>
            <pc:docMk/>
            <pc:sldMk cId="3782284115" sldId="313"/>
            <ac:spMk id="48" creationId="{6E11B6BE-2038-4094-85AF-9D0FB07DBCA3}"/>
          </ac:spMkLst>
        </pc:spChg>
        <pc:spChg chg="add mod">
          <ac:chgData name="高靖智" userId="4adb0f81-e469-4ba3-bf98-bded32b57c1c" providerId="ADAL" clId="{4D203DC1-1130-4CCD-B599-9D149FA08C35}" dt="2021-12-15T08:14:17.418" v="1769" actId="1076"/>
          <ac:spMkLst>
            <pc:docMk/>
            <pc:sldMk cId="3782284115" sldId="313"/>
            <ac:spMk id="59" creationId="{F06E992E-B4AE-46B6-9C41-3F0C5C09E769}"/>
          </ac:spMkLst>
        </pc:spChg>
      </pc:sldChg>
      <pc:sldChg chg="addSp modSp">
        <pc:chgData name="高靖智" userId="4adb0f81-e469-4ba3-bf98-bded32b57c1c" providerId="ADAL" clId="{4D203DC1-1130-4CCD-B599-9D149FA08C35}" dt="2021-12-15T08:14:21.024" v="1771" actId="1076"/>
        <pc:sldMkLst>
          <pc:docMk/>
          <pc:sldMk cId="2144618740" sldId="314"/>
        </pc:sldMkLst>
        <pc:spChg chg="add mod">
          <ac:chgData name="高靖智" userId="4adb0f81-e469-4ba3-bf98-bded32b57c1c" providerId="ADAL" clId="{4D203DC1-1130-4CCD-B599-9D149FA08C35}" dt="2021-12-15T08:14:21.024" v="1771" actId="1076"/>
          <ac:spMkLst>
            <pc:docMk/>
            <pc:sldMk cId="2144618740" sldId="314"/>
            <ac:spMk id="61" creationId="{265F10CE-858C-44B6-8E72-7039B6212361}"/>
          </ac:spMkLst>
        </pc:spChg>
      </pc:sldChg>
      <pc:sldChg chg="addSp modSp">
        <pc:chgData name="高靖智" userId="4adb0f81-e469-4ba3-bf98-bded32b57c1c" providerId="ADAL" clId="{4D203DC1-1130-4CCD-B599-9D149FA08C35}" dt="2021-12-15T08:14:48.712" v="1781" actId="1076"/>
        <pc:sldMkLst>
          <pc:docMk/>
          <pc:sldMk cId="877673903" sldId="315"/>
        </pc:sldMkLst>
        <pc:spChg chg="mod">
          <ac:chgData name="高靖智" userId="4adb0f81-e469-4ba3-bf98-bded32b57c1c" providerId="ADAL" clId="{4D203DC1-1130-4CCD-B599-9D149FA08C35}" dt="2021-12-15T06:40:38.780" v="517" actId="6549"/>
          <ac:spMkLst>
            <pc:docMk/>
            <pc:sldMk cId="877673903" sldId="315"/>
            <ac:spMk id="16" creationId="{034C7EDA-7092-4C77-B0CA-FA2C525AC239}"/>
          </ac:spMkLst>
        </pc:spChg>
        <pc:spChg chg="mod">
          <ac:chgData name="高靖智" userId="4adb0f81-e469-4ba3-bf98-bded32b57c1c" providerId="ADAL" clId="{4D203DC1-1130-4CCD-B599-9D149FA08C35}" dt="2021-12-15T06:40:49.092" v="526" actId="6549"/>
          <ac:spMkLst>
            <pc:docMk/>
            <pc:sldMk cId="877673903" sldId="315"/>
            <ac:spMk id="18" creationId="{348CA3F8-16A7-4CDD-8A8D-4EF5F7344155}"/>
          </ac:spMkLst>
        </pc:spChg>
        <pc:spChg chg="mod">
          <ac:chgData name="高靖智" userId="4adb0f81-e469-4ba3-bf98-bded32b57c1c" providerId="ADAL" clId="{4D203DC1-1130-4CCD-B599-9D149FA08C35}" dt="2021-12-15T06:41:03.043" v="532" actId="20577"/>
          <ac:spMkLst>
            <pc:docMk/>
            <pc:sldMk cId="877673903" sldId="315"/>
            <ac:spMk id="20" creationId="{4DFBABA8-D4F8-4256-AC0B-9F960362AFDC}"/>
          </ac:spMkLst>
        </pc:spChg>
        <pc:spChg chg="mod">
          <ac:chgData name="高靖智" userId="4adb0f81-e469-4ba3-bf98-bded32b57c1c" providerId="ADAL" clId="{4D203DC1-1130-4CCD-B599-9D149FA08C35}" dt="2021-12-15T06:41:31.100" v="542" actId="20577"/>
          <ac:spMkLst>
            <pc:docMk/>
            <pc:sldMk cId="877673903" sldId="315"/>
            <ac:spMk id="22" creationId="{351A620F-5BD3-48DD-B859-803A50D3199D}"/>
          </ac:spMkLst>
        </pc:spChg>
        <pc:spChg chg="mod">
          <ac:chgData name="高靖智" userId="4adb0f81-e469-4ba3-bf98-bded32b57c1c" providerId="ADAL" clId="{4D203DC1-1130-4CCD-B599-9D149FA08C35}" dt="2021-12-15T06:41:40.147" v="543" actId="1076"/>
          <ac:spMkLst>
            <pc:docMk/>
            <pc:sldMk cId="877673903" sldId="315"/>
            <ac:spMk id="82" creationId="{00000000-0000-0000-0000-000000000000}"/>
          </ac:spMkLst>
        </pc:spChg>
        <pc:spChg chg="add">
          <ac:chgData name="高靖智" userId="4adb0f81-e469-4ba3-bf98-bded32b57c1c" providerId="ADAL" clId="{4D203DC1-1130-4CCD-B599-9D149FA08C35}" dt="2021-12-15T06:40:20.231" v="508"/>
          <ac:spMkLst>
            <pc:docMk/>
            <pc:sldMk cId="877673903" sldId="315"/>
            <ac:spMk id="84" creationId="{C4599F1E-1E84-4BFB-AAC5-3140F2FC4E33}"/>
          </ac:spMkLst>
        </pc:spChg>
        <pc:spChg chg="add">
          <ac:chgData name="高靖智" userId="4adb0f81-e469-4ba3-bf98-bded32b57c1c" providerId="ADAL" clId="{4D203DC1-1130-4CCD-B599-9D149FA08C35}" dt="2021-12-15T06:40:20.231" v="508"/>
          <ac:spMkLst>
            <pc:docMk/>
            <pc:sldMk cId="877673903" sldId="315"/>
            <ac:spMk id="85" creationId="{45DBA663-F08E-4066-B858-41663959F2FE}"/>
          </ac:spMkLst>
        </pc:spChg>
        <pc:spChg chg="add">
          <ac:chgData name="高靖智" userId="4adb0f81-e469-4ba3-bf98-bded32b57c1c" providerId="ADAL" clId="{4D203DC1-1130-4CCD-B599-9D149FA08C35}" dt="2021-12-15T06:40:20.231" v="508"/>
          <ac:spMkLst>
            <pc:docMk/>
            <pc:sldMk cId="877673903" sldId="315"/>
            <ac:spMk id="86" creationId="{0957A36C-E0AB-4189-8FC6-ED31FA3DBD84}"/>
          </ac:spMkLst>
        </pc:spChg>
        <pc:spChg chg="add">
          <ac:chgData name="高靖智" userId="4adb0f81-e469-4ba3-bf98-bded32b57c1c" providerId="ADAL" clId="{4D203DC1-1130-4CCD-B599-9D149FA08C35}" dt="2021-12-15T06:40:20.231" v="508"/>
          <ac:spMkLst>
            <pc:docMk/>
            <pc:sldMk cId="877673903" sldId="315"/>
            <ac:spMk id="87" creationId="{9E98DFC7-D96D-41C2-AEAC-900BBA20FD98}"/>
          </ac:spMkLst>
        </pc:spChg>
        <pc:spChg chg="add">
          <ac:chgData name="高靖智" userId="4adb0f81-e469-4ba3-bf98-bded32b57c1c" providerId="ADAL" clId="{4D203DC1-1130-4CCD-B599-9D149FA08C35}" dt="2021-12-15T06:40:20.231" v="508"/>
          <ac:spMkLst>
            <pc:docMk/>
            <pc:sldMk cId="877673903" sldId="315"/>
            <ac:spMk id="88" creationId="{C798C16F-B4EC-44EB-8E3A-8A021B26B529}"/>
          </ac:spMkLst>
        </pc:spChg>
        <pc:spChg chg="add">
          <ac:chgData name="高靖智" userId="4adb0f81-e469-4ba3-bf98-bded32b57c1c" providerId="ADAL" clId="{4D203DC1-1130-4CCD-B599-9D149FA08C35}" dt="2021-12-15T06:40:20.231" v="508"/>
          <ac:spMkLst>
            <pc:docMk/>
            <pc:sldMk cId="877673903" sldId="315"/>
            <ac:spMk id="89" creationId="{B3F93BA8-1293-4361-9C02-DB50259E5AB7}"/>
          </ac:spMkLst>
        </pc:spChg>
        <pc:spChg chg="add mod">
          <ac:chgData name="高靖智" userId="4adb0f81-e469-4ba3-bf98-bded32b57c1c" providerId="ADAL" clId="{4D203DC1-1130-4CCD-B599-9D149FA08C35}" dt="2021-12-15T08:14:24.655" v="1773" actId="1076"/>
          <ac:spMkLst>
            <pc:docMk/>
            <pc:sldMk cId="877673903" sldId="315"/>
            <ac:spMk id="90" creationId="{2BB81654-EC30-41D4-BDBB-DEFB9C9EEB7C}"/>
          </ac:spMkLst>
        </pc:spChg>
        <pc:spChg chg="add mod">
          <ac:chgData name="高靖智" userId="4adb0f81-e469-4ba3-bf98-bded32b57c1c" providerId="ADAL" clId="{4D203DC1-1130-4CCD-B599-9D149FA08C35}" dt="2021-12-15T08:14:48.712" v="1781" actId="1076"/>
          <ac:spMkLst>
            <pc:docMk/>
            <pc:sldMk cId="877673903" sldId="315"/>
            <ac:spMk id="91" creationId="{34A79A4D-3B53-4767-A30B-699A16E7D08A}"/>
          </ac:spMkLst>
        </pc:spChg>
        <pc:graphicFrameChg chg="modGraphic">
          <ac:chgData name="高靖智" userId="4adb0f81-e469-4ba3-bf98-bded32b57c1c" providerId="ADAL" clId="{4D203DC1-1130-4CCD-B599-9D149FA08C35}" dt="2021-12-15T06:41:15.203" v="538" actId="20577"/>
          <ac:graphicFrameMkLst>
            <pc:docMk/>
            <pc:sldMk cId="877673903" sldId="315"/>
            <ac:graphicFrameMk id="8" creationId="{505DD40F-B21C-4906-9A86-9A2B76033628}"/>
          </ac:graphicFrameMkLst>
        </pc:graphicFrameChg>
        <pc:cxnChg chg="mod">
          <ac:chgData name="高靖智" userId="4adb0f81-e469-4ba3-bf98-bded32b57c1c" providerId="ADAL" clId="{4D203DC1-1130-4CCD-B599-9D149FA08C35}" dt="2021-12-15T06:40:00.270" v="507" actId="1076"/>
          <ac:cxnSpMkLst>
            <pc:docMk/>
            <pc:sldMk cId="877673903" sldId="315"/>
            <ac:cxnSpMk id="17" creationId="{51FDDFA3-A3E6-4A1A-9794-ADAC391D3111}"/>
          </ac:cxnSpMkLst>
        </pc:cxnChg>
        <pc:cxnChg chg="mod">
          <ac:chgData name="高靖智" userId="4adb0f81-e469-4ba3-bf98-bded32b57c1c" providerId="ADAL" clId="{4D203DC1-1130-4CCD-B599-9D149FA08C35}" dt="2021-12-15T06:40:00.270" v="507" actId="1076"/>
          <ac:cxnSpMkLst>
            <pc:docMk/>
            <pc:sldMk cId="877673903" sldId="315"/>
            <ac:cxnSpMk id="23" creationId="{F3403148-5F4C-4721-9428-002F85D0B75E}"/>
          </ac:cxnSpMkLst>
        </pc:cxnChg>
        <pc:cxnChg chg="mod">
          <ac:chgData name="高靖智" userId="4adb0f81-e469-4ba3-bf98-bded32b57c1c" providerId="ADAL" clId="{4D203DC1-1130-4CCD-B599-9D149FA08C35}" dt="2021-12-15T06:39:56.298" v="505" actId="1076"/>
          <ac:cxnSpMkLst>
            <pc:docMk/>
            <pc:sldMk cId="877673903" sldId="315"/>
            <ac:cxnSpMk id="63" creationId="{1D9C22D9-042C-4E48-966A-7CD617826F83}"/>
          </ac:cxnSpMkLst>
        </pc:cxnChg>
      </pc:sldChg>
      <pc:sldChg chg="addSp modSp">
        <pc:chgData name="高靖智" userId="4adb0f81-e469-4ba3-bf98-bded32b57c1c" providerId="ADAL" clId="{4D203DC1-1130-4CCD-B599-9D149FA08C35}" dt="2021-12-15T06:25:01.909" v="435" actId="20577"/>
        <pc:sldMkLst>
          <pc:docMk/>
          <pc:sldMk cId="3642109984" sldId="316"/>
        </pc:sldMkLst>
        <pc:spChg chg="mod">
          <ac:chgData name="高靖智" userId="4adb0f81-e469-4ba3-bf98-bded32b57c1c" providerId="ADAL" clId="{4D203DC1-1130-4CCD-B599-9D149FA08C35}" dt="2021-12-15T06:24:39.754" v="426" actId="20577"/>
          <ac:spMkLst>
            <pc:docMk/>
            <pc:sldMk cId="3642109984" sldId="316"/>
            <ac:spMk id="16" creationId="{034C7EDA-7092-4C77-B0CA-FA2C525AC239}"/>
          </ac:spMkLst>
        </pc:spChg>
        <pc:spChg chg="mod">
          <ac:chgData name="高靖智" userId="4adb0f81-e469-4ba3-bf98-bded32b57c1c" providerId="ADAL" clId="{4D203DC1-1130-4CCD-B599-9D149FA08C35}" dt="2021-12-15T06:24:48.610" v="429" actId="20577"/>
          <ac:spMkLst>
            <pc:docMk/>
            <pc:sldMk cId="3642109984" sldId="316"/>
            <ac:spMk id="18" creationId="{348CA3F8-16A7-4CDD-8A8D-4EF5F7344155}"/>
          </ac:spMkLst>
        </pc:spChg>
        <pc:spChg chg="mod">
          <ac:chgData name="高靖智" userId="4adb0f81-e469-4ba3-bf98-bded32b57c1c" providerId="ADAL" clId="{4D203DC1-1130-4CCD-B599-9D149FA08C35}" dt="2021-12-15T06:24:53.288" v="432" actId="20577"/>
          <ac:spMkLst>
            <pc:docMk/>
            <pc:sldMk cId="3642109984" sldId="316"/>
            <ac:spMk id="20" creationId="{4DFBABA8-D4F8-4256-AC0B-9F960362AFDC}"/>
          </ac:spMkLst>
        </pc:spChg>
        <pc:spChg chg="mod">
          <ac:chgData name="高靖智" userId="4adb0f81-e469-4ba3-bf98-bded32b57c1c" providerId="ADAL" clId="{4D203DC1-1130-4CCD-B599-9D149FA08C35}" dt="2021-12-15T06:25:01.909" v="435" actId="20577"/>
          <ac:spMkLst>
            <pc:docMk/>
            <pc:sldMk cId="3642109984" sldId="316"/>
            <ac:spMk id="22" creationId="{351A620F-5BD3-48DD-B859-803A50D3199D}"/>
          </ac:spMkLst>
        </pc:spChg>
        <pc:spChg chg="add mod">
          <ac:chgData name="高靖智" userId="4adb0f81-e469-4ba3-bf98-bded32b57c1c" providerId="ADAL" clId="{4D203DC1-1130-4CCD-B599-9D149FA08C35}" dt="2021-12-15T05:24:09.617" v="247" actId="1076"/>
          <ac:spMkLst>
            <pc:docMk/>
            <pc:sldMk cId="3642109984" sldId="316"/>
            <ac:spMk id="53" creationId="{0A3CA502-0A5E-4975-B006-E24CB3FB7B50}"/>
          </ac:spMkLst>
        </pc:spChg>
        <pc:spChg chg="add mod">
          <ac:chgData name="高靖智" userId="4adb0f81-e469-4ba3-bf98-bded32b57c1c" providerId="ADAL" clId="{4D203DC1-1130-4CCD-B599-9D149FA08C35}" dt="2021-12-15T05:24:09.617" v="247" actId="1076"/>
          <ac:spMkLst>
            <pc:docMk/>
            <pc:sldMk cId="3642109984" sldId="316"/>
            <ac:spMk id="66" creationId="{9C59888D-C7E4-4771-AC2A-AE40AE1ABB59}"/>
          </ac:spMkLst>
        </pc:spChg>
        <pc:graphicFrameChg chg="add mod">
          <ac:chgData name="高靖智" userId="4adb0f81-e469-4ba3-bf98-bded32b57c1c" providerId="ADAL" clId="{4D203DC1-1130-4CCD-B599-9D149FA08C35}" dt="2021-12-15T05:24:09.617" v="247" actId="1076"/>
          <ac:graphicFrameMkLst>
            <pc:docMk/>
            <pc:sldMk cId="3642109984" sldId="316"/>
            <ac:graphicFrameMk id="54" creationId="{9EA63DD9-C734-46B9-BC21-41C464CD2432}"/>
          </ac:graphicFrameMkLst>
        </pc:graphicFrameChg>
        <pc:graphicFrameChg chg="add mod">
          <ac:chgData name="高靖智" userId="4adb0f81-e469-4ba3-bf98-bded32b57c1c" providerId="ADAL" clId="{4D203DC1-1130-4CCD-B599-9D149FA08C35}" dt="2021-12-15T05:24:09.617" v="247" actId="1076"/>
          <ac:graphicFrameMkLst>
            <pc:docMk/>
            <pc:sldMk cId="3642109984" sldId="316"/>
            <ac:graphicFrameMk id="55" creationId="{BDD15F51-B85E-4424-8883-F043D657176E}"/>
          </ac:graphicFrameMkLst>
        </pc:graphicFrameChg>
        <pc:graphicFrameChg chg="add mod">
          <ac:chgData name="高靖智" userId="4adb0f81-e469-4ba3-bf98-bded32b57c1c" providerId="ADAL" clId="{4D203DC1-1130-4CCD-B599-9D149FA08C35}" dt="2021-12-15T05:24:09.617" v="247" actId="1076"/>
          <ac:graphicFrameMkLst>
            <pc:docMk/>
            <pc:sldMk cId="3642109984" sldId="316"/>
            <ac:graphicFrameMk id="56" creationId="{531C3F82-BC1C-426C-A94A-9B59C0797324}"/>
          </ac:graphicFrameMkLst>
        </pc:graphicFrameChg>
        <pc:graphicFrameChg chg="add mod">
          <ac:chgData name="高靖智" userId="4adb0f81-e469-4ba3-bf98-bded32b57c1c" providerId="ADAL" clId="{4D203DC1-1130-4CCD-B599-9D149FA08C35}" dt="2021-12-15T05:24:09.617" v="247" actId="1076"/>
          <ac:graphicFrameMkLst>
            <pc:docMk/>
            <pc:sldMk cId="3642109984" sldId="316"/>
            <ac:graphicFrameMk id="57" creationId="{5463961F-571D-4B47-9425-996891E38B0B}"/>
          </ac:graphicFrameMkLst>
        </pc:graphicFrameChg>
        <pc:graphicFrameChg chg="add mod">
          <ac:chgData name="高靖智" userId="4adb0f81-e469-4ba3-bf98-bded32b57c1c" providerId="ADAL" clId="{4D203DC1-1130-4CCD-B599-9D149FA08C35}" dt="2021-12-15T05:24:09.617" v="247" actId="1076"/>
          <ac:graphicFrameMkLst>
            <pc:docMk/>
            <pc:sldMk cId="3642109984" sldId="316"/>
            <ac:graphicFrameMk id="58" creationId="{4034CE83-03B0-4CD5-BFF8-A338DAD9C149}"/>
          </ac:graphicFrameMkLst>
        </pc:graphicFrameChg>
        <pc:graphicFrameChg chg="add mod">
          <ac:chgData name="高靖智" userId="4adb0f81-e469-4ba3-bf98-bded32b57c1c" providerId="ADAL" clId="{4D203DC1-1130-4CCD-B599-9D149FA08C35}" dt="2021-12-15T05:24:09.617" v="247" actId="1076"/>
          <ac:graphicFrameMkLst>
            <pc:docMk/>
            <pc:sldMk cId="3642109984" sldId="316"/>
            <ac:graphicFrameMk id="59" creationId="{ECB18C6E-813D-4C66-8B17-B0321C093942}"/>
          </ac:graphicFrameMkLst>
        </pc:graphicFrameChg>
        <pc:graphicFrameChg chg="add mod">
          <ac:chgData name="高靖智" userId="4adb0f81-e469-4ba3-bf98-bded32b57c1c" providerId="ADAL" clId="{4D203DC1-1130-4CCD-B599-9D149FA08C35}" dt="2021-12-15T05:24:09.617" v="247" actId="1076"/>
          <ac:graphicFrameMkLst>
            <pc:docMk/>
            <pc:sldMk cId="3642109984" sldId="316"/>
            <ac:graphicFrameMk id="60" creationId="{450E628B-EDAB-4585-96EC-E6B24D840601}"/>
          </ac:graphicFrameMkLst>
        </pc:graphicFrameChg>
        <pc:graphicFrameChg chg="add mod">
          <ac:chgData name="高靖智" userId="4adb0f81-e469-4ba3-bf98-bded32b57c1c" providerId="ADAL" clId="{4D203DC1-1130-4CCD-B599-9D149FA08C35}" dt="2021-12-15T05:24:09.617" v="247" actId="1076"/>
          <ac:graphicFrameMkLst>
            <pc:docMk/>
            <pc:sldMk cId="3642109984" sldId="316"/>
            <ac:graphicFrameMk id="61" creationId="{30D996A4-44BC-4886-9E8E-9F593F0134C4}"/>
          </ac:graphicFrameMkLst>
        </pc:graphicFrameChg>
        <pc:graphicFrameChg chg="add mod">
          <ac:chgData name="高靖智" userId="4adb0f81-e469-4ba3-bf98-bded32b57c1c" providerId="ADAL" clId="{4D203DC1-1130-4CCD-B599-9D149FA08C35}" dt="2021-12-15T05:24:09.617" v="247" actId="1076"/>
          <ac:graphicFrameMkLst>
            <pc:docMk/>
            <pc:sldMk cId="3642109984" sldId="316"/>
            <ac:graphicFrameMk id="62" creationId="{5564104B-4618-4841-A8EB-2DEC45CEFC88}"/>
          </ac:graphicFrameMkLst>
        </pc:graphicFrameChg>
        <pc:graphicFrameChg chg="add mod">
          <ac:chgData name="高靖智" userId="4adb0f81-e469-4ba3-bf98-bded32b57c1c" providerId="ADAL" clId="{4D203DC1-1130-4CCD-B599-9D149FA08C35}" dt="2021-12-15T05:24:09.617" v="247" actId="1076"/>
          <ac:graphicFrameMkLst>
            <pc:docMk/>
            <pc:sldMk cId="3642109984" sldId="316"/>
            <ac:graphicFrameMk id="63" creationId="{ECCE2D16-D055-4E33-947E-47C32ADFC3B6}"/>
          </ac:graphicFrameMkLst>
        </pc:graphicFrameChg>
        <pc:graphicFrameChg chg="add mod">
          <ac:chgData name="高靖智" userId="4adb0f81-e469-4ba3-bf98-bded32b57c1c" providerId="ADAL" clId="{4D203DC1-1130-4CCD-B599-9D149FA08C35}" dt="2021-12-15T05:24:09.617" v="247" actId="1076"/>
          <ac:graphicFrameMkLst>
            <pc:docMk/>
            <pc:sldMk cId="3642109984" sldId="316"/>
            <ac:graphicFrameMk id="64" creationId="{7708ECFE-A2AB-4C0E-99D0-EF8B8A4B0217}"/>
          </ac:graphicFrameMkLst>
        </pc:graphicFrameChg>
        <pc:graphicFrameChg chg="add mod">
          <ac:chgData name="高靖智" userId="4adb0f81-e469-4ba3-bf98-bded32b57c1c" providerId="ADAL" clId="{4D203DC1-1130-4CCD-B599-9D149FA08C35}" dt="2021-12-15T05:24:09.617" v="247" actId="1076"/>
          <ac:graphicFrameMkLst>
            <pc:docMk/>
            <pc:sldMk cId="3642109984" sldId="316"/>
            <ac:graphicFrameMk id="65" creationId="{4184030F-9EEC-4756-B001-BFE1929DDA3A}"/>
          </ac:graphicFrameMkLst>
        </pc:graphicFrameChg>
      </pc:sldChg>
      <pc:sldChg chg="addSp delSp modSp">
        <pc:chgData name="高靖智" userId="4adb0f81-e469-4ba3-bf98-bded32b57c1c" providerId="ADAL" clId="{4D203DC1-1130-4CCD-B599-9D149FA08C35}" dt="2021-12-15T08:15:00.828" v="1785" actId="1076"/>
        <pc:sldMkLst>
          <pc:docMk/>
          <pc:sldMk cId="2153803914" sldId="317"/>
        </pc:sldMkLst>
        <pc:spChg chg="add del">
          <ac:chgData name="高靖智" userId="4adb0f81-e469-4ba3-bf98-bded32b57c1c" providerId="ADAL" clId="{4D203DC1-1130-4CCD-B599-9D149FA08C35}" dt="2021-12-15T08:14:52.813" v="1783"/>
          <ac:spMkLst>
            <pc:docMk/>
            <pc:sldMk cId="2153803914" sldId="317"/>
            <ac:spMk id="3" creationId="{2F8B5117-5D2B-4E67-AA76-BDCC284241B2}"/>
          </ac:spMkLst>
        </pc:spChg>
        <pc:spChg chg="mod">
          <ac:chgData name="高靖智" userId="4adb0f81-e469-4ba3-bf98-bded32b57c1c" providerId="ADAL" clId="{4D203DC1-1130-4CCD-B599-9D149FA08C35}" dt="2021-12-15T06:38:27.158" v="479" actId="1037"/>
          <ac:spMkLst>
            <pc:docMk/>
            <pc:sldMk cId="2153803914" sldId="317"/>
            <ac:spMk id="7" creationId="{2AB40615-CC55-4B82-A4F2-129A8E186B7D}"/>
          </ac:spMkLst>
        </pc:spChg>
        <pc:spChg chg="mod">
          <ac:chgData name="高靖智" userId="4adb0f81-e469-4ba3-bf98-bded32b57c1c" providerId="ADAL" clId="{4D203DC1-1130-4CCD-B599-9D149FA08C35}" dt="2021-12-15T05:37:49.288" v="278" actId="20577"/>
          <ac:spMkLst>
            <pc:docMk/>
            <pc:sldMk cId="2153803914" sldId="317"/>
            <ac:spMk id="10" creationId="{F2D584A0-FD3D-4801-A616-1D63F572E1E7}"/>
          </ac:spMkLst>
        </pc:spChg>
        <pc:spChg chg="mod">
          <ac:chgData name="高靖智" userId="4adb0f81-e469-4ba3-bf98-bded32b57c1c" providerId="ADAL" clId="{4D203DC1-1130-4CCD-B599-9D149FA08C35}" dt="2021-12-15T06:36:51.220" v="439" actId="20577"/>
          <ac:spMkLst>
            <pc:docMk/>
            <pc:sldMk cId="2153803914" sldId="317"/>
            <ac:spMk id="16" creationId="{034C7EDA-7092-4C77-B0CA-FA2C525AC239}"/>
          </ac:spMkLst>
        </pc:spChg>
        <pc:spChg chg="mod">
          <ac:chgData name="高靖智" userId="4adb0f81-e469-4ba3-bf98-bded32b57c1c" providerId="ADAL" clId="{4D203DC1-1130-4CCD-B599-9D149FA08C35}" dt="2021-12-15T06:36:54.451" v="443" actId="20577"/>
          <ac:spMkLst>
            <pc:docMk/>
            <pc:sldMk cId="2153803914" sldId="317"/>
            <ac:spMk id="18" creationId="{348CA3F8-16A7-4CDD-8A8D-4EF5F7344155}"/>
          </ac:spMkLst>
        </pc:spChg>
        <pc:spChg chg="mod">
          <ac:chgData name="高靖智" userId="4adb0f81-e469-4ba3-bf98-bded32b57c1c" providerId="ADAL" clId="{4D203DC1-1130-4CCD-B599-9D149FA08C35}" dt="2021-12-15T06:36:57.812" v="447" actId="20577"/>
          <ac:spMkLst>
            <pc:docMk/>
            <pc:sldMk cId="2153803914" sldId="317"/>
            <ac:spMk id="20" creationId="{4DFBABA8-D4F8-4256-AC0B-9F960362AFDC}"/>
          </ac:spMkLst>
        </pc:spChg>
        <pc:spChg chg="mod">
          <ac:chgData name="高靖智" userId="4adb0f81-e469-4ba3-bf98-bded32b57c1c" providerId="ADAL" clId="{4D203DC1-1130-4CCD-B599-9D149FA08C35}" dt="2021-12-15T06:37:02.084" v="451" actId="20577"/>
          <ac:spMkLst>
            <pc:docMk/>
            <pc:sldMk cId="2153803914" sldId="317"/>
            <ac:spMk id="22" creationId="{351A620F-5BD3-48DD-B859-803A50D3199D}"/>
          </ac:spMkLst>
        </pc:spChg>
        <pc:spChg chg="add del">
          <ac:chgData name="高靖智" userId="4adb0f81-e469-4ba3-bf98-bded32b57c1c" providerId="ADAL" clId="{4D203DC1-1130-4CCD-B599-9D149FA08C35}" dt="2021-12-15T05:23:51.479" v="243"/>
          <ac:spMkLst>
            <pc:docMk/>
            <pc:sldMk cId="2153803914" sldId="317"/>
            <ac:spMk id="54" creationId="{C2EBB80C-52CA-4F5C-94A5-6369B366ADD5}"/>
          </ac:spMkLst>
        </pc:spChg>
        <pc:spChg chg="add del">
          <ac:chgData name="高靖智" userId="4adb0f81-e469-4ba3-bf98-bded32b57c1c" providerId="ADAL" clId="{4D203DC1-1130-4CCD-B599-9D149FA08C35}" dt="2021-12-15T05:23:51.479" v="243"/>
          <ac:spMkLst>
            <pc:docMk/>
            <pc:sldMk cId="2153803914" sldId="317"/>
            <ac:spMk id="55" creationId="{DF99F121-C960-4C10-9032-F4F575736662}"/>
          </ac:spMkLst>
        </pc:spChg>
        <pc:spChg chg="add mod">
          <ac:chgData name="高靖智" userId="4adb0f81-e469-4ba3-bf98-bded32b57c1c" providerId="ADAL" clId="{4D203DC1-1130-4CCD-B599-9D149FA08C35}" dt="2021-12-15T05:24:03.446" v="245" actId="1076"/>
          <ac:spMkLst>
            <pc:docMk/>
            <pc:sldMk cId="2153803914" sldId="317"/>
            <ac:spMk id="56" creationId="{8793178B-D7E4-402F-AD2A-28FAB53347F9}"/>
          </ac:spMkLst>
        </pc:spChg>
        <pc:spChg chg="add mod">
          <ac:chgData name="高靖智" userId="4adb0f81-e469-4ba3-bf98-bded32b57c1c" providerId="ADAL" clId="{4D203DC1-1130-4CCD-B599-9D149FA08C35}" dt="2021-12-15T05:24:03.446" v="245" actId="1076"/>
          <ac:spMkLst>
            <pc:docMk/>
            <pc:sldMk cId="2153803914" sldId="317"/>
            <ac:spMk id="69" creationId="{B06605AD-1843-4FD2-937F-74E36EB2AFA3}"/>
          </ac:spMkLst>
        </pc:spChg>
        <pc:spChg chg="add mod">
          <ac:chgData name="高靖智" userId="4adb0f81-e469-4ba3-bf98-bded32b57c1c" providerId="ADAL" clId="{4D203DC1-1130-4CCD-B599-9D149FA08C35}" dt="2021-12-15T06:39:20.869" v="501" actId="208"/>
          <ac:spMkLst>
            <pc:docMk/>
            <pc:sldMk cId="2153803914" sldId="317"/>
            <ac:spMk id="70" creationId="{0F24835E-A44E-4ED0-B83E-3E82CD558AA4}"/>
          </ac:spMkLst>
        </pc:spChg>
        <pc:spChg chg="add mod">
          <ac:chgData name="高靖智" userId="4adb0f81-e469-4ba3-bf98-bded32b57c1c" providerId="ADAL" clId="{4D203DC1-1130-4CCD-B599-9D149FA08C35}" dt="2021-12-15T06:39:23.645" v="502" actId="208"/>
          <ac:spMkLst>
            <pc:docMk/>
            <pc:sldMk cId="2153803914" sldId="317"/>
            <ac:spMk id="71" creationId="{8B4FECEC-3816-44B6-BB3F-B72489D9C18A}"/>
          </ac:spMkLst>
        </pc:spChg>
        <pc:spChg chg="add mod">
          <ac:chgData name="高靖智" userId="4adb0f81-e469-4ba3-bf98-bded32b57c1c" providerId="ADAL" clId="{4D203DC1-1130-4CCD-B599-9D149FA08C35}" dt="2021-12-15T06:39:26.347" v="503" actId="208"/>
          <ac:spMkLst>
            <pc:docMk/>
            <pc:sldMk cId="2153803914" sldId="317"/>
            <ac:spMk id="72" creationId="{37294A18-3512-4FF1-8001-A15BBE9DB865}"/>
          </ac:spMkLst>
        </pc:spChg>
        <pc:spChg chg="add mod">
          <ac:chgData name="高靖智" userId="4adb0f81-e469-4ba3-bf98-bded32b57c1c" providerId="ADAL" clId="{4D203DC1-1130-4CCD-B599-9D149FA08C35}" dt="2021-12-15T06:39:08.572" v="498" actId="20577"/>
          <ac:spMkLst>
            <pc:docMk/>
            <pc:sldMk cId="2153803914" sldId="317"/>
            <ac:spMk id="73" creationId="{A6B8C8D6-B119-49FD-8BF3-358650D25F77}"/>
          </ac:spMkLst>
        </pc:spChg>
        <pc:spChg chg="add mod">
          <ac:chgData name="高靖智" userId="4adb0f81-e469-4ba3-bf98-bded32b57c1c" providerId="ADAL" clId="{4D203DC1-1130-4CCD-B599-9D149FA08C35}" dt="2021-12-15T06:38:48.301" v="492" actId="20577"/>
          <ac:spMkLst>
            <pc:docMk/>
            <pc:sldMk cId="2153803914" sldId="317"/>
            <ac:spMk id="74" creationId="{44C61258-EFD3-49AE-B1F9-5662B117049D}"/>
          </ac:spMkLst>
        </pc:spChg>
        <pc:spChg chg="add mod">
          <ac:chgData name="高靖智" userId="4adb0f81-e469-4ba3-bf98-bded32b57c1c" providerId="ADAL" clId="{4D203DC1-1130-4CCD-B599-9D149FA08C35}" dt="2021-12-15T06:39:05.852" v="496" actId="20577"/>
          <ac:spMkLst>
            <pc:docMk/>
            <pc:sldMk cId="2153803914" sldId="317"/>
            <ac:spMk id="75" creationId="{4BE4916D-418A-485A-AAAC-80976BF2CA90}"/>
          </ac:spMkLst>
        </pc:spChg>
        <pc:spChg chg="add mod">
          <ac:chgData name="高靖智" userId="4adb0f81-e469-4ba3-bf98-bded32b57c1c" providerId="ADAL" clId="{4D203DC1-1130-4CCD-B599-9D149FA08C35}" dt="2021-12-15T08:15:00.828" v="1785" actId="1076"/>
          <ac:spMkLst>
            <pc:docMk/>
            <pc:sldMk cId="2153803914" sldId="317"/>
            <ac:spMk id="76" creationId="{95B1BE4E-4F8D-41BA-9C34-4E36B082961B}"/>
          </ac:spMkLst>
        </pc:spChg>
        <pc:graphicFrameChg chg="add mod">
          <ac:chgData name="高靖智" userId="4adb0f81-e469-4ba3-bf98-bded32b57c1c" providerId="ADAL" clId="{4D203DC1-1130-4CCD-B599-9D149FA08C35}" dt="2021-12-15T05:24:03.446" v="245" actId="1076"/>
          <ac:graphicFrameMkLst>
            <pc:docMk/>
            <pc:sldMk cId="2153803914" sldId="317"/>
            <ac:graphicFrameMk id="57" creationId="{C888C1AC-A87C-46BD-938A-9F5BCBB3E5D0}"/>
          </ac:graphicFrameMkLst>
        </pc:graphicFrameChg>
        <pc:graphicFrameChg chg="add mod">
          <ac:chgData name="高靖智" userId="4adb0f81-e469-4ba3-bf98-bded32b57c1c" providerId="ADAL" clId="{4D203DC1-1130-4CCD-B599-9D149FA08C35}" dt="2021-12-15T05:24:03.446" v="245" actId="1076"/>
          <ac:graphicFrameMkLst>
            <pc:docMk/>
            <pc:sldMk cId="2153803914" sldId="317"/>
            <ac:graphicFrameMk id="58" creationId="{F7599E44-8FBA-4274-9307-6B03829B23FF}"/>
          </ac:graphicFrameMkLst>
        </pc:graphicFrameChg>
        <pc:graphicFrameChg chg="add mod">
          <ac:chgData name="高靖智" userId="4adb0f81-e469-4ba3-bf98-bded32b57c1c" providerId="ADAL" clId="{4D203DC1-1130-4CCD-B599-9D149FA08C35}" dt="2021-12-15T05:24:03.446" v="245" actId="1076"/>
          <ac:graphicFrameMkLst>
            <pc:docMk/>
            <pc:sldMk cId="2153803914" sldId="317"/>
            <ac:graphicFrameMk id="59" creationId="{EA5C578B-36C2-48F1-BB81-8BCEF254A699}"/>
          </ac:graphicFrameMkLst>
        </pc:graphicFrameChg>
        <pc:graphicFrameChg chg="add mod">
          <ac:chgData name="高靖智" userId="4adb0f81-e469-4ba3-bf98-bded32b57c1c" providerId="ADAL" clId="{4D203DC1-1130-4CCD-B599-9D149FA08C35}" dt="2021-12-15T05:24:03.446" v="245" actId="1076"/>
          <ac:graphicFrameMkLst>
            <pc:docMk/>
            <pc:sldMk cId="2153803914" sldId="317"/>
            <ac:graphicFrameMk id="60" creationId="{AE8188F0-06C6-4F2E-AD67-B4CC5A3BA253}"/>
          </ac:graphicFrameMkLst>
        </pc:graphicFrameChg>
        <pc:graphicFrameChg chg="add mod">
          <ac:chgData name="高靖智" userId="4adb0f81-e469-4ba3-bf98-bded32b57c1c" providerId="ADAL" clId="{4D203DC1-1130-4CCD-B599-9D149FA08C35}" dt="2021-12-15T05:24:03.446" v="245" actId="1076"/>
          <ac:graphicFrameMkLst>
            <pc:docMk/>
            <pc:sldMk cId="2153803914" sldId="317"/>
            <ac:graphicFrameMk id="61" creationId="{A9285A46-1BAB-44D3-9927-12293617CB28}"/>
          </ac:graphicFrameMkLst>
        </pc:graphicFrameChg>
        <pc:graphicFrameChg chg="add mod">
          <ac:chgData name="高靖智" userId="4adb0f81-e469-4ba3-bf98-bded32b57c1c" providerId="ADAL" clId="{4D203DC1-1130-4CCD-B599-9D149FA08C35}" dt="2021-12-15T05:24:03.446" v="245" actId="1076"/>
          <ac:graphicFrameMkLst>
            <pc:docMk/>
            <pc:sldMk cId="2153803914" sldId="317"/>
            <ac:graphicFrameMk id="62" creationId="{679A55AB-FB4D-449D-9D33-F3AF13C2D095}"/>
          </ac:graphicFrameMkLst>
        </pc:graphicFrameChg>
        <pc:graphicFrameChg chg="add mod">
          <ac:chgData name="高靖智" userId="4adb0f81-e469-4ba3-bf98-bded32b57c1c" providerId="ADAL" clId="{4D203DC1-1130-4CCD-B599-9D149FA08C35}" dt="2021-12-15T05:24:03.446" v="245" actId="1076"/>
          <ac:graphicFrameMkLst>
            <pc:docMk/>
            <pc:sldMk cId="2153803914" sldId="317"/>
            <ac:graphicFrameMk id="63" creationId="{3F1A9E87-207F-40FC-A266-1AA3FCD191C5}"/>
          </ac:graphicFrameMkLst>
        </pc:graphicFrameChg>
        <pc:graphicFrameChg chg="add mod">
          <ac:chgData name="高靖智" userId="4adb0f81-e469-4ba3-bf98-bded32b57c1c" providerId="ADAL" clId="{4D203DC1-1130-4CCD-B599-9D149FA08C35}" dt="2021-12-15T05:24:03.446" v="245" actId="1076"/>
          <ac:graphicFrameMkLst>
            <pc:docMk/>
            <pc:sldMk cId="2153803914" sldId="317"/>
            <ac:graphicFrameMk id="64" creationId="{F1D0520A-EBB5-4DB5-8F00-ECAE2769B0B2}"/>
          </ac:graphicFrameMkLst>
        </pc:graphicFrameChg>
        <pc:graphicFrameChg chg="add mod">
          <ac:chgData name="高靖智" userId="4adb0f81-e469-4ba3-bf98-bded32b57c1c" providerId="ADAL" clId="{4D203DC1-1130-4CCD-B599-9D149FA08C35}" dt="2021-12-15T05:24:03.446" v="245" actId="1076"/>
          <ac:graphicFrameMkLst>
            <pc:docMk/>
            <pc:sldMk cId="2153803914" sldId="317"/>
            <ac:graphicFrameMk id="65" creationId="{862F69BB-14A5-4BE3-A1B5-0D591A4B9E20}"/>
          </ac:graphicFrameMkLst>
        </pc:graphicFrameChg>
        <pc:graphicFrameChg chg="add mod">
          <ac:chgData name="高靖智" userId="4adb0f81-e469-4ba3-bf98-bded32b57c1c" providerId="ADAL" clId="{4D203DC1-1130-4CCD-B599-9D149FA08C35}" dt="2021-12-15T05:24:03.446" v="245" actId="1076"/>
          <ac:graphicFrameMkLst>
            <pc:docMk/>
            <pc:sldMk cId="2153803914" sldId="317"/>
            <ac:graphicFrameMk id="66" creationId="{A7F4DAE6-1C20-4C30-8795-C74DFCAAF6E1}"/>
          </ac:graphicFrameMkLst>
        </pc:graphicFrameChg>
        <pc:graphicFrameChg chg="add mod">
          <ac:chgData name="高靖智" userId="4adb0f81-e469-4ba3-bf98-bded32b57c1c" providerId="ADAL" clId="{4D203DC1-1130-4CCD-B599-9D149FA08C35}" dt="2021-12-15T05:24:03.446" v="245" actId="1076"/>
          <ac:graphicFrameMkLst>
            <pc:docMk/>
            <pc:sldMk cId="2153803914" sldId="317"/>
            <ac:graphicFrameMk id="67" creationId="{A21DB504-176C-4459-8AE4-98A625AA8978}"/>
          </ac:graphicFrameMkLst>
        </pc:graphicFrameChg>
        <pc:graphicFrameChg chg="add mod">
          <ac:chgData name="高靖智" userId="4adb0f81-e469-4ba3-bf98-bded32b57c1c" providerId="ADAL" clId="{4D203DC1-1130-4CCD-B599-9D149FA08C35}" dt="2021-12-15T05:24:03.446" v="245" actId="1076"/>
          <ac:graphicFrameMkLst>
            <pc:docMk/>
            <pc:sldMk cId="2153803914" sldId="317"/>
            <ac:graphicFrameMk id="68" creationId="{E7A710F6-D056-43C2-AAF1-4D02F72640DC}"/>
          </ac:graphicFrameMkLst>
        </pc:graphicFrameChg>
      </pc:sldChg>
      <pc:sldChg chg="addSp delSp modSp">
        <pc:chgData name="高靖智" userId="4adb0f81-e469-4ba3-bf98-bded32b57c1c" providerId="ADAL" clId="{4D203DC1-1130-4CCD-B599-9D149FA08C35}" dt="2021-12-15T08:16:00.379" v="1794" actId="1076"/>
        <pc:sldMkLst>
          <pc:docMk/>
          <pc:sldMk cId="1337340951" sldId="320"/>
        </pc:sldMkLst>
        <pc:spChg chg="add del">
          <ac:chgData name="高靖智" userId="4adb0f81-e469-4ba3-bf98-bded32b57c1c" providerId="ADAL" clId="{4D203DC1-1130-4CCD-B599-9D149FA08C35}" dt="2021-12-15T08:15:49.645" v="1792"/>
          <ac:spMkLst>
            <pc:docMk/>
            <pc:sldMk cId="1337340951" sldId="320"/>
            <ac:spMk id="11" creationId="{6A63E964-496C-44CF-94A5-B9312C9B5EC1}"/>
          </ac:spMkLst>
        </pc:spChg>
        <pc:spChg chg="add mod">
          <ac:chgData name="高靖智" userId="4adb0f81-e469-4ba3-bf98-bded32b57c1c" providerId="ADAL" clId="{4D203DC1-1130-4CCD-B599-9D149FA08C35}" dt="2021-12-15T08:16:00.379" v="1794" actId="1076"/>
          <ac:spMkLst>
            <pc:docMk/>
            <pc:sldMk cId="1337340951" sldId="320"/>
            <ac:spMk id="12" creationId="{AA23647E-55E1-4B93-8F80-F8C59F0441F4}"/>
          </ac:spMkLst>
        </pc:spChg>
      </pc:sldChg>
      <pc:sldChg chg="addSp delSp modSp modAnim">
        <pc:chgData name="高靖智" userId="4adb0f81-e469-4ba3-bf98-bded32b57c1c" providerId="ADAL" clId="{4D203DC1-1130-4CCD-B599-9D149FA08C35}" dt="2021-12-15T08:09:14.465" v="1670" actId="20577"/>
        <pc:sldMkLst>
          <pc:docMk/>
          <pc:sldMk cId="171982440" sldId="321"/>
        </pc:sldMkLst>
        <pc:spChg chg="mod">
          <ac:chgData name="高靖智" userId="4adb0f81-e469-4ba3-bf98-bded32b57c1c" providerId="ADAL" clId="{4D203DC1-1130-4CCD-B599-9D149FA08C35}" dt="2021-12-15T07:30:48.107" v="1218" actId="1035"/>
          <ac:spMkLst>
            <pc:docMk/>
            <pc:sldMk cId="171982440" sldId="321"/>
            <ac:spMk id="2" creationId="{00000000-0000-0000-0000-000000000000}"/>
          </ac:spMkLst>
        </pc:spChg>
        <pc:spChg chg="del">
          <ac:chgData name="高靖智" userId="4adb0f81-e469-4ba3-bf98-bded32b57c1c" providerId="ADAL" clId="{4D203DC1-1130-4CCD-B599-9D149FA08C35}" dt="2021-12-15T05:14:48.958" v="165" actId="478"/>
          <ac:spMkLst>
            <pc:docMk/>
            <pc:sldMk cId="171982440" sldId="321"/>
            <ac:spMk id="3" creationId="{00000000-0000-0000-0000-000000000000}"/>
          </ac:spMkLst>
        </pc:spChg>
        <pc:spChg chg="add mod">
          <ac:chgData name="高靖智" userId="4adb0f81-e469-4ba3-bf98-bded32b57c1c" providerId="ADAL" clId="{4D203DC1-1130-4CCD-B599-9D149FA08C35}" dt="2021-12-15T05:59:10.800" v="299" actId="1076"/>
          <ac:spMkLst>
            <pc:docMk/>
            <pc:sldMk cId="171982440" sldId="321"/>
            <ac:spMk id="5" creationId="{14CD7B56-AC7E-4618-B4E7-9CBAF1A34412}"/>
          </ac:spMkLst>
        </pc:spChg>
        <pc:spChg chg="add del">
          <ac:chgData name="高靖智" userId="4adb0f81-e469-4ba3-bf98-bded32b57c1c" providerId="ADAL" clId="{4D203DC1-1130-4CCD-B599-9D149FA08C35}" dt="2021-12-15T06:00:10.383" v="313" actId="478"/>
          <ac:spMkLst>
            <pc:docMk/>
            <pc:sldMk cId="171982440" sldId="321"/>
            <ac:spMk id="6" creationId="{E67A76B5-3779-48D9-8FEF-83B5A9BBA2E5}"/>
          </ac:spMkLst>
        </pc:spChg>
        <pc:spChg chg="add del">
          <ac:chgData name="高靖智" userId="4adb0f81-e469-4ba3-bf98-bded32b57c1c" providerId="ADAL" clId="{4D203DC1-1130-4CCD-B599-9D149FA08C35}" dt="2021-12-15T06:03:11.131" v="330" actId="478"/>
          <ac:spMkLst>
            <pc:docMk/>
            <pc:sldMk cId="171982440" sldId="321"/>
            <ac:spMk id="7" creationId="{C5EC15FD-CEF4-422D-B9DB-77F5771182D0}"/>
          </ac:spMkLst>
        </pc:spChg>
        <pc:spChg chg="add del">
          <ac:chgData name="高靖智" userId="4adb0f81-e469-4ba3-bf98-bded32b57c1c" providerId="ADAL" clId="{4D203DC1-1130-4CCD-B599-9D149FA08C35}" dt="2021-12-15T05:21:40.586" v="229" actId="478"/>
          <ac:spMkLst>
            <pc:docMk/>
            <pc:sldMk cId="171982440" sldId="321"/>
            <ac:spMk id="8" creationId="{1485D2B2-F21D-4C72-BFDC-47111B8A25AA}"/>
          </ac:spMkLst>
        </pc:spChg>
        <pc:spChg chg="add del">
          <ac:chgData name="高靖智" userId="4adb0f81-e469-4ba3-bf98-bded32b57c1c" providerId="ADAL" clId="{4D203DC1-1130-4CCD-B599-9D149FA08C35}" dt="2021-12-15T05:21:39.298" v="228" actId="478"/>
          <ac:spMkLst>
            <pc:docMk/>
            <pc:sldMk cId="171982440" sldId="321"/>
            <ac:spMk id="9" creationId="{12E05387-4978-440E-BFB6-A17891E23ECD}"/>
          </ac:spMkLst>
        </pc:spChg>
        <pc:spChg chg="add del">
          <ac:chgData name="高靖智" userId="4adb0f81-e469-4ba3-bf98-bded32b57c1c" providerId="ADAL" clId="{4D203DC1-1130-4CCD-B599-9D149FA08C35}" dt="2021-12-15T06:05:34.280" v="349" actId="478"/>
          <ac:spMkLst>
            <pc:docMk/>
            <pc:sldMk cId="171982440" sldId="321"/>
            <ac:spMk id="12" creationId="{590D93B0-5BCA-4725-AFFE-5BD0D7465695}"/>
          </ac:spMkLst>
        </pc:spChg>
        <pc:spChg chg="add del">
          <ac:chgData name="高靖智" userId="4adb0f81-e469-4ba3-bf98-bded32b57c1c" providerId="ADAL" clId="{4D203DC1-1130-4CCD-B599-9D149FA08C35}" dt="2021-12-15T05:14:55.786" v="167" actId="478"/>
          <ac:spMkLst>
            <pc:docMk/>
            <pc:sldMk cId="171982440" sldId="321"/>
            <ac:spMk id="13" creationId="{DB539694-8D6D-43DA-A44A-DCD92A8D17E1}"/>
          </ac:spMkLst>
        </pc:spChg>
        <pc:spChg chg="add mod">
          <ac:chgData name="高靖智" userId="4adb0f81-e469-4ba3-bf98-bded32b57c1c" providerId="ADAL" clId="{4D203DC1-1130-4CCD-B599-9D149FA08C35}" dt="2021-12-15T05:59:26.840" v="301" actId="1076"/>
          <ac:spMkLst>
            <pc:docMk/>
            <pc:sldMk cId="171982440" sldId="321"/>
            <ac:spMk id="15" creationId="{0C5AB9F8-15FA-4265-98C2-F52BA607EEE3}"/>
          </ac:spMkLst>
        </pc:spChg>
        <pc:spChg chg="add mod">
          <ac:chgData name="高靖智" userId="4adb0f81-e469-4ba3-bf98-bded32b57c1c" providerId="ADAL" clId="{4D203DC1-1130-4CCD-B599-9D149FA08C35}" dt="2021-12-15T05:59:26.840" v="301" actId="1076"/>
          <ac:spMkLst>
            <pc:docMk/>
            <pc:sldMk cId="171982440" sldId="321"/>
            <ac:spMk id="16" creationId="{57B84DCE-01D9-4A41-AC63-2586DC5F6C2F}"/>
          </ac:spMkLst>
        </pc:spChg>
        <pc:spChg chg="add del">
          <ac:chgData name="高靖智" userId="4adb0f81-e469-4ba3-bf98-bded32b57c1c" providerId="ADAL" clId="{4D203DC1-1130-4CCD-B599-9D149FA08C35}" dt="2021-12-15T06:00:12.902" v="315" actId="478"/>
          <ac:spMkLst>
            <pc:docMk/>
            <pc:sldMk cId="171982440" sldId="321"/>
            <ac:spMk id="18" creationId="{9746AE45-560B-45F1-BD27-F44D1372DBDC}"/>
          </ac:spMkLst>
        </pc:spChg>
        <pc:spChg chg="add del mod">
          <ac:chgData name="高靖智" userId="4adb0f81-e469-4ba3-bf98-bded32b57c1c" providerId="ADAL" clId="{4D203DC1-1130-4CCD-B599-9D149FA08C35}" dt="2021-12-15T06:00:26.251" v="324" actId="478"/>
          <ac:spMkLst>
            <pc:docMk/>
            <pc:sldMk cId="171982440" sldId="321"/>
            <ac:spMk id="19" creationId="{B851A1B9-BE97-437A-BBBB-743F36B7DEB2}"/>
          </ac:spMkLst>
        </pc:spChg>
        <pc:spChg chg="add del">
          <ac:chgData name="高靖智" userId="4adb0f81-e469-4ba3-bf98-bded32b57c1c" providerId="ADAL" clId="{4D203DC1-1130-4CCD-B599-9D149FA08C35}" dt="2021-12-15T06:00:12.121" v="314" actId="478"/>
          <ac:spMkLst>
            <pc:docMk/>
            <pc:sldMk cId="171982440" sldId="321"/>
            <ac:spMk id="20" creationId="{CEB3C721-52FC-4516-A166-6CBD000DFC9B}"/>
          </ac:spMkLst>
        </pc:spChg>
        <pc:spChg chg="add del">
          <ac:chgData name="高靖智" userId="4adb0f81-e469-4ba3-bf98-bded32b57c1c" providerId="ADAL" clId="{4D203DC1-1130-4CCD-B599-9D149FA08C35}" dt="2021-12-15T06:00:25.167" v="323" actId="478"/>
          <ac:spMkLst>
            <pc:docMk/>
            <pc:sldMk cId="171982440" sldId="321"/>
            <ac:spMk id="21" creationId="{C8C87025-3F46-4C96-8EE2-B61AE923674A}"/>
          </ac:spMkLst>
        </pc:spChg>
        <pc:spChg chg="add del">
          <ac:chgData name="高靖智" userId="4adb0f81-e469-4ba3-bf98-bded32b57c1c" providerId="ADAL" clId="{4D203DC1-1130-4CCD-B599-9D149FA08C35}" dt="2021-12-15T06:00:14.319" v="316" actId="478"/>
          <ac:spMkLst>
            <pc:docMk/>
            <pc:sldMk cId="171982440" sldId="321"/>
            <ac:spMk id="22" creationId="{89A95414-9E7E-4775-9A34-38D1D75696BE}"/>
          </ac:spMkLst>
        </pc:spChg>
        <pc:spChg chg="add del">
          <ac:chgData name="高靖智" userId="4adb0f81-e469-4ba3-bf98-bded32b57c1c" providerId="ADAL" clId="{4D203DC1-1130-4CCD-B599-9D149FA08C35}" dt="2021-12-15T06:00:22.927" v="322" actId="478"/>
          <ac:spMkLst>
            <pc:docMk/>
            <pc:sldMk cId="171982440" sldId="321"/>
            <ac:spMk id="23" creationId="{8597D90B-A09B-4B38-8C01-FB11199C4162}"/>
          </ac:spMkLst>
        </pc:spChg>
        <pc:spChg chg="add del">
          <ac:chgData name="高靖智" userId="4adb0f81-e469-4ba3-bf98-bded32b57c1c" providerId="ADAL" clId="{4D203DC1-1130-4CCD-B599-9D149FA08C35}" dt="2021-12-15T06:46:05.681" v="569" actId="478"/>
          <ac:spMkLst>
            <pc:docMk/>
            <pc:sldMk cId="171982440" sldId="321"/>
            <ac:spMk id="24" creationId="{058D64F7-BBF5-4A10-9464-058D8AE5392A}"/>
          </ac:spMkLst>
        </pc:spChg>
        <pc:spChg chg="add del">
          <ac:chgData name="高靖智" userId="4adb0f81-e469-4ba3-bf98-bded32b57c1c" providerId="ADAL" clId="{4D203DC1-1130-4CCD-B599-9D149FA08C35}" dt="2021-12-15T06:00:16.767" v="317" actId="478"/>
          <ac:spMkLst>
            <pc:docMk/>
            <pc:sldMk cId="171982440" sldId="321"/>
            <ac:spMk id="25" creationId="{D03BAAE0-4BC9-4E57-ADA2-E7C7382AD9D8}"/>
          </ac:spMkLst>
        </pc:spChg>
        <pc:spChg chg="add mod">
          <ac:chgData name="高靖智" userId="4adb0f81-e469-4ba3-bf98-bded32b57c1c" providerId="ADAL" clId="{4D203DC1-1130-4CCD-B599-9D149FA08C35}" dt="2021-12-15T06:48:36.337" v="617" actId="1076"/>
          <ac:spMkLst>
            <pc:docMk/>
            <pc:sldMk cId="171982440" sldId="321"/>
            <ac:spMk id="26" creationId="{849D075E-ED6C-4BE0-9933-A6EBC62467FA}"/>
          </ac:spMkLst>
        </pc:spChg>
        <pc:spChg chg="add del mod">
          <ac:chgData name="高靖智" userId="4adb0f81-e469-4ba3-bf98-bded32b57c1c" providerId="ADAL" clId="{4D203DC1-1130-4CCD-B599-9D149FA08C35}" dt="2021-12-15T06:14:55.945" v="418" actId="478"/>
          <ac:spMkLst>
            <pc:docMk/>
            <pc:sldMk cId="171982440" sldId="321"/>
            <ac:spMk id="27" creationId="{DDD2DF75-FE32-4EB1-9608-E0A6B3D4103E}"/>
          </ac:spMkLst>
        </pc:spChg>
        <pc:spChg chg="add del mod">
          <ac:chgData name="高靖智" userId="4adb0f81-e469-4ba3-bf98-bded32b57c1c" providerId="ADAL" clId="{4D203DC1-1130-4CCD-B599-9D149FA08C35}" dt="2021-12-15T06:03:13.228" v="331" actId="478"/>
          <ac:spMkLst>
            <pc:docMk/>
            <pc:sldMk cId="171982440" sldId="321"/>
            <ac:spMk id="28" creationId="{6BACC1DA-F0E1-4073-9AF8-600BF6E608A3}"/>
          </ac:spMkLst>
        </pc:spChg>
        <pc:spChg chg="add del">
          <ac:chgData name="高靖智" userId="4adb0f81-e469-4ba3-bf98-bded32b57c1c" providerId="ADAL" clId="{4D203DC1-1130-4CCD-B599-9D149FA08C35}" dt="2021-12-15T05:24:46.070" v="250" actId="478"/>
          <ac:spMkLst>
            <pc:docMk/>
            <pc:sldMk cId="171982440" sldId="321"/>
            <ac:spMk id="30" creationId="{B2E016E2-CAF5-4BD9-BBA9-D45B1517A6E0}"/>
          </ac:spMkLst>
        </pc:spChg>
        <pc:spChg chg="add del">
          <ac:chgData name="高靖智" userId="4adb0f81-e469-4ba3-bf98-bded32b57c1c" providerId="ADAL" clId="{4D203DC1-1130-4CCD-B599-9D149FA08C35}" dt="2021-12-15T05:15:02.442" v="169" actId="478"/>
          <ac:spMkLst>
            <pc:docMk/>
            <pc:sldMk cId="171982440" sldId="321"/>
            <ac:spMk id="31" creationId="{1552D5DA-B848-44EF-850B-731573C80461}"/>
          </ac:spMkLst>
        </pc:spChg>
        <pc:spChg chg="add del mod">
          <ac:chgData name="高靖智" userId="4adb0f81-e469-4ba3-bf98-bded32b57c1c" providerId="ADAL" clId="{4D203DC1-1130-4CCD-B599-9D149FA08C35}" dt="2021-12-15T07:39:38.583" v="1255" actId="478"/>
          <ac:spMkLst>
            <pc:docMk/>
            <pc:sldMk cId="171982440" sldId="321"/>
            <ac:spMk id="34" creationId="{6EE8443D-5728-4689-9713-82CD509CDCB5}"/>
          </ac:spMkLst>
        </pc:spChg>
        <pc:spChg chg="add mod">
          <ac:chgData name="高靖智" userId="4adb0f81-e469-4ba3-bf98-bded32b57c1c" providerId="ADAL" clId="{4D203DC1-1130-4CCD-B599-9D149FA08C35}" dt="2021-12-15T05:59:53.268" v="307" actId="1076"/>
          <ac:spMkLst>
            <pc:docMk/>
            <pc:sldMk cId="171982440" sldId="321"/>
            <ac:spMk id="35" creationId="{FC474F15-E5CE-4BD8-90F3-8B3F14FD509D}"/>
          </ac:spMkLst>
        </pc:spChg>
        <pc:spChg chg="add mod">
          <ac:chgData name="高靖智" userId="4adb0f81-e469-4ba3-bf98-bded32b57c1c" providerId="ADAL" clId="{4D203DC1-1130-4CCD-B599-9D149FA08C35}" dt="2021-12-15T06:52:15.742" v="731" actId="1076"/>
          <ac:spMkLst>
            <pc:docMk/>
            <pc:sldMk cId="171982440" sldId="321"/>
            <ac:spMk id="37" creationId="{F320BA7B-1D42-404D-9BD3-0FA9BC7D2217}"/>
          </ac:spMkLst>
        </pc:spChg>
        <pc:spChg chg="add del">
          <ac:chgData name="高靖智" userId="4adb0f81-e469-4ba3-bf98-bded32b57c1c" providerId="ADAL" clId="{4D203DC1-1130-4CCD-B599-9D149FA08C35}" dt="2021-12-15T06:05:24.271" v="344" actId="478"/>
          <ac:spMkLst>
            <pc:docMk/>
            <pc:sldMk cId="171982440" sldId="321"/>
            <ac:spMk id="38" creationId="{632266D6-AF98-4974-8683-0746EABD0BFF}"/>
          </ac:spMkLst>
        </pc:spChg>
        <pc:spChg chg="add del">
          <ac:chgData name="高靖智" userId="4adb0f81-e469-4ba3-bf98-bded32b57c1c" providerId="ADAL" clId="{4D203DC1-1130-4CCD-B599-9D149FA08C35}" dt="2021-12-15T06:14:51.726" v="416" actId="478"/>
          <ac:spMkLst>
            <pc:docMk/>
            <pc:sldMk cId="171982440" sldId="321"/>
            <ac:spMk id="39" creationId="{930DD676-A8B1-47CA-9B3B-769F1546CF9A}"/>
          </ac:spMkLst>
        </pc:spChg>
        <pc:spChg chg="add del">
          <ac:chgData name="高靖智" userId="4adb0f81-e469-4ba3-bf98-bded32b57c1c" providerId="ADAL" clId="{4D203DC1-1130-4CCD-B599-9D149FA08C35}" dt="2021-12-15T06:05:29.384" v="346" actId="478"/>
          <ac:spMkLst>
            <pc:docMk/>
            <pc:sldMk cId="171982440" sldId="321"/>
            <ac:spMk id="40" creationId="{7916D0AA-6389-4CD4-A539-8108FD77DA2B}"/>
          </ac:spMkLst>
        </pc:spChg>
        <pc:spChg chg="add del">
          <ac:chgData name="高靖智" userId="4adb0f81-e469-4ba3-bf98-bded32b57c1c" providerId="ADAL" clId="{4D203DC1-1130-4CCD-B599-9D149FA08C35}" dt="2021-12-15T06:05:30.331" v="347" actId="478"/>
          <ac:spMkLst>
            <pc:docMk/>
            <pc:sldMk cId="171982440" sldId="321"/>
            <ac:spMk id="41" creationId="{EAA36852-EA70-4511-96FB-246227849AA2}"/>
          </ac:spMkLst>
        </pc:spChg>
        <pc:spChg chg="add del">
          <ac:chgData name="高靖智" userId="4adb0f81-e469-4ba3-bf98-bded32b57c1c" providerId="ADAL" clId="{4D203DC1-1130-4CCD-B599-9D149FA08C35}" dt="2021-12-15T06:05:41.365" v="352" actId="478"/>
          <ac:spMkLst>
            <pc:docMk/>
            <pc:sldMk cId="171982440" sldId="321"/>
            <ac:spMk id="42" creationId="{75799C92-BE61-4EB7-BE54-D916976E8C3C}"/>
          </ac:spMkLst>
        </pc:spChg>
        <pc:spChg chg="add del">
          <ac:chgData name="高靖智" userId="4adb0f81-e469-4ba3-bf98-bded32b57c1c" providerId="ADAL" clId="{4D203DC1-1130-4CCD-B599-9D149FA08C35}" dt="2021-12-15T06:05:32.125" v="348" actId="478"/>
          <ac:spMkLst>
            <pc:docMk/>
            <pc:sldMk cId="171982440" sldId="321"/>
            <ac:spMk id="43" creationId="{B7E0B24F-9D34-4277-8CB2-198BDF7074AE}"/>
          </ac:spMkLst>
        </pc:spChg>
        <pc:spChg chg="add del mod">
          <ac:chgData name="高靖智" userId="4adb0f81-e469-4ba3-bf98-bded32b57c1c" providerId="ADAL" clId="{4D203DC1-1130-4CCD-B599-9D149FA08C35}" dt="2021-12-15T06:05:43.423" v="354" actId="478"/>
          <ac:spMkLst>
            <pc:docMk/>
            <pc:sldMk cId="171982440" sldId="321"/>
            <ac:spMk id="44" creationId="{68510592-A41D-4700-B80E-6076B1F9658F}"/>
          </ac:spMkLst>
        </pc:spChg>
        <pc:spChg chg="add del mod">
          <ac:chgData name="高靖智" userId="4adb0f81-e469-4ba3-bf98-bded32b57c1c" providerId="ADAL" clId="{4D203DC1-1130-4CCD-B599-9D149FA08C35}" dt="2021-12-15T05:20:52.614" v="203" actId="478"/>
          <ac:spMkLst>
            <pc:docMk/>
            <pc:sldMk cId="171982440" sldId="321"/>
            <ac:spMk id="45" creationId="{8E29A27C-F8D6-4BF9-9903-A32EBC55EECF}"/>
          </ac:spMkLst>
        </pc:spChg>
        <pc:spChg chg="add mod">
          <ac:chgData name="高靖智" userId="4adb0f81-e469-4ba3-bf98-bded32b57c1c" providerId="ADAL" clId="{4D203DC1-1130-4CCD-B599-9D149FA08C35}" dt="2021-12-15T08:08:36.541" v="1666" actId="1035"/>
          <ac:spMkLst>
            <pc:docMk/>
            <pc:sldMk cId="171982440" sldId="321"/>
            <ac:spMk id="46" creationId="{A89ECD9D-265E-4DEA-93BE-792C935808F6}"/>
          </ac:spMkLst>
        </pc:spChg>
        <pc:spChg chg="add mod">
          <ac:chgData name="高靖智" userId="4adb0f81-e469-4ba3-bf98-bded32b57c1c" providerId="ADAL" clId="{4D203DC1-1130-4CCD-B599-9D149FA08C35}" dt="2021-12-15T08:08:36.541" v="1666" actId="1035"/>
          <ac:spMkLst>
            <pc:docMk/>
            <pc:sldMk cId="171982440" sldId="321"/>
            <ac:spMk id="47" creationId="{1DB9E443-523B-40FB-AEC5-770000826BAA}"/>
          </ac:spMkLst>
        </pc:spChg>
        <pc:spChg chg="add mod">
          <ac:chgData name="高靖智" userId="4adb0f81-e469-4ba3-bf98-bded32b57c1c" providerId="ADAL" clId="{4D203DC1-1130-4CCD-B599-9D149FA08C35}" dt="2021-12-15T06:49:14.922" v="658" actId="1038"/>
          <ac:spMkLst>
            <pc:docMk/>
            <pc:sldMk cId="171982440" sldId="321"/>
            <ac:spMk id="48" creationId="{9858340B-AB01-4E40-9FA6-18023C55F544}"/>
          </ac:spMkLst>
        </pc:spChg>
        <pc:spChg chg="add del">
          <ac:chgData name="高靖智" userId="4adb0f81-e469-4ba3-bf98-bded32b57c1c" providerId="ADAL" clId="{4D203DC1-1130-4CCD-B599-9D149FA08C35}" dt="2021-12-15T06:05:47.430" v="355" actId="478"/>
          <ac:spMkLst>
            <pc:docMk/>
            <pc:sldMk cId="171982440" sldId="321"/>
            <ac:spMk id="49" creationId="{A6AD37D9-85EB-4A50-93C6-BDC9F7E4D4F9}"/>
          </ac:spMkLst>
        </pc:spChg>
        <pc:spChg chg="add del">
          <ac:chgData name="高靖智" userId="4adb0f81-e469-4ba3-bf98-bded32b57c1c" providerId="ADAL" clId="{4D203DC1-1130-4CCD-B599-9D149FA08C35}" dt="2021-12-15T06:05:50.755" v="356" actId="478"/>
          <ac:spMkLst>
            <pc:docMk/>
            <pc:sldMk cId="171982440" sldId="321"/>
            <ac:spMk id="50" creationId="{E126ECDD-9886-4663-A9A4-B51E88FF53F8}"/>
          </ac:spMkLst>
        </pc:spChg>
        <pc:spChg chg="add mod">
          <ac:chgData name="高靖智" userId="4adb0f81-e469-4ba3-bf98-bded32b57c1c" providerId="ADAL" clId="{4D203DC1-1130-4CCD-B599-9D149FA08C35}" dt="2021-12-15T08:08:36.541" v="1666" actId="1035"/>
          <ac:spMkLst>
            <pc:docMk/>
            <pc:sldMk cId="171982440" sldId="321"/>
            <ac:spMk id="53" creationId="{DBBAFBC2-F247-417C-AE78-A524FB515A82}"/>
          </ac:spMkLst>
        </pc:spChg>
        <pc:spChg chg="add del mod">
          <ac:chgData name="高靖智" userId="4adb0f81-e469-4ba3-bf98-bded32b57c1c" providerId="ADAL" clId="{4D203DC1-1130-4CCD-B599-9D149FA08C35}" dt="2021-12-15T07:39:32.236" v="1251" actId="478"/>
          <ac:spMkLst>
            <pc:docMk/>
            <pc:sldMk cId="171982440" sldId="321"/>
            <ac:spMk id="54" creationId="{412D0D95-2540-4B64-8622-EE00A17C7D9C}"/>
          </ac:spMkLst>
        </pc:spChg>
        <pc:spChg chg="add del mod">
          <ac:chgData name="高靖智" userId="4adb0f81-e469-4ba3-bf98-bded32b57c1c" providerId="ADAL" clId="{4D203DC1-1130-4CCD-B599-9D149FA08C35}" dt="2021-12-15T06:14:49.089" v="415" actId="478"/>
          <ac:spMkLst>
            <pc:docMk/>
            <pc:sldMk cId="171982440" sldId="321"/>
            <ac:spMk id="55" creationId="{DE911FA9-8C67-4F3F-ADF2-672FE7C0D0E6}"/>
          </ac:spMkLst>
        </pc:spChg>
        <pc:spChg chg="add mod">
          <ac:chgData name="高靖智" userId="4adb0f81-e469-4ba3-bf98-bded32b57c1c" providerId="ADAL" clId="{4D203DC1-1130-4CCD-B599-9D149FA08C35}" dt="2021-12-15T07:13:28.888" v="1091" actId="1076"/>
          <ac:spMkLst>
            <pc:docMk/>
            <pc:sldMk cId="171982440" sldId="321"/>
            <ac:spMk id="56" creationId="{4A99D65A-027F-47A4-B848-4DB8E176A007}"/>
          </ac:spMkLst>
        </pc:spChg>
        <pc:spChg chg="add mod">
          <ac:chgData name="高靖智" userId="4adb0f81-e469-4ba3-bf98-bded32b57c1c" providerId="ADAL" clId="{4D203DC1-1130-4CCD-B599-9D149FA08C35}" dt="2021-12-15T06:49:32.110" v="661" actId="1076"/>
          <ac:spMkLst>
            <pc:docMk/>
            <pc:sldMk cId="171982440" sldId="321"/>
            <ac:spMk id="57" creationId="{0437E54A-063F-43C6-84F9-575B4B5B6E61}"/>
          </ac:spMkLst>
        </pc:spChg>
        <pc:spChg chg="add del">
          <ac:chgData name="高靖智" userId="4adb0f81-e469-4ba3-bf98-bded32b57c1c" providerId="ADAL" clId="{4D203DC1-1130-4CCD-B599-9D149FA08C35}" dt="2021-12-15T06:46:01.155" v="567" actId="478"/>
          <ac:spMkLst>
            <pc:docMk/>
            <pc:sldMk cId="171982440" sldId="321"/>
            <ac:spMk id="59" creationId="{F461D2EE-9FE5-44A5-8E3F-D4F417272617}"/>
          </ac:spMkLst>
        </pc:spChg>
        <pc:spChg chg="add mod">
          <ac:chgData name="高靖智" userId="4adb0f81-e469-4ba3-bf98-bded32b57c1c" providerId="ADAL" clId="{4D203DC1-1130-4CCD-B599-9D149FA08C35}" dt="2021-12-15T06:49:32.110" v="661" actId="1076"/>
          <ac:spMkLst>
            <pc:docMk/>
            <pc:sldMk cId="171982440" sldId="321"/>
            <ac:spMk id="61" creationId="{E56A831E-FDA5-427E-B160-CE8B45C6C642}"/>
          </ac:spMkLst>
        </pc:spChg>
        <pc:spChg chg="add mod">
          <ac:chgData name="高靖智" userId="4adb0f81-e469-4ba3-bf98-bded32b57c1c" providerId="ADAL" clId="{4D203DC1-1130-4CCD-B599-9D149FA08C35}" dt="2021-12-15T06:49:32.110" v="661" actId="1076"/>
          <ac:spMkLst>
            <pc:docMk/>
            <pc:sldMk cId="171982440" sldId="321"/>
            <ac:spMk id="63" creationId="{4877E9DC-8A5D-4077-BE49-DDB7E35B54F0}"/>
          </ac:spMkLst>
        </pc:spChg>
        <pc:spChg chg="add mod">
          <ac:chgData name="高靖智" userId="4adb0f81-e469-4ba3-bf98-bded32b57c1c" providerId="ADAL" clId="{4D203DC1-1130-4CCD-B599-9D149FA08C35}" dt="2021-12-15T06:49:32.110" v="661" actId="1076"/>
          <ac:spMkLst>
            <pc:docMk/>
            <pc:sldMk cId="171982440" sldId="321"/>
            <ac:spMk id="65" creationId="{076127D6-5324-4C7B-BA64-4031B832B33D}"/>
          </ac:spMkLst>
        </pc:spChg>
        <pc:spChg chg="add mod">
          <ac:chgData name="高靖智" userId="4adb0f81-e469-4ba3-bf98-bded32b57c1c" providerId="ADAL" clId="{4D203DC1-1130-4CCD-B599-9D149FA08C35}" dt="2021-12-15T06:49:32.110" v="661" actId="1076"/>
          <ac:spMkLst>
            <pc:docMk/>
            <pc:sldMk cId="171982440" sldId="321"/>
            <ac:spMk id="66" creationId="{FF5D8EF2-5BC1-4C37-BCD0-2A52600432C5}"/>
          </ac:spMkLst>
        </pc:spChg>
        <pc:spChg chg="add mod">
          <ac:chgData name="高靖智" userId="4adb0f81-e469-4ba3-bf98-bded32b57c1c" providerId="ADAL" clId="{4D203DC1-1130-4CCD-B599-9D149FA08C35}" dt="2021-12-15T06:49:32.110" v="661" actId="1076"/>
          <ac:spMkLst>
            <pc:docMk/>
            <pc:sldMk cId="171982440" sldId="321"/>
            <ac:spMk id="77" creationId="{E44B7AB7-AAD6-40CA-A32B-4A4FCF794F8B}"/>
          </ac:spMkLst>
        </pc:spChg>
        <pc:spChg chg="add del mod">
          <ac:chgData name="高靖智" userId="4adb0f81-e469-4ba3-bf98-bded32b57c1c" providerId="ADAL" clId="{4D203DC1-1130-4CCD-B599-9D149FA08C35}" dt="2021-12-15T07:39:55.760" v="1267" actId="478"/>
          <ac:spMkLst>
            <pc:docMk/>
            <pc:sldMk cId="171982440" sldId="321"/>
            <ac:spMk id="79" creationId="{279FBC44-5443-4B49-B1C1-626658AFB732}"/>
          </ac:spMkLst>
        </pc:spChg>
        <pc:spChg chg="add mod">
          <ac:chgData name="高靖智" userId="4adb0f81-e469-4ba3-bf98-bded32b57c1c" providerId="ADAL" clId="{4D203DC1-1130-4CCD-B599-9D149FA08C35}" dt="2021-12-15T06:48:36.337" v="617" actId="1076"/>
          <ac:spMkLst>
            <pc:docMk/>
            <pc:sldMk cId="171982440" sldId="321"/>
            <ac:spMk id="80" creationId="{DBCD88B7-8042-4D64-B4D0-366A490540F7}"/>
          </ac:spMkLst>
        </pc:spChg>
        <pc:spChg chg="add mod ord">
          <ac:chgData name="高靖智" userId="4adb0f81-e469-4ba3-bf98-bded32b57c1c" providerId="ADAL" clId="{4D203DC1-1130-4CCD-B599-9D149FA08C35}" dt="2021-12-15T06:51:24.277" v="691" actId="166"/>
          <ac:spMkLst>
            <pc:docMk/>
            <pc:sldMk cId="171982440" sldId="321"/>
            <ac:spMk id="81" creationId="{2BB0C993-F249-4644-AA1C-A9505E67A67E}"/>
          </ac:spMkLst>
        </pc:spChg>
        <pc:spChg chg="add mod">
          <ac:chgData name="高靖智" userId="4adb0f81-e469-4ba3-bf98-bded32b57c1c" providerId="ADAL" clId="{4D203DC1-1130-4CCD-B599-9D149FA08C35}" dt="2021-12-15T06:48:36.337" v="617" actId="1076"/>
          <ac:spMkLst>
            <pc:docMk/>
            <pc:sldMk cId="171982440" sldId="321"/>
            <ac:spMk id="82" creationId="{6A0A3EB2-A317-4DA3-943F-1A140E06F2AE}"/>
          </ac:spMkLst>
        </pc:spChg>
        <pc:spChg chg="add mod">
          <ac:chgData name="高靖智" userId="4adb0f81-e469-4ba3-bf98-bded32b57c1c" providerId="ADAL" clId="{4D203DC1-1130-4CCD-B599-9D149FA08C35}" dt="2021-12-15T06:48:36.337" v="617" actId="1076"/>
          <ac:spMkLst>
            <pc:docMk/>
            <pc:sldMk cId="171982440" sldId="321"/>
            <ac:spMk id="83" creationId="{FA6FE9CF-57A6-4276-B156-A057D586C817}"/>
          </ac:spMkLst>
        </pc:spChg>
        <pc:spChg chg="add mod">
          <ac:chgData name="高靖智" userId="4adb0f81-e469-4ba3-bf98-bded32b57c1c" providerId="ADAL" clId="{4D203DC1-1130-4CCD-B599-9D149FA08C35}" dt="2021-12-15T06:48:36.337" v="617" actId="1076"/>
          <ac:spMkLst>
            <pc:docMk/>
            <pc:sldMk cId="171982440" sldId="321"/>
            <ac:spMk id="84" creationId="{0CC97624-4214-48F0-AD29-4782AB4CA4AA}"/>
          </ac:spMkLst>
        </pc:spChg>
        <pc:spChg chg="add mod">
          <ac:chgData name="高靖智" userId="4adb0f81-e469-4ba3-bf98-bded32b57c1c" providerId="ADAL" clId="{4D203DC1-1130-4CCD-B599-9D149FA08C35}" dt="2021-12-15T06:48:36.337" v="617" actId="1076"/>
          <ac:spMkLst>
            <pc:docMk/>
            <pc:sldMk cId="171982440" sldId="321"/>
            <ac:spMk id="85" creationId="{4A8C7140-5CED-4855-A078-9EE8902D2444}"/>
          </ac:spMkLst>
        </pc:spChg>
        <pc:spChg chg="add mod">
          <ac:chgData name="高靖智" userId="4adb0f81-e469-4ba3-bf98-bded32b57c1c" providerId="ADAL" clId="{4D203DC1-1130-4CCD-B599-9D149FA08C35}" dt="2021-12-15T06:48:36.337" v="617" actId="1076"/>
          <ac:spMkLst>
            <pc:docMk/>
            <pc:sldMk cId="171982440" sldId="321"/>
            <ac:spMk id="86" creationId="{149F71D7-9AB4-432D-A5BB-FA963FF62F44}"/>
          </ac:spMkLst>
        </pc:spChg>
        <pc:spChg chg="add mod">
          <ac:chgData name="高靖智" userId="4adb0f81-e469-4ba3-bf98-bded32b57c1c" providerId="ADAL" clId="{4D203DC1-1130-4CCD-B599-9D149FA08C35}" dt="2021-12-15T06:48:36.337" v="617" actId="1076"/>
          <ac:spMkLst>
            <pc:docMk/>
            <pc:sldMk cId="171982440" sldId="321"/>
            <ac:spMk id="87" creationId="{C4024B23-2240-427F-B8AF-42B9AEA6B3AB}"/>
          </ac:spMkLst>
        </pc:spChg>
        <pc:spChg chg="add mod">
          <ac:chgData name="高靖智" userId="4adb0f81-e469-4ba3-bf98-bded32b57c1c" providerId="ADAL" clId="{4D203DC1-1130-4CCD-B599-9D149FA08C35}" dt="2021-12-15T06:48:36.337" v="617" actId="1076"/>
          <ac:spMkLst>
            <pc:docMk/>
            <pc:sldMk cId="171982440" sldId="321"/>
            <ac:spMk id="88" creationId="{ACE559D9-9375-48EA-8366-3A1192349098}"/>
          </ac:spMkLst>
        </pc:spChg>
        <pc:spChg chg="add mod">
          <ac:chgData name="高靖智" userId="4adb0f81-e469-4ba3-bf98-bded32b57c1c" providerId="ADAL" clId="{4D203DC1-1130-4CCD-B599-9D149FA08C35}" dt="2021-12-15T06:48:36.337" v="617" actId="1076"/>
          <ac:spMkLst>
            <pc:docMk/>
            <pc:sldMk cId="171982440" sldId="321"/>
            <ac:spMk id="89" creationId="{0DC8B288-5D1B-4EDA-BEAE-F8AF037C0F9A}"/>
          </ac:spMkLst>
        </pc:spChg>
        <pc:spChg chg="add mod">
          <ac:chgData name="高靖智" userId="4adb0f81-e469-4ba3-bf98-bded32b57c1c" providerId="ADAL" clId="{4D203DC1-1130-4CCD-B599-9D149FA08C35}" dt="2021-12-15T05:24:21.981" v="249" actId="1076"/>
          <ac:spMkLst>
            <pc:docMk/>
            <pc:sldMk cId="171982440" sldId="321"/>
            <ac:spMk id="90" creationId="{D34BCC7E-0F66-4813-8C90-B82F79BF5BBA}"/>
          </ac:spMkLst>
        </pc:spChg>
        <pc:spChg chg="add mod">
          <ac:chgData name="高靖智" userId="4adb0f81-e469-4ba3-bf98-bded32b57c1c" providerId="ADAL" clId="{4D203DC1-1130-4CCD-B599-9D149FA08C35}" dt="2021-12-15T05:24:21.981" v="249" actId="1076"/>
          <ac:spMkLst>
            <pc:docMk/>
            <pc:sldMk cId="171982440" sldId="321"/>
            <ac:spMk id="103" creationId="{90A26025-6596-4E31-9298-32AB5C0D6143}"/>
          </ac:spMkLst>
        </pc:spChg>
        <pc:spChg chg="add del mod">
          <ac:chgData name="高靖智" userId="4adb0f81-e469-4ba3-bf98-bded32b57c1c" providerId="ADAL" clId="{4D203DC1-1130-4CCD-B599-9D149FA08C35}" dt="2021-12-15T06:06:11.846" v="362" actId="478"/>
          <ac:spMkLst>
            <pc:docMk/>
            <pc:sldMk cId="171982440" sldId="321"/>
            <ac:spMk id="112" creationId="{C8E6190A-1BCF-4824-BE5A-3B9658CBBB4F}"/>
          </ac:spMkLst>
        </pc:spChg>
        <pc:spChg chg="add mod ord">
          <ac:chgData name="高靖智" userId="4adb0f81-e469-4ba3-bf98-bded32b57c1c" providerId="ADAL" clId="{4D203DC1-1130-4CCD-B599-9D149FA08C35}" dt="2021-12-15T06:49:32.110" v="661" actId="1076"/>
          <ac:spMkLst>
            <pc:docMk/>
            <pc:sldMk cId="171982440" sldId="321"/>
            <ac:spMk id="115" creationId="{8DFA0FBB-9A62-4963-9E00-AF82E9BAD6FB}"/>
          </ac:spMkLst>
        </pc:spChg>
        <pc:spChg chg="add mod">
          <ac:chgData name="高靖智" userId="4adb0f81-e469-4ba3-bf98-bded32b57c1c" providerId="ADAL" clId="{4D203DC1-1130-4CCD-B599-9D149FA08C35}" dt="2021-12-15T06:49:32.110" v="661" actId="1076"/>
          <ac:spMkLst>
            <pc:docMk/>
            <pc:sldMk cId="171982440" sldId="321"/>
            <ac:spMk id="120" creationId="{DAF32A19-F76F-4E05-B9DE-A1A5771A20B3}"/>
          </ac:spMkLst>
        </pc:spChg>
        <pc:spChg chg="add mod">
          <ac:chgData name="高靖智" userId="4adb0f81-e469-4ba3-bf98-bded32b57c1c" providerId="ADAL" clId="{4D203DC1-1130-4CCD-B599-9D149FA08C35}" dt="2021-12-15T06:49:32.110" v="661" actId="1076"/>
          <ac:spMkLst>
            <pc:docMk/>
            <pc:sldMk cId="171982440" sldId="321"/>
            <ac:spMk id="121" creationId="{55ECAEF3-8F7C-4172-8DF0-DDEFF589347A}"/>
          </ac:spMkLst>
        </pc:spChg>
        <pc:spChg chg="add mod">
          <ac:chgData name="高靖智" userId="4adb0f81-e469-4ba3-bf98-bded32b57c1c" providerId="ADAL" clId="{4D203DC1-1130-4CCD-B599-9D149FA08C35}" dt="2021-12-15T06:49:32.110" v="661" actId="1076"/>
          <ac:spMkLst>
            <pc:docMk/>
            <pc:sldMk cId="171982440" sldId="321"/>
            <ac:spMk id="123" creationId="{99D7D33E-E5F7-4E81-8516-222C9C64FF64}"/>
          </ac:spMkLst>
        </pc:spChg>
        <pc:spChg chg="add mod">
          <ac:chgData name="高靖智" userId="4adb0f81-e469-4ba3-bf98-bded32b57c1c" providerId="ADAL" clId="{4D203DC1-1130-4CCD-B599-9D149FA08C35}" dt="2021-12-15T06:49:32.110" v="661" actId="1076"/>
          <ac:spMkLst>
            <pc:docMk/>
            <pc:sldMk cId="171982440" sldId="321"/>
            <ac:spMk id="125" creationId="{4E5B31D4-6A5C-4F44-B79E-75D1DBC7CCAB}"/>
          </ac:spMkLst>
        </pc:spChg>
        <pc:spChg chg="add mod">
          <ac:chgData name="高靖智" userId="4adb0f81-e469-4ba3-bf98-bded32b57c1c" providerId="ADAL" clId="{4D203DC1-1130-4CCD-B599-9D149FA08C35}" dt="2021-12-15T06:49:32.110" v="661" actId="1076"/>
          <ac:spMkLst>
            <pc:docMk/>
            <pc:sldMk cId="171982440" sldId="321"/>
            <ac:spMk id="127" creationId="{35ACB0E0-8FD9-49E4-A662-C6FB542E864C}"/>
          </ac:spMkLst>
        </pc:spChg>
        <pc:spChg chg="add mod">
          <ac:chgData name="高靖智" userId="4adb0f81-e469-4ba3-bf98-bded32b57c1c" providerId="ADAL" clId="{4D203DC1-1130-4CCD-B599-9D149FA08C35}" dt="2021-12-15T06:49:32.110" v="661" actId="1076"/>
          <ac:spMkLst>
            <pc:docMk/>
            <pc:sldMk cId="171982440" sldId="321"/>
            <ac:spMk id="129" creationId="{23FFEEAC-DEF4-4D64-80D8-54091CDE081D}"/>
          </ac:spMkLst>
        </pc:spChg>
        <pc:spChg chg="add del mod">
          <ac:chgData name="高靖智" userId="4adb0f81-e469-4ba3-bf98-bded32b57c1c" providerId="ADAL" clId="{4D203DC1-1130-4CCD-B599-9D149FA08C35}" dt="2021-12-15T07:39:45.252" v="1260" actId="478"/>
          <ac:spMkLst>
            <pc:docMk/>
            <pc:sldMk cId="171982440" sldId="321"/>
            <ac:spMk id="143" creationId="{A63806E7-9BA1-4544-A4C4-C7874FBB7FEB}"/>
          </ac:spMkLst>
        </pc:spChg>
        <pc:spChg chg="add del mod">
          <ac:chgData name="高靖智" userId="4adb0f81-e469-4ba3-bf98-bded32b57c1c" providerId="ADAL" clId="{4D203DC1-1130-4CCD-B599-9D149FA08C35}" dt="2021-12-15T07:39:40.036" v="1256" actId="478"/>
          <ac:spMkLst>
            <pc:docMk/>
            <pc:sldMk cId="171982440" sldId="321"/>
            <ac:spMk id="154" creationId="{AA7D7EFD-41EF-4A6C-BF1A-7CCDCFE51601}"/>
          </ac:spMkLst>
        </pc:spChg>
        <pc:spChg chg="add del mod">
          <ac:chgData name="高靖智" userId="4adb0f81-e469-4ba3-bf98-bded32b57c1c" providerId="ADAL" clId="{4D203DC1-1130-4CCD-B599-9D149FA08C35}" dt="2021-12-15T07:39:44.140" v="1259" actId="478"/>
          <ac:spMkLst>
            <pc:docMk/>
            <pc:sldMk cId="171982440" sldId="321"/>
            <ac:spMk id="155" creationId="{50F23EA7-1BC9-4136-90B3-11A8D679A43D}"/>
          </ac:spMkLst>
        </pc:spChg>
        <pc:spChg chg="add del mod ord">
          <ac:chgData name="高靖智" userId="4adb0f81-e469-4ba3-bf98-bded32b57c1c" providerId="ADAL" clId="{4D203DC1-1130-4CCD-B599-9D149FA08C35}" dt="2021-12-15T08:07:14.870" v="1580" actId="478"/>
          <ac:spMkLst>
            <pc:docMk/>
            <pc:sldMk cId="171982440" sldId="321"/>
            <ac:spMk id="162" creationId="{FE7758DE-9788-4A36-AA35-1679D8177FF3}"/>
          </ac:spMkLst>
        </pc:spChg>
        <pc:spChg chg="add del mod ord">
          <ac:chgData name="高靖智" userId="4adb0f81-e469-4ba3-bf98-bded32b57c1c" providerId="ADAL" clId="{4D203DC1-1130-4CCD-B599-9D149FA08C35}" dt="2021-12-15T07:39:53.772" v="1265" actId="478"/>
          <ac:spMkLst>
            <pc:docMk/>
            <pc:sldMk cId="171982440" sldId="321"/>
            <ac:spMk id="163" creationId="{25EAE686-77B8-4603-BE19-62889B97950C}"/>
          </ac:spMkLst>
        </pc:spChg>
        <pc:spChg chg="add del mod">
          <ac:chgData name="高靖智" userId="4adb0f81-e469-4ba3-bf98-bded32b57c1c" providerId="ADAL" clId="{4D203DC1-1130-4CCD-B599-9D149FA08C35}" dt="2021-12-15T06:59:08.885" v="889"/>
          <ac:spMkLst>
            <pc:docMk/>
            <pc:sldMk cId="171982440" sldId="321"/>
            <ac:spMk id="171" creationId="{52A307D1-C965-4A64-A9C7-EC6F2F93842A}"/>
          </ac:spMkLst>
        </pc:spChg>
        <pc:spChg chg="add del mod">
          <ac:chgData name="高靖智" userId="4adb0f81-e469-4ba3-bf98-bded32b57c1c" providerId="ADAL" clId="{4D203DC1-1130-4CCD-B599-9D149FA08C35}" dt="2021-12-15T06:59:08.885" v="889"/>
          <ac:spMkLst>
            <pc:docMk/>
            <pc:sldMk cId="171982440" sldId="321"/>
            <ac:spMk id="172" creationId="{580C10AC-8ADC-47E4-A9B0-6E42E7409289}"/>
          </ac:spMkLst>
        </pc:spChg>
        <pc:spChg chg="add mod">
          <ac:chgData name="高靖智" userId="4adb0f81-e469-4ba3-bf98-bded32b57c1c" providerId="ADAL" clId="{4D203DC1-1130-4CCD-B599-9D149FA08C35}" dt="2021-12-15T07:01:39.258" v="924" actId="207"/>
          <ac:spMkLst>
            <pc:docMk/>
            <pc:sldMk cId="171982440" sldId="321"/>
            <ac:spMk id="173" creationId="{C17292AC-FD67-4E06-8480-B81095F36BE8}"/>
          </ac:spMkLst>
        </pc:spChg>
        <pc:spChg chg="add mod">
          <ac:chgData name="高靖智" userId="4adb0f81-e469-4ba3-bf98-bded32b57c1c" providerId="ADAL" clId="{4D203DC1-1130-4CCD-B599-9D149FA08C35}" dt="2021-12-15T07:40:55.531" v="1318" actId="1038"/>
          <ac:spMkLst>
            <pc:docMk/>
            <pc:sldMk cId="171982440" sldId="321"/>
            <ac:spMk id="174" creationId="{43C5B549-2839-4B2C-8764-A2FE84ED6B7A}"/>
          </ac:spMkLst>
        </pc:spChg>
        <pc:spChg chg="add mod">
          <ac:chgData name="高靖智" userId="4adb0f81-e469-4ba3-bf98-bded32b57c1c" providerId="ADAL" clId="{4D203DC1-1130-4CCD-B599-9D149FA08C35}" dt="2021-12-15T07:39:59.955" v="1269" actId="6549"/>
          <ac:spMkLst>
            <pc:docMk/>
            <pc:sldMk cId="171982440" sldId="321"/>
            <ac:spMk id="175" creationId="{35095478-F055-4B46-BFD6-B6B6E06CE0D8}"/>
          </ac:spMkLst>
        </pc:spChg>
        <pc:spChg chg="add del mod">
          <ac:chgData name="高靖智" userId="4adb0f81-e469-4ba3-bf98-bded32b57c1c" providerId="ADAL" clId="{4D203DC1-1130-4CCD-B599-9D149FA08C35}" dt="2021-12-15T07:39:40.860" v="1257" actId="478"/>
          <ac:spMkLst>
            <pc:docMk/>
            <pc:sldMk cId="171982440" sldId="321"/>
            <ac:spMk id="176" creationId="{EC9BFD47-A08A-49FC-8ABD-8EBDD29B3550}"/>
          </ac:spMkLst>
        </pc:spChg>
        <pc:spChg chg="add del mod">
          <ac:chgData name="高靖智" userId="4adb0f81-e469-4ba3-bf98-bded32b57c1c" providerId="ADAL" clId="{4D203DC1-1130-4CCD-B599-9D149FA08C35}" dt="2021-12-15T07:39:35.517" v="1253" actId="478"/>
          <ac:spMkLst>
            <pc:docMk/>
            <pc:sldMk cId="171982440" sldId="321"/>
            <ac:spMk id="177" creationId="{97E24732-5026-4693-B4E8-013D5476D781}"/>
          </ac:spMkLst>
        </pc:spChg>
        <pc:spChg chg="add del mod">
          <ac:chgData name="高靖智" userId="4adb0f81-e469-4ba3-bf98-bded32b57c1c" providerId="ADAL" clId="{4D203DC1-1130-4CCD-B599-9D149FA08C35}" dt="2021-12-15T07:40:06.957" v="1271" actId="478"/>
          <ac:spMkLst>
            <pc:docMk/>
            <pc:sldMk cId="171982440" sldId="321"/>
            <ac:spMk id="179" creationId="{2B6FBF4C-8BF9-4B48-9B40-38C005E3F4C3}"/>
          </ac:spMkLst>
        </pc:spChg>
        <pc:spChg chg="add del mod">
          <ac:chgData name="高靖智" userId="4adb0f81-e469-4ba3-bf98-bded32b57c1c" providerId="ADAL" clId="{4D203DC1-1130-4CCD-B599-9D149FA08C35}" dt="2021-12-15T07:12:22.493" v="1075" actId="478"/>
          <ac:spMkLst>
            <pc:docMk/>
            <pc:sldMk cId="171982440" sldId="321"/>
            <ac:spMk id="180" creationId="{2E7AF3CA-D4CF-41AA-A7CE-8EBD8F1F6E0D}"/>
          </ac:spMkLst>
        </pc:spChg>
        <pc:spChg chg="add del mod">
          <ac:chgData name="高靖智" userId="4adb0f81-e469-4ba3-bf98-bded32b57c1c" providerId="ADAL" clId="{4D203DC1-1130-4CCD-B599-9D149FA08C35}" dt="2021-12-15T07:39:29.341" v="1250" actId="478"/>
          <ac:spMkLst>
            <pc:docMk/>
            <pc:sldMk cId="171982440" sldId="321"/>
            <ac:spMk id="181" creationId="{4B8CA088-838E-4B03-867A-926082430752}"/>
          </ac:spMkLst>
        </pc:spChg>
        <pc:spChg chg="add del mod">
          <ac:chgData name="高靖智" userId="4adb0f81-e469-4ba3-bf98-bded32b57c1c" providerId="ADAL" clId="{4D203DC1-1130-4CCD-B599-9D149FA08C35}" dt="2021-12-15T07:39:42.207" v="1258" actId="478"/>
          <ac:spMkLst>
            <pc:docMk/>
            <pc:sldMk cId="171982440" sldId="321"/>
            <ac:spMk id="182" creationId="{178163F7-14D1-4B75-A563-548169B45A46}"/>
          </ac:spMkLst>
        </pc:spChg>
        <pc:spChg chg="add del mod">
          <ac:chgData name="高靖智" userId="4adb0f81-e469-4ba3-bf98-bded32b57c1c" providerId="ADAL" clId="{4D203DC1-1130-4CCD-B599-9D149FA08C35}" dt="2021-12-15T08:07:26.399" v="1582" actId="478"/>
          <ac:spMkLst>
            <pc:docMk/>
            <pc:sldMk cId="171982440" sldId="321"/>
            <ac:spMk id="183" creationId="{62AD9819-B2F5-4FCA-8246-0920DDA04117}"/>
          </ac:spMkLst>
        </pc:spChg>
        <pc:spChg chg="add del mod">
          <ac:chgData name="高靖智" userId="4adb0f81-e469-4ba3-bf98-bded32b57c1c" providerId="ADAL" clId="{4D203DC1-1130-4CCD-B599-9D149FA08C35}" dt="2021-12-15T07:39:27.557" v="1249" actId="478"/>
          <ac:spMkLst>
            <pc:docMk/>
            <pc:sldMk cId="171982440" sldId="321"/>
            <ac:spMk id="184" creationId="{ADCDFA32-D70B-4462-9450-BCAE67ADF03C}"/>
          </ac:spMkLst>
        </pc:spChg>
        <pc:spChg chg="add del mod">
          <ac:chgData name="高靖智" userId="4adb0f81-e469-4ba3-bf98-bded32b57c1c" providerId="ADAL" clId="{4D203DC1-1130-4CCD-B599-9D149FA08C35}" dt="2021-12-15T08:07:13.023" v="1578" actId="478"/>
          <ac:spMkLst>
            <pc:docMk/>
            <pc:sldMk cId="171982440" sldId="321"/>
            <ac:spMk id="185" creationId="{5A41B703-94ED-4850-A508-17868E010708}"/>
          </ac:spMkLst>
        </pc:spChg>
        <pc:spChg chg="add">
          <ac:chgData name="高靖智" userId="4adb0f81-e469-4ba3-bf98-bded32b57c1c" providerId="ADAL" clId="{4D203DC1-1130-4CCD-B599-9D149FA08C35}" dt="2021-12-15T08:07:16.091" v="1581"/>
          <ac:spMkLst>
            <pc:docMk/>
            <pc:sldMk cId="171982440" sldId="321"/>
            <ac:spMk id="186" creationId="{8C9FD408-FAA7-48EE-A9AD-CA41CA821DF7}"/>
          </ac:spMkLst>
        </pc:spChg>
        <pc:spChg chg="add">
          <ac:chgData name="高靖智" userId="4adb0f81-e469-4ba3-bf98-bded32b57c1c" providerId="ADAL" clId="{4D203DC1-1130-4CCD-B599-9D149FA08C35}" dt="2021-12-15T08:07:36.128" v="1584"/>
          <ac:spMkLst>
            <pc:docMk/>
            <pc:sldMk cId="171982440" sldId="321"/>
            <ac:spMk id="188" creationId="{302CB0CF-34F1-4AA2-88D2-00BD33FFDA81}"/>
          </ac:spMkLst>
        </pc:spChg>
        <pc:graphicFrameChg chg="add del">
          <ac:chgData name="高靖智" userId="4adb0f81-e469-4ba3-bf98-bded32b57c1c" providerId="ADAL" clId="{4D203DC1-1130-4CCD-B599-9D149FA08C35}" dt="2021-12-15T06:05:22.435" v="343" actId="478"/>
          <ac:graphicFrameMkLst>
            <pc:docMk/>
            <pc:sldMk cId="171982440" sldId="321"/>
            <ac:graphicFrameMk id="10" creationId="{8AFB0A05-B31A-4BE3-8333-CB3C84E8B762}"/>
          </ac:graphicFrameMkLst>
        </pc:graphicFrameChg>
        <pc:graphicFrameChg chg="add del">
          <ac:chgData name="高靖智" userId="4adb0f81-e469-4ba3-bf98-bded32b57c1c" providerId="ADAL" clId="{4D203DC1-1130-4CCD-B599-9D149FA08C35}" dt="2021-12-15T06:05:40.079" v="351" actId="478"/>
          <ac:graphicFrameMkLst>
            <pc:docMk/>
            <pc:sldMk cId="171982440" sldId="321"/>
            <ac:graphicFrameMk id="11" creationId="{9EE2C0B8-2EB3-44D2-AF74-A76AACCAF0CD}"/>
          </ac:graphicFrameMkLst>
        </pc:graphicFrameChg>
        <pc:graphicFrameChg chg="add mod modGraphic">
          <ac:chgData name="高靖智" userId="4adb0f81-e469-4ba3-bf98-bded32b57c1c" providerId="ADAL" clId="{4D203DC1-1130-4CCD-B599-9D149FA08C35}" dt="2021-12-15T07:52:30.596" v="1471"/>
          <ac:graphicFrameMkLst>
            <pc:docMk/>
            <pc:sldMk cId="171982440" sldId="321"/>
            <ac:graphicFrameMk id="33" creationId="{08E6693E-7D90-43B6-BE10-AFDD6681A821}"/>
          </ac:graphicFrameMkLst>
        </pc:graphicFrameChg>
        <pc:graphicFrameChg chg="add mod modGraphic">
          <ac:chgData name="高靖智" userId="4adb0f81-e469-4ba3-bf98-bded32b57c1c" providerId="ADAL" clId="{4D203DC1-1130-4CCD-B599-9D149FA08C35}" dt="2021-12-15T08:09:14.465" v="1670" actId="20577"/>
          <ac:graphicFrameMkLst>
            <pc:docMk/>
            <pc:sldMk cId="171982440" sldId="321"/>
            <ac:graphicFrameMk id="51" creationId="{B961D5C0-0414-4BF3-BB91-DA3C32C620D5}"/>
          </ac:graphicFrameMkLst>
        </pc:graphicFrameChg>
        <pc:graphicFrameChg chg="add mod">
          <ac:chgData name="高靖智" userId="4adb0f81-e469-4ba3-bf98-bded32b57c1c" providerId="ADAL" clId="{4D203DC1-1130-4CCD-B599-9D149FA08C35}" dt="2021-12-15T06:49:14.922" v="658" actId="1038"/>
          <ac:graphicFrameMkLst>
            <pc:docMk/>
            <pc:sldMk cId="171982440" sldId="321"/>
            <ac:graphicFrameMk id="52" creationId="{3AF1E1A3-F424-4477-9718-7910EBFA01A5}"/>
          </ac:graphicFrameMkLst>
        </pc:graphicFrameChg>
        <pc:graphicFrameChg chg="add mod">
          <ac:chgData name="高靖智" userId="4adb0f81-e469-4ba3-bf98-bded32b57c1c" providerId="ADAL" clId="{4D203DC1-1130-4CCD-B599-9D149FA08C35}" dt="2021-12-15T05:24:21.981" v="249" actId="1076"/>
          <ac:graphicFrameMkLst>
            <pc:docMk/>
            <pc:sldMk cId="171982440" sldId="321"/>
            <ac:graphicFrameMk id="91" creationId="{C6C65C38-79F1-451E-88F2-4BD148555773}"/>
          </ac:graphicFrameMkLst>
        </pc:graphicFrameChg>
        <pc:graphicFrameChg chg="add mod">
          <ac:chgData name="高靖智" userId="4adb0f81-e469-4ba3-bf98-bded32b57c1c" providerId="ADAL" clId="{4D203DC1-1130-4CCD-B599-9D149FA08C35}" dt="2021-12-15T05:24:21.981" v="249" actId="1076"/>
          <ac:graphicFrameMkLst>
            <pc:docMk/>
            <pc:sldMk cId="171982440" sldId="321"/>
            <ac:graphicFrameMk id="92" creationId="{1CAFA875-7703-4AD9-BDB2-105508E5F52D}"/>
          </ac:graphicFrameMkLst>
        </pc:graphicFrameChg>
        <pc:graphicFrameChg chg="add mod">
          <ac:chgData name="高靖智" userId="4adb0f81-e469-4ba3-bf98-bded32b57c1c" providerId="ADAL" clId="{4D203DC1-1130-4CCD-B599-9D149FA08C35}" dt="2021-12-15T05:24:21.981" v="249" actId="1076"/>
          <ac:graphicFrameMkLst>
            <pc:docMk/>
            <pc:sldMk cId="171982440" sldId="321"/>
            <ac:graphicFrameMk id="93" creationId="{9DC0F88F-E9B8-4F81-8CEB-2689D02E1EBB}"/>
          </ac:graphicFrameMkLst>
        </pc:graphicFrameChg>
        <pc:graphicFrameChg chg="add mod">
          <ac:chgData name="高靖智" userId="4adb0f81-e469-4ba3-bf98-bded32b57c1c" providerId="ADAL" clId="{4D203DC1-1130-4CCD-B599-9D149FA08C35}" dt="2021-12-15T05:24:21.981" v="249" actId="1076"/>
          <ac:graphicFrameMkLst>
            <pc:docMk/>
            <pc:sldMk cId="171982440" sldId="321"/>
            <ac:graphicFrameMk id="94" creationId="{DB36A5A5-DFCA-40E5-A063-C9249DB7402D}"/>
          </ac:graphicFrameMkLst>
        </pc:graphicFrameChg>
        <pc:graphicFrameChg chg="add mod">
          <ac:chgData name="高靖智" userId="4adb0f81-e469-4ba3-bf98-bded32b57c1c" providerId="ADAL" clId="{4D203DC1-1130-4CCD-B599-9D149FA08C35}" dt="2021-12-15T05:24:21.981" v="249" actId="1076"/>
          <ac:graphicFrameMkLst>
            <pc:docMk/>
            <pc:sldMk cId="171982440" sldId="321"/>
            <ac:graphicFrameMk id="95" creationId="{B09FF15F-40C0-4E10-9F59-5E9E90D9ED3E}"/>
          </ac:graphicFrameMkLst>
        </pc:graphicFrameChg>
        <pc:graphicFrameChg chg="add mod">
          <ac:chgData name="高靖智" userId="4adb0f81-e469-4ba3-bf98-bded32b57c1c" providerId="ADAL" clId="{4D203DC1-1130-4CCD-B599-9D149FA08C35}" dt="2021-12-15T05:24:21.981" v="249" actId="1076"/>
          <ac:graphicFrameMkLst>
            <pc:docMk/>
            <pc:sldMk cId="171982440" sldId="321"/>
            <ac:graphicFrameMk id="96" creationId="{636614D7-AEFB-4F57-8C07-DADDB640A154}"/>
          </ac:graphicFrameMkLst>
        </pc:graphicFrameChg>
        <pc:graphicFrameChg chg="add mod">
          <ac:chgData name="高靖智" userId="4adb0f81-e469-4ba3-bf98-bded32b57c1c" providerId="ADAL" clId="{4D203DC1-1130-4CCD-B599-9D149FA08C35}" dt="2021-12-15T05:24:21.981" v="249" actId="1076"/>
          <ac:graphicFrameMkLst>
            <pc:docMk/>
            <pc:sldMk cId="171982440" sldId="321"/>
            <ac:graphicFrameMk id="97" creationId="{08A5EDEB-CCB6-4DEB-94C1-6B5C05015CBF}"/>
          </ac:graphicFrameMkLst>
        </pc:graphicFrameChg>
        <pc:graphicFrameChg chg="add mod">
          <ac:chgData name="高靖智" userId="4adb0f81-e469-4ba3-bf98-bded32b57c1c" providerId="ADAL" clId="{4D203DC1-1130-4CCD-B599-9D149FA08C35}" dt="2021-12-15T05:24:21.981" v="249" actId="1076"/>
          <ac:graphicFrameMkLst>
            <pc:docMk/>
            <pc:sldMk cId="171982440" sldId="321"/>
            <ac:graphicFrameMk id="98" creationId="{6A716C02-1BC3-4442-B13A-7CEECE0F537F}"/>
          </ac:graphicFrameMkLst>
        </pc:graphicFrameChg>
        <pc:graphicFrameChg chg="add mod">
          <ac:chgData name="高靖智" userId="4adb0f81-e469-4ba3-bf98-bded32b57c1c" providerId="ADAL" clId="{4D203DC1-1130-4CCD-B599-9D149FA08C35}" dt="2021-12-15T05:24:21.981" v="249" actId="1076"/>
          <ac:graphicFrameMkLst>
            <pc:docMk/>
            <pc:sldMk cId="171982440" sldId="321"/>
            <ac:graphicFrameMk id="99" creationId="{94C66C12-7E47-48C4-AE74-C69F30EC596C}"/>
          </ac:graphicFrameMkLst>
        </pc:graphicFrameChg>
        <pc:graphicFrameChg chg="add mod">
          <ac:chgData name="高靖智" userId="4adb0f81-e469-4ba3-bf98-bded32b57c1c" providerId="ADAL" clId="{4D203DC1-1130-4CCD-B599-9D149FA08C35}" dt="2021-12-15T05:24:21.981" v="249" actId="1076"/>
          <ac:graphicFrameMkLst>
            <pc:docMk/>
            <pc:sldMk cId="171982440" sldId="321"/>
            <ac:graphicFrameMk id="100" creationId="{61B3F6EE-0C2D-4D6F-8B00-4CCCDE989489}"/>
          </ac:graphicFrameMkLst>
        </pc:graphicFrameChg>
        <pc:graphicFrameChg chg="add mod">
          <ac:chgData name="高靖智" userId="4adb0f81-e469-4ba3-bf98-bded32b57c1c" providerId="ADAL" clId="{4D203DC1-1130-4CCD-B599-9D149FA08C35}" dt="2021-12-15T05:24:21.981" v="249" actId="1076"/>
          <ac:graphicFrameMkLst>
            <pc:docMk/>
            <pc:sldMk cId="171982440" sldId="321"/>
            <ac:graphicFrameMk id="101" creationId="{16F5D557-574F-4852-8F17-851447DE2FBB}"/>
          </ac:graphicFrameMkLst>
        </pc:graphicFrameChg>
        <pc:graphicFrameChg chg="add mod">
          <ac:chgData name="高靖智" userId="4adb0f81-e469-4ba3-bf98-bded32b57c1c" providerId="ADAL" clId="{4D203DC1-1130-4CCD-B599-9D149FA08C35}" dt="2021-12-15T05:24:21.981" v="249" actId="1076"/>
          <ac:graphicFrameMkLst>
            <pc:docMk/>
            <pc:sldMk cId="171982440" sldId="321"/>
            <ac:graphicFrameMk id="102" creationId="{A98A8AA1-151A-4D95-895F-46366E6BB17D}"/>
          </ac:graphicFrameMkLst>
        </pc:graphicFrameChg>
        <pc:graphicFrameChg chg="add mod ord modGraphic">
          <ac:chgData name="高靖智" userId="4adb0f81-e469-4ba3-bf98-bded32b57c1c" providerId="ADAL" clId="{4D203DC1-1130-4CCD-B599-9D149FA08C35}" dt="2021-12-15T07:04:54.815" v="1025" actId="167"/>
          <ac:graphicFrameMkLst>
            <pc:docMk/>
            <pc:sldMk cId="171982440" sldId="321"/>
            <ac:graphicFrameMk id="178" creationId="{0D3DD529-C0D7-443E-B0B4-E93AA221C134}"/>
          </ac:graphicFrameMkLst>
        </pc:graphicFrameChg>
        <pc:cxnChg chg="add del mod">
          <ac:chgData name="高靖智" userId="4adb0f81-e469-4ba3-bf98-bded32b57c1c" providerId="ADAL" clId="{4D203DC1-1130-4CCD-B599-9D149FA08C35}" dt="2021-12-15T05:15:01.709" v="168" actId="478"/>
          <ac:cxnSpMkLst>
            <pc:docMk/>
            <pc:sldMk cId="171982440" sldId="321"/>
            <ac:cxnSpMk id="14" creationId="{DFF400EA-ADBD-47EC-A852-96558A70BFAE}"/>
          </ac:cxnSpMkLst>
        </pc:cxnChg>
        <pc:cxnChg chg="add del mod ord">
          <ac:chgData name="高靖智" userId="4adb0f81-e469-4ba3-bf98-bded32b57c1c" providerId="ADAL" clId="{4D203DC1-1130-4CCD-B599-9D149FA08C35}" dt="2021-12-15T07:39:36.487" v="1254" actId="478"/>
          <ac:cxnSpMkLst>
            <pc:docMk/>
            <pc:sldMk cId="171982440" sldId="321"/>
            <ac:cxnSpMk id="17" creationId="{F0EA85C8-572F-4EA6-9F54-9A47CD3F084B}"/>
          </ac:cxnSpMkLst>
        </pc:cxnChg>
        <pc:cxnChg chg="add del mod">
          <ac:chgData name="高靖智" userId="4adb0f81-e469-4ba3-bf98-bded32b57c1c" providerId="ADAL" clId="{4D203DC1-1130-4CCD-B599-9D149FA08C35}" dt="2021-12-15T06:05:27.099" v="345" actId="478"/>
          <ac:cxnSpMkLst>
            <pc:docMk/>
            <pc:sldMk cId="171982440" sldId="321"/>
            <ac:cxnSpMk id="29" creationId="{83FD6EF0-81CF-4DD7-B1E1-E553FFA2C376}"/>
          </ac:cxnSpMkLst>
        </pc:cxnChg>
        <pc:cxnChg chg="add mod">
          <ac:chgData name="高靖智" userId="4adb0f81-e469-4ba3-bf98-bded32b57c1c" providerId="ADAL" clId="{4D203DC1-1130-4CCD-B599-9D149FA08C35}" dt="2021-12-15T06:54:50.063" v="804" actId="14100"/>
          <ac:cxnSpMkLst>
            <pc:docMk/>
            <pc:sldMk cId="171982440" sldId="321"/>
            <ac:cxnSpMk id="32" creationId="{86FBFB6D-C346-4E88-839D-AA14B504684B}"/>
          </ac:cxnSpMkLst>
        </pc:cxnChg>
        <pc:cxnChg chg="add del mod">
          <ac:chgData name="高靖智" userId="4adb0f81-e469-4ba3-bf98-bded32b57c1c" providerId="ADAL" clId="{4D203DC1-1130-4CCD-B599-9D149FA08C35}" dt="2021-12-15T06:03:07.578" v="329" actId="478"/>
          <ac:cxnSpMkLst>
            <pc:docMk/>
            <pc:sldMk cId="171982440" sldId="321"/>
            <ac:cxnSpMk id="36" creationId="{21468E82-C58C-456B-8CA8-1B4FD0C87007}"/>
          </ac:cxnSpMkLst>
        </pc:cxnChg>
        <pc:cxnChg chg="add del mod">
          <ac:chgData name="高靖智" userId="4adb0f81-e469-4ba3-bf98-bded32b57c1c" providerId="ADAL" clId="{4D203DC1-1130-4CCD-B599-9D149FA08C35}" dt="2021-12-15T06:46:02.748" v="568" actId="478"/>
          <ac:cxnSpMkLst>
            <pc:docMk/>
            <pc:sldMk cId="171982440" sldId="321"/>
            <ac:cxnSpMk id="58" creationId="{EF6C5A53-2987-4B51-A405-BDCCD66C78AE}"/>
          </ac:cxnSpMkLst>
        </pc:cxnChg>
        <pc:cxnChg chg="add mod">
          <ac:chgData name="高靖智" userId="4adb0f81-e469-4ba3-bf98-bded32b57c1c" providerId="ADAL" clId="{4D203DC1-1130-4CCD-B599-9D149FA08C35}" dt="2021-12-15T06:49:32.110" v="661" actId="1076"/>
          <ac:cxnSpMkLst>
            <pc:docMk/>
            <pc:sldMk cId="171982440" sldId="321"/>
            <ac:cxnSpMk id="60" creationId="{3A40F5DF-4456-420B-8BCE-33D4C365F327}"/>
          </ac:cxnSpMkLst>
        </pc:cxnChg>
        <pc:cxnChg chg="add mod">
          <ac:chgData name="高靖智" userId="4adb0f81-e469-4ba3-bf98-bded32b57c1c" providerId="ADAL" clId="{4D203DC1-1130-4CCD-B599-9D149FA08C35}" dt="2021-12-15T06:49:32.110" v="661" actId="1076"/>
          <ac:cxnSpMkLst>
            <pc:docMk/>
            <pc:sldMk cId="171982440" sldId="321"/>
            <ac:cxnSpMk id="62" creationId="{7C0BF324-CBB3-4542-B26B-4404DB7ADFAA}"/>
          </ac:cxnSpMkLst>
        </pc:cxnChg>
        <pc:cxnChg chg="add mod">
          <ac:chgData name="高靖智" userId="4adb0f81-e469-4ba3-bf98-bded32b57c1c" providerId="ADAL" clId="{4D203DC1-1130-4CCD-B599-9D149FA08C35}" dt="2021-12-15T06:49:32.110" v="661" actId="1076"/>
          <ac:cxnSpMkLst>
            <pc:docMk/>
            <pc:sldMk cId="171982440" sldId="321"/>
            <ac:cxnSpMk id="64" creationId="{ECEF8FF6-1BCC-4DA5-9D7E-7D2778398C30}"/>
          </ac:cxnSpMkLst>
        </pc:cxnChg>
        <pc:cxnChg chg="add mod">
          <ac:chgData name="高靖智" userId="4adb0f81-e469-4ba3-bf98-bded32b57c1c" providerId="ADAL" clId="{4D203DC1-1130-4CCD-B599-9D149FA08C35}" dt="2021-12-15T06:49:32.110" v="661" actId="1076"/>
          <ac:cxnSpMkLst>
            <pc:docMk/>
            <pc:sldMk cId="171982440" sldId="321"/>
            <ac:cxnSpMk id="67" creationId="{B22DFA20-F7D2-4C65-A1AC-524A42B05BFA}"/>
          </ac:cxnSpMkLst>
        </pc:cxnChg>
        <pc:cxnChg chg="add del">
          <ac:chgData name="高靖智" userId="4adb0f81-e469-4ba3-bf98-bded32b57c1c" providerId="ADAL" clId="{4D203DC1-1130-4CCD-B599-9D149FA08C35}" dt="2021-12-15T06:00:19.560" v="319" actId="478"/>
          <ac:cxnSpMkLst>
            <pc:docMk/>
            <pc:sldMk cId="171982440" sldId="321"/>
            <ac:cxnSpMk id="68" creationId="{96C4F060-63D3-4D0C-AA41-FB7588CF4336}"/>
          </ac:cxnSpMkLst>
        </pc:cxnChg>
        <pc:cxnChg chg="add del">
          <ac:chgData name="高靖智" userId="4adb0f81-e469-4ba3-bf98-bded32b57c1c" providerId="ADAL" clId="{4D203DC1-1130-4CCD-B599-9D149FA08C35}" dt="2021-12-15T06:00:18.882" v="318" actId="478"/>
          <ac:cxnSpMkLst>
            <pc:docMk/>
            <pc:sldMk cId="171982440" sldId="321"/>
            <ac:cxnSpMk id="69" creationId="{4E867D53-9DAB-452A-9677-464E792CACC8}"/>
          </ac:cxnSpMkLst>
        </pc:cxnChg>
        <pc:cxnChg chg="add del">
          <ac:chgData name="高靖智" userId="4adb0f81-e469-4ba3-bf98-bded32b57c1c" providerId="ADAL" clId="{4D203DC1-1130-4CCD-B599-9D149FA08C35}" dt="2021-12-15T06:00:20.169" v="320" actId="478"/>
          <ac:cxnSpMkLst>
            <pc:docMk/>
            <pc:sldMk cId="171982440" sldId="321"/>
            <ac:cxnSpMk id="70" creationId="{7876A895-C825-419D-8251-1355C6559952}"/>
          </ac:cxnSpMkLst>
        </pc:cxnChg>
        <pc:cxnChg chg="add del mod">
          <ac:chgData name="高靖智" userId="4adb0f81-e469-4ba3-bf98-bded32b57c1c" providerId="ADAL" clId="{4D203DC1-1130-4CCD-B599-9D149FA08C35}" dt="2021-12-15T06:00:20.744" v="321" actId="478"/>
          <ac:cxnSpMkLst>
            <pc:docMk/>
            <pc:sldMk cId="171982440" sldId="321"/>
            <ac:cxnSpMk id="71" creationId="{AEED3EDA-5FE1-4BCD-B0EE-6D924CB70010}"/>
          </ac:cxnSpMkLst>
        </pc:cxnChg>
        <pc:cxnChg chg="add del">
          <ac:chgData name="高靖智" userId="4adb0f81-e469-4ba3-bf98-bded32b57c1c" providerId="ADAL" clId="{4D203DC1-1130-4CCD-B599-9D149FA08C35}" dt="2021-12-15T06:00:27.890" v="325" actId="478"/>
          <ac:cxnSpMkLst>
            <pc:docMk/>
            <pc:sldMk cId="171982440" sldId="321"/>
            <ac:cxnSpMk id="72" creationId="{E2454044-8E76-4DAF-956B-C709D4A84BCA}"/>
          </ac:cxnSpMkLst>
        </pc:cxnChg>
        <pc:cxnChg chg="add del">
          <ac:chgData name="高靖智" userId="4adb0f81-e469-4ba3-bf98-bded32b57c1c" providerId="ADAL" clId="{4D203DC1-1130-4CCD-B599-9D149FA08C35}" dt="2021-12-15T06:00:28.745" v="326" actId="478"/>
          <ac:cxnSpMkLst>
            <pc:docMk/>
            <pc:sldMk cId="171982440" sldId="321"/>
            <ac:cxnSpMk id="73" creationId="{FA98D0E8-C4AD-4AE3-B607-EA09E6FD75B5}"/>
          </ac:cxnSpMkLst>
        </pc:cxnChg>
        <pc:cxnChg chg="add del">
          <ac:chgData name="高靖智" userId="4adb0f81-e469-4ba3-bf98-bded32b57c1c" providerId="ADAL" clId="{4D203DC1-1130-4CCD-B599-9D149FA08C35}" dt="2021-12-15T06:00:29.892" v="327" actId="478"/>
          <ac:cxnSpMkLst>
            <pc:docMk/>
            <pc:sldMk cId="171982440" sldId="321"/>
            <ac:cxnSpMk id="74" creationId="{2D1B9C3C-FBB0-4A1E-801E-0A027311E3A6}"/>
          </ac:cxnSpMkLst>
        </pc:cxnChg>
        <pc:cxnChg chg="add del">
          <ac:chgData name="高靖智" userId="4adb0f81-e469-4ba3-bf98-bded32b57c1c" providerId="ADAL" clId="{4D203DC1-1130-4CCD-B599-9D149FA08C35}" dt="2021-12-15T06:00:30.697" v="328" actId="478"/>
          <ac:cxnSpMkLst>
            <pc:docMk/>
            <pc:sldMk cId="171982440" sldId="321"/>
            <ac:cxnSpMk id="75" creationId="{1218029C-B603-41D2-9219-D9DB6698150A}"/>
          </ac:cxnSpMkLst>
        </pc:cxnChg>
        <pc:cxnChg chg="add mod">
          <ac:chgData name="高靖智" userId="4adb0f81-e469-4ba3-bf98-bded32b57c1c" providerId="ADAL" clId="{4D203DC1-1130-4CCD-B599-9D149FA08C35}" dt="2021-12-15T06:49:32.110" v="661" actId="1076"/>
          <ac:cxnSpMkLst>
            <pc:docMk/>
            <pc:sldMk cId="171982440" sldId="321"/>
            <ac:cxnSpMk id="76" creationId="{BCA9A4A4-804D-4426-BF73-D4DCD634A4C0}"/>
          </ac:cxnSpMkLst>
        </pc:cxnChg>
        <pc:cxnChg chg="add del mod">
          <ac:chgData name="高靖智" userId="4adb0f81-e469-4ba3-bf98-bded32b57c1c" providerId="ADAL" clId="{4D203DC1-1130-4CCD-B599-9D149FA08C35}" dt="2021-12-15T07:39:56.519" v="1268" actId="478"/>
          <ac:cxnSpMkLst>
            <pc:docMk/>
            <pc:sldMk cId="171982440" sldId="321"/>
            <ac:cxnSpMk id="78" creationId="{36B9A0D1-8A52-4CAB-BD13-02FCE2F89E64}"/>
          </ac:cxnSpMkLst>
        </pc:cxnChg>
        <pc:cxnChg chg="add del mod">
          <ac:chgData name="高靖智" userId="4adb0f81-e469-4ba3-bf98-bded32b57c1c" providerId="ADAL" clId="{4D203DC1-1130-4CCD-B599-9D149FA08C35}" dt="2021-12-15T06:03:21.653" v="333" actId="478"/>
          <ac:cxnSpMkLst>
            <pc:docMk/>
            <pc:sldMk cId="171982440" sldId="321"/>
            <ac:cxnSpMk id="105" creationId="{44CC278A-5A4E-4FC2-B57D-C7FC79B54BFA}"/>
          </ac:cxnSpMkLst>
        </pc:cxnChg>
        <pc:cxnChg chg="add del mod">
          <ac:chgData name="高靖智" userId="4adb0f81-e469-4ba3-bf98-bded32b57c1c" providerId="ADAL" clId="{4D203DC1-1130-4CCD-B599-9D149FA08C35}" dt="2021-12-15T06:04:11.818" v="337" actId="478"/>
          <ac:cxnSpMkLst>
            <pc:docMk/>
            <pc:sldMk cId="171982440" sldId="321"/>
            <ac:cxnSpMk id="107" creationId="{6DCBFD8C-0B06-45C5-A36D-32B7532C6EEE}"/>
          </ac:cxnSpMkLst>
        </pc:cxnChg>
        <pc:cxnChg chg="add del mod">
          <ac:chgData name="高靖智" userId="4adb0f81-e469-4ba3-bf98-bded32b57c1c" providerId="ADAL" clId="{4D203DC1-1130-4CCD-B599-9D149FA08C35}" dt="2021-12-15T06:42:29.883" v="544" actId="478"/>
          <ac:cxnSpMkLst>
            <pc:docMk/>
            <pc:sldMk cId="171982440" sldId="321"/>
            <ac:cxnSpMk id="110" creationId="{BD6B3CB5-0A57-4925-9B1A-C910F1B5BA0A}"/>
          </ac:cxnSpMkLst>
        </pc:cxnChg>
        <pc:cxnChg chg="add mod">
          <ac:chgData name="高靖智" userId="4adb0f81-e469-4ba3-bf98-bded32b57c1c" providerId="ADAL" clId="{4D203DC1-1130-4CCD-B599-9D149FA08C35}" dt="2021-12-15T06:50:49.228" v="673" actId="14100"/>
          <ac:cxnSpMkLst>
            <pc:docMk/>
            <pc:sldMk cId="171982440" sldId="321"/>
            <ac:cxnSpMk id="114" creationId="{B71257A9-ADBE-4D6A-A2F5-54CE86E7FF32}"/>
          </ac:cxnSpMkLst>
        </pc:cxnChg>
        <pc:cxnChg chg="add mod">
          <ac:chgData name="高靖智" userId="4adb0f81-e469-4ba3-bf98-bded32b57c1c" providerId="ADAL" clId="{4D203DC1-1130-4CCD-B599-9D149FA08C35}" dt="2021-12-15T06:49:32.110" v="661" actId="1076"/>
          <ac:cxnSpMkLst>
            <pc:docMk/>
            <pc:sldMk cId="171982440" sldId="321"/>
            <ac:cxnSpMk id="122" creationId="{828EA6AB-451C-4A0F-8F29-DE34F6481AC0}"/>
          </ac:cxnSpMkLst>
        </pc:cxnChg>
        <pc:cxnChg chg="add mod">
          <ac:chgData name="高靖智" userId="4adb0f81-e469-4ba3-bf98-bded32b57c1c" providerId="ADAL" clId="{4D203DC1-1130-4CCD-B599-9D149FA08C35}" dt="2021-12-15T06:49:32.110" v="661" actId="1076"/>
          <ac:cxnSpMkLst>
            <pc:docMk/>
            <pc:sldMk cId="171982440" sldId="321"/>
            <ac:cxnSpMk id="124" creationId="{009FD349-AA56-4AB4-B34E-B4E44195CC06}"/>
          </ac:cxnSpMkLst>
        </pc:cxnChg>
        <pc:cxnChg chg="add mod">
          <ac:chgData name="高靖智" userId="4adb0f81-e469-4ba3-bf98-bded32b57c1c" providerId="ADAL" clId="{4D203DC1-1130-4CCD-B599-9D149FA08C35}" dt="2021-12-15T06:49:32.110" v="661" actId="1076"/>
          <ac:cxnSpMkLst>
            <pc:docMk/>
            <pc:sldMk cId="171982440" sldId="321"/>
            <ac:cxnSpMk id="126" creationId="{676BF38A-13D0-4C1B-B9EB-B238C5073805}"/>
          </ac:cxnSpMkLst>
        </pc:cxnChg>
        <pc:cxnChg chg="add mod">
          <ac:chgData name="高靖智" userId="4adb0f81-e469-4ba3-bf98-bded32b57c1c" providerId="ADAL" clId="{4D203DC1-1130-4CCD-B599-9D149FA08C35}" dt="2021-12-15T06:49:32.110" v="661" actId="1076"/>
          <ac:cxnSpMkLst>
            <pc:docMk/>
            <pc:sldMk cId="171982440" sldId="321"/>
            <ac:cxnSpMk id="128" creationId="{7189117F-4B9B-48DC-8F5F-5B4455C6CA09}"/>
          </ac:cxnSpMkLst>
        </pc:cxnChg>
        <pc:cxnChg chg="add del mod ord">
          <ac:chgData name="高靖智" userId="4adb0f81-e469-4ba3-bf98-bded32b57c1c" providerId="ADAL" clId="{4D203DC1-1130-4CCD-B599-9D149FA08C35}" dt="2021-12-15T07:39:45.951" v="1261" actId="478"/>
          <ac:cxnSpMkLst>
            <pc:docMk/>
            <pc:sldMk cId="171982440" sldId="321"/>
            <ac:cxnSpMk id="136" creationId="{C4598651-2B29-441A-BB62-1609998BE248}"/>
          </ac:cxnSpMkLst>
        </pc:cxnChg>
        <pc:cxnChg chg="add del mod">
          <ac:chgData name="高靖智" userId="4adb0f81-e469-4ba3-bf98-bded32b57c1c" providerId="ADAL" clId="{4D203DC1-1130-4CCD-B599-9D149FA08C35}" dt="2021-12-15T07:39:34.239" v="1252" actId="478"/>
          <ac:cxnSpMkLst>
            <pc:docMk/>
            <pc:sldMk cId="171982440" sldId="321"/>
            <ac:cxnSpMk id="145" creationId="{DC74EC39-0A77-4E3A-AAD2-7A250FC3899E}"/>
          </ac:cxnSpMkLst>
        </pc:cxnChg>
        <pc:cxnChg chg="add del mod">
          <ac:chgData name="高靖智" userId="4adb0f81-e469-4ba3-bf98-bded32b57c1c" providerId="ADAL" clId="{4D203DC1-1130-4CCD-B599-9D149FA08C35}" dt="2021-12-15T06:57:21.725" v="865" actId="478"/>
          <ac:cxnSpMkLst>
            <pc:docMk/>
            <pc:sldMk cId="171982440" sldId="321"/>
            <ac:cxnSpMk id="158" creationId="{015741F6-6749-44B3-9F1D-92110DFA2FF2}"/>
          </ac:cxnSpMkLst>
        </pc:cxnChg>
        <pc:cxnChg chg="add del mod">
          <ac:chgData name="高靖智" userId="4adb0f81-e469-4ba3-bf98-bded32b57c1c" providerId="ADAL" clId="{4D203DC1-1130-4CCD-B599-9D149FA08C35}" dt="2021-12-15T06:57:36.517" v="868" actId="478"/>
          <ac:cxnSpMkLst>
            <pc:docMk/>
            <pc:sldMk cId="171982440" sldId="321"/>
            <ac:cxnSpMk id="160" creationId="{21FC2A46-922D-4D15-BEA8-800B1552CEC0}"/>
          </ac:cxnSpMkLst>
        </pc:cxnChg>
        <pc:cxnChg chg="add del mod">
          <ac:chgData name="高靖智" userId="4adb0f81-e469-4ba3-bf98-bded32b57c1c" providerId="ADAL" clId="{4D203DC1-1130-4CCD-B599-9D149FA08C35}" dt="2021-12-15T08:07:13.545" v="1579" actId="478"/>
          <ac:cxnSpMkLst>
            <pc:docMk/>
            <pc:sldMk cId="171982440" sldId="321"/>
            <ac:cxnSpMk id="165" creationId="{BE29A2D2-15CC-4783-A9A1-287F369AB421}"/>
          </ac:cxnSpMkLst>
        </pc:cxnChg>
        <pc:cxnChg chg="add del mod">
          <ac:chgData name="高靖智" userId="4adb0f81-e469-4ba3-bf98-bded32b57c1c" providerId="ADAL" clId="{4D203DC1-1130-4CCD-B599-9D149FA08C35}" dt="2021-12-15T07:39:53.023" v="1264" actId="478"/>
          <ac:cxnSpMkLst>
            <pc:docMk/>
            <pc:sldMk cId="171982440" sldId="321"/>
            <ac:cxnSpMk id="169" creationId="{110ECBA0-7839-4902-9EB4-9E9AFA1D1419}"/>
          </ac:cxnSpMkLst>
        </pc:cxnChg>
        <pc:cxnChg chg="add">
          <ac:chgData name="高靖智" userId="4adb0f81-e469-4ba3-bf98-bded32b57c1c" providerId="ADAL" clId="{4D203DC1-1130-4CCD-B599-9D149FA08C35}" dt="2021-12-15T08:07:16.091" v="1581"/>
          <ac:cxnSpMkLst>
            <pc:docMk/>
            <pc:sldMk cId="171982440" sldId="321"/>
            <ac:cxnSpMk id="187" creationId="{BBFCF601-B19C-4277-8DE7-44CC4F945A3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6AA01-3A79-4E9A-827A-5EED9B4B74B0}" type="datetimeFigureOut">
              <a:rPr lang="zh-TW" altLang="en-US" smtClean="0"/>
              <a:t>2021/12/22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4D913-BD99-4156-B0AD-EDA0811429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1812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4D913-BD99-4156-B0AD-EDA0811429D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5200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4D913-BD99-4156-B0AD-EDA0811429D4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80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4D913-BD99-4156-B0AD-EDA0811429D4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2415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4D913-BD99-4156-B0AD-EDA0811429D4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924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501-0E32-41D9-B70B-2E6FD69E5424}" type="datetime1">
              <a:rPr lang="zh-TW" altLang="en-US" smtClean="0"/>
              <a:t>2021/12/22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3400-09A3-44F8-BF0A-22E10DD8A5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726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8D2B-61AC-4C26-9D96-17DC89AFEF0F}" type="datetime1">
              <a:rPr lang="zh-TW" altLang="en-US" smtClean="0"/>
              <a:t>2021/12/22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3400-09A3-44F8-BF0A-22E10DD8A5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81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4A31-E040-4334-8EBD-968861BA9D0F}" type="datetime1">
              <a:rPr lang="zh-TW" altLang="en-US" smtClean="0"/>
              <a:t>2021/12/22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3400-09A3-44F8-BF0A-22E10DD8A5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144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3CC9-6E00-4352-B99A-56360478361C}" type="datetime1">
              <a:rPr lang="zh-TW" altLang="en-US" smtClean="0"/>
              <a:t>2021/12/22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1805" y="6191794"/>
            <a:ext cx="1010195" cy="666207"/>
          </a:xfrm>
          <a:prstGeom prst="rect">
            <a:avLst/>
          </a:prstGeom>
        </p:spPr>
      </p:pic>
      <p:cxnSp>
        <p:nvCxnSpPr>
          <p:cNvPr id="10" name="直線接點 9"/>
          <p:cNvCxnSpPr/>
          <p:nvPr/>
        </p:nvCxnSpPr>
        <p:spPr>
          <a:xfrm>
            <a:off x="1022157" y="1293091"/>
            <a:ext cx="10331643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7239000" y="6356354"/>
            <a:ext cx="41148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038600" y="6356354"/>
            <a:ext cx="2743200" cy="365125"/>
          </a:xfrm>
        </p:spPr>
        <p:txBody>
          <a:bodyPr/>
          <a:lstStyle/>
          <a:p>
            <a:fld id="{90533400-09A3-44F8-BF0A-22E10DD8A5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65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AA43-6492-48D9-B1A3-DC3280D8EAE3}" type="datetime1">
              <a:rPr lang="zh-TW" altLang="en-US" smtClean="0"/>
              <a:t>2021/12/22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3400-09A3-44F8-BF0A-22E10DD8A5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716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D6F9B-286F-4A83-A832-E585E468A760}" type="datetime1">
              <a:rPr lang="zh-TW" altLang="en-US" smtClean="0"/>
              <a:t>2021/12/22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3400-09A3-44F8-BF0A-22E10DD8A5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72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C5B5-ADA1-4DEB-9E67-0D3A05428BAA}" type="datetime1">
              <a:rPr lang="zh-TW" altLang="en-US" smtClean="0"/>
              <a:t>2021/12/22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3400-09A3-44F8-BF0A-22E10DD8A5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1095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FC26-5ACA-497E-B961-D1A949F367AB}" type="datetime1">
              <a:rPr lang="zh-TW" altLang="en-US" smtClean="0"/>
              <a:t>2021/12/22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3400-09A3-44F8-BF0A-22E10DD8A5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401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4804-5C97-40DF-98EA-D8BD1B74C165}" type="datetime1">
              <a:rPr lang="zh-TW" altLang="en-US" smtClean="0"/>
              <a:t>2021/12/22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3400-09A3-44F8-BF0A-22E10DD8A5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7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8BF4-31E8-4FB1-AFDA-5590DD48EF87}" type="datetime1">
              <a:rPr lang="zh-TW" altLang="en-US" smtClean="0"/>
              <a:t>2021/12/22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3400-09A3-44F8-BF0A-22E10DD8A5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1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3C59-E0F2-4511-A410-A1A8F9695B9A}" type="datetime1">
              <a:rPr lang="zh-TW" altLang="en-US" smtClean="0"/>
              <a:t>2021/12/22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3400-09A3-44F8-BF0A-22E10DD8A5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58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2B62-2F33-43C0-BF3F-C2256AB8575A}" type="datetime1">
              <a:rPr lang="zh-TW" altLang="en-US" smtClean="0"/>
              <a:t>2021/12/22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3400-09A3-44F8-BF0A-22E10DD8A5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74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3823-76D5-4FCE-824E-BEB8D012DBCE}" type="datetime1">
              <a:rPr lang="zh-TW" altLang="en-US" smtClean="0"/>
              <a:t>2021/12/22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33400-09A3-44F8-BF0A-22E10DD8A5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44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room.github.com/a/LhYd4ckv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4D3A2B-58D1-4F5C-87D6-F349FC229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543" y="1122363"/>
            <a:ext cx="11567160" cy="2387600"/>
          </a:xfrm>
        </p:spPr>
        <p:txBody>
          <a:bodyPr>
            <a:normAutofit/>
          </a:bodyPr>
          <a:lstStyle/>
          <a:p>
            <a:r>
              <a:rPr lang="en-US" altLang="zh-TW" dirty="0"/>
              <a:t>OS</a:t>
            </a:r>
            <a:r>
              <a:rPr lang="zh-TW" altLang="en-US" dirty="0"/>
              <a:t> </a:t>
            </a:r>
            <a:r>
              <a:rPr lang="en-US" altLang="zh-TW" dirty="0"/>
              <a:t>2021</a:t>
            </a:r>
            <a:r>
              <a:rPr lang="zh-TW" altLang="en-US" dirty="0"/>
              <a:t> </a:t>
            </a:r>
            <a:r>
              <a:rPr lang="en-US" altLang="zh-TW" dirty="0"/>
              <a:t>Homework 4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9FA090-7521-4C91-948B-05C1FACE5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8450"/>
            <a:ext cx="9144000" cy="1319349"/>
          </a:xfrm>
        </p:spPr>
        <p:txBody>
          <a:bodyPr anchor="b">
            <a:normAutofit/>
          </a:bodyPr>
          <a:lstStyle/>
          <a:p>
            <a:endParaRPr lang="en-US" altLang="zh-TW" sz="4000" dirty="0"/>
          </a:p>
          <a:p>
            <a:r>
              <a:rPr lang="en-US" altLang="zh-TW" sz="4000" dirty="0"/>
              <a:t>Memory Manager</a:t>
            </a:r>
            <a:endParaRPr lang="zh-TW" alt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BF66C22-7AC1-4B16-879A-B2610A4C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3400-09A3-44F8-BF0A-22E10DD8A51A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A88ADF5-35D6-4259-960A-9F69B02155DD}"/>
              </a:ext>
            </a:extLst>
          </p:cNvPr>
          <p:cNvSpPr txBox="1"/>
          <p:nvPr/>
        </p:nvSpPr>
        <p:spPr>
          <a:xfrm>
            <a:off x="0" y="6173750"/>
            <a:ext cx="3598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TA: </a:t>
            </a:r>
            <a:r>
              <a:rPr lang="zh-TW" altLang="en-US" dirty="0"/>
              <a:t>高靖智</a:t>
            </a:r>
            <a:endParaRPr lang="en-US" altLang="zh-TW" dirty="0"/>
          </a:p>
          <a:p>
            <a:r>
              <a:rPr lang="en-US" altLang="zh-TW" dirty="0"/>
              <a:t>E-mail: p76094088@gs.ncku.edu.tw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6FD85C5-D566-48DE-9958-57EC3F64FC13}"/>
              </a:ext>
            </a:extLst>
          </p:cNvPr>
          <p:cNvSpPr/>
          <p:nvPr/>
        </p:nvSpPr>
        <p:spPr>
          <a:xfrm>
            <a:off x="4198987" y="3429000"/>
            <a:ext cx="38074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(Due day 2022/1/10 23:59:59)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(Last Submission: 2022/1/15 23:59:59)</a:t>
            </a:r>
          </a:p>
        </p:txBody>
      </p:sp>
      <p:sp>
        <p:nvSpPr>
          <p:cNvPr id="7" name="文字方塊 6">
            <a:hlinkClick r:id="rId2"/>
            <a:extLst>
              <a:ext uri="{FF2B5EF4-FFF2-40B4-BE49-F238E27FC236}">
                <a16:creationId xmlns:a16="http://schemas.microsoft.com/office/drawing/2014/main" id="{DBF86783-AB58-664F-BA25-147F38EDA3D4}"/>
              </a:ext>
            </a:extLst>
          </p:cNvPr>
          <p:cNvSpPr txBox="1"/>
          <p:nvPr/>
        </p:nvSpPr>
        <p:spPr>
          <a:xfrm>
            <a:off x="5157798" y="5986763"/>
            <a:ext cx="2100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hlinkClick r:id="rId2"/>
              </a:rPr>
              <a:t>GitHub Classroom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6955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9FB8601-08BB-43AD-877B-1802E703166F}"/>
              </a:ext>
            </a:extLst>
          </p:cNvPr>
          <p:cNvSpPr/>
          <p:nvPr/>
        </p:nvSpPr>
        <p:spPr>
          <a:xfrm>
            <a:off x="2105392" y="1544320"/>
            <a:ext cx="7591398" cy="49751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8DFA0FBB-9A62-4963-9E00-AF82E9BAD6FB}"/>
              </a:ext>
            </a:extLst>
          </p:cNvPr>
          <p:cNvSpPr/>
          <p:nvPr/>
        </p:nvSpPr>
        <p:spPr>
          <a:xfrm>
            <a:off x="5752572" y="3691625"/>
            <a:ext cx="1215741" cy="2324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3400-09A3-44F8-BF0A-22E10DD8A51A}" type="slidenum">
              <a:rPr lang="zh-TW" altLang="en-US" smtClean="0"/>
              <a:t>10</a:t>
            </a:fld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14CD7B56-AC7E-4618-B4E7-9CBAF1A34412}"/>
              </a:ext>
            </a:extLst>
          </p:cNvPr>
          <p:cNvSpPr txBox="1">
            <a:spLocks/>
          </p:cNvSpPr>
          <p:nvPr/>
        </p:nvSpPr>
        <p:spPr>
          <a:xfrm>
            <a:off x="838200" y="3660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Overview-Memory Manager</a:t>
            </a:r>
            <a:r>
              <a:rPr lang="zh-TW" altLang="en-US" dirty="0"/>
              <a:t> </a:t>
            </a:r>
            <a:r>
              <a:rPr lang="en-US" altLang="zh-TW" dirty="0"/>
              <a:t>(3/5)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C5AB9F8-15FA-4265-98C2-F52BA607EEE3}"/>
              </a:ext>
            </a:extLst>
          </p:cNvPr>
          <p:cNvSpPr/>
          <p:nvPr/>
        </p:nvSpPr>
        <p:spPr>
          <a:xfrm>
            <a:off x="2153426" y="2122444"/>
            <a:ext cx="536005" cy="2102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300" dirty="0">
                <a:solidFill>
                  <a:sysClr val="windowText" lastClr="000000"/>
                </a:solidFill>
              </a:rPr>
              <a:t>2</a:t>
            </a:r>
            <a:endParaRPr kumimoji="1" lang="zh-TW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7B84DCE-01D9-4A41-AC63-2586DC5F6C2F}"/>
              </a:ext>
            </a:extLst>
          </p:cNvPr>
          <p:cNvSpPr txBox="1"/>
          <p:nvPr/>
        </p:nvSpPr>
        <p:spPr>
          <a:xfrm>
            <a:off x="2184589" y="1822854"/>
            <a:ext cx="6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VPN</a:t>
            </a:r>
            <a:endParaRPr kumimoji="1" lang="zh-TW" altLang="en-US" sz="12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49D075E-ED6C-4BE0-9933-A6EBC62467FA}"/>
              </a:ext>
            </a:extLst>
          </p:cNvPr>
          <p:cNvSpPr txBox="1"/>
          <p:nvPr/>
        </p:nvSpPr>
        <p:spPr>
          <a:xfrm>
            <a:off x="2264726" y="5909936"/>
            <a:ext cx="1465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/>
              <a:t>Process A</a:t>
            </a:r>
            <a:br>
              <a:rPr kumimoji="1" lang="en-US" altLang="zh-TW" sz="1200" dirty="0"/>
            </a:br>
            <a:r>
              <a:rPr kumimoji="1" lang="en-US" altLang="zh-TW" sz="1200" dirty="0"/>
              <a:t>Page Table</a:t>
            </a:r>
            <a:endParaRPr kumimoji="1" lang="zh-TW" altLang="en-US" sz="1200" dirty="0"/>
          </a:p>
        </p:txBody>
      </p:sp>
      <p:graphicFrame>
        <p:nvGraphicFramePr>
          <p:cNvPr id="33" name="表格 20">
            <a:extLst>
              <a:ext uri="{FF2B5EF4-FFF2-40B4-BE49-F238E27FC236}">
                <a16:creationId xmlns:a16="http://schemas.microsoft.com/office/drawing/2014/main" id="{08E6693E-7D90-43B6-BE10-AFDD6681A821}"/>
              </a:ext>
            </a:extLst>
          </p:cNvPr>
          <p:cNvGraphicFramePr>
            <a:graphicFrameLocks noGrp="1"/>
          </p:cNvGraphicFramePr>
          <p:nvPr/>
        </p:nvGraphicFramePr>
        <p:xfrm>
          <a:off x="3808991" y="1891206"/>
          <a:ext cx="1210544" cy="1173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98630">
                  <a:extLst>
                    <a:ext uri="{9D8B030D-6E8A-4147-A177-3AD203B41FA5}">
                      <a16:colId xmlns:a16="http://schemas.microsoft.com/office/drawing/2014/main" val="1097817884"/>
                    </a:ext>
                  </a:extLst>
                </a:gridCol>
                <a:gridCol w="611914">
                  <a:extLst>
                    <a:ext uri="{9D8B030D-6E8A-4147-A177-3AD203B41FA5}">
                      <a16:colId xmlns:a16="http://schemas.microsoft.com/office/drawing/2014/main" val="301684149"/>
                    </a:ext>
                  </a:extLst>
                </a:gridCol>
              </a:tblGrid>
              <a:tr h="246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VPN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PFN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192665"/>
                  </a:ext>
                </a:extLst>
              </a:tr>
              <a:tr h="246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4</a:t>
                      </a:r>
                      <a:endParaRPr lang="zh-TW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7</a:t>
                      </a:r>
                      <a:endParaRPr lang="zh-TW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362280"/>
                  </a:ext>
                </a:extLst>
              </a:tr>
              <a:tr h="246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3</a:t>
                      </a:r>
                      <a:endParaRPr lang="zh-TW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20</a:t>
                      </a:r>
                      <a:endParaRPr lang="zh-TW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926569"/>
                  </a:ext>
                </a:extLst>
              </a:tr>
              <a:tr h="246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</a:t>
                      </a:r>
                      <a:endParaRPr lang="zh-TW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0</a:t>
                      </a:r>
                      <a:endParaRPr lang="zh-TW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044087"/>
                  </a:ext>
                </a:extLst>
              </a:tr>
            </a:tbl>
          </a:graphicData>
        </a:graphic>
      </p:graphicFrame>
      <p:sp>
        <p:nvSpPr>
          <p:cNvPr id="35" name="文字方塊 34">
            <a:extLst>
              <a:ext uri="{FF2B5EF4-FFF2-40B4-BE49-F238E27FC236}">
                <a16:creationId xmlns:a16="http://schemas.microsoft.com/office/drawing/2014/main" id="{FC474F15-E5CE-4BD8-90F3-8B3F14FD509D}"/>
              </a:ext>
            </a:extLst>
          </p:cNvPr>
          <p:cNvSpPr txBox="1"/>
          <p:nvPr/>
        </p:nvSpPr>
        <p:spPr>
          <a:xfrm>
            <a:off x="3757892" y="3116422"/>
            <a:ext cx="1287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/>
              <a:t>TLB</a:t>
            </a:r>
            <a:endParaRPr kumimoji="1" lang="zh-TW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89ECD9D-265E-4DEA-93BE-792C935808F6}"/>
              </a:ext>
            </a:extLst>
          </p:cNvPr>
          <p:cNvSpPr/>
          <p:nvPr/>
        </p:nvSpPr>
        <p:spPr>
          <a:xfrm>
            <a:off x="364217" y="1629478"/>
            <a:ext cx="1239615" cy="10015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1DB9E443-523B-40FB-AEC5-770000826BAA}"/>
              </a:ext>
            </a:extLst>
          </p:cNvPr>
          <p:cNvSpPr txBox="1"/>
          <p:nvPr/>
        </p:nvSpPr>
        <p:spPr>
          <a:xfrm>
            <a:off x="532829" y="2630789"/>
            <a:ext cx="947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trace.txt</a:t>
            </a:r>
            <a:endParaRPr lang="zh-TW" altLang="en-US" sz="14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858340B-AB01-4E40-9FA6-18023C55F544}"/>
              </a:ext>
            </a:extLst>
          </p:cNvPr>
          <p:cNvSpPr txBox="1"/>
          <p:nvPr/>
        </p:nvSpPr>
        <p:spPr>
          <a:xfrm>
            <a:off x="6908164" y="5994558"/>
            <a:ext cx="1415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Physical Memory</a:t>
            </a:r>
            <a:endParaRPr lang="zh-TW" altLang="en-US" sz="1200" dirty="0"/>
          </a:p>
        </p:txBody>
      </p:sp>
      <p:graphicFrame>
        <p:nvGraphicFramePr>
          <p:cNvPr id="52" name="表格 51">
            <a:extLst>
              <a:ext uri="{FF2B5EF4-FFF2-40B4-BE49-F238E27FC236}">
                <a16:creationId xmlns:a16="http://schemas.microsoft.com/office/drawing/2014/main" id="{3AF1E1A3-F424-4477-9718-7910EBFA01A5}"/>
              </a:ext>
            </a:extLst>
          </p:cNvPr>
          <p:cNvGraphicFramePr>
            <a:graphicFrameLocks noGrp="1"/>
          </p:cNvGraphicFramePr>
          <p:nvPr/>
        </p:nvGraphicFramePr>
        <p:xfrm>
          <a:off x="7188917" y="1652958"/>
          <a:ext cx="721805" cy="43416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21805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0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479358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1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583629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2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088725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3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00759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4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1102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5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359700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6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34611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7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461446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8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853284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9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236784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10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143524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11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190253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12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352727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13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810800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14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582072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15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102579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…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784414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M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sp>
        <p:nvSpPr>
          <p:cNvPr id="53" name="文字方塊 52">
            <a:extLst>
              <a:ext uri="{FF2B5EF4-FFF2-40B4-BE49-F238E27FC236}">
                <a16:creationId xmlns:a16="http://schemas.microsoft.com/office/drawing/2014/main" id="{DBBAFBC2-F247-417C-AE78-A524FB515A82}"/>
              </a:ext>
            </a:extLst>
          </p:cNvPr>
          <p:cNvSpPr txBox="1"/>
          <p:nvPr/>
        </p:nvSpPr>
        <p:spPr>
          <a:xfrm>
            <a:off x="326954" y="1645945"/>
            <a:ext cx="1320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Reference(A, 1)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Reference(A, 0)</a:t>
            </a:r>
            <a:endParaRPr lang="zh-TW" altLang="en-US" sz="1400" dirty="0">
              <a:solidFill>
                <a:schemeClr val="bg1"/>
              </a:solidFill>
            </a:endParaRPr>
          </a:p>
          <a:p>
            <a:r>
              <a:rPr lang="en-US" altLang="zh-TW" sz="1400" dirty="0">
                <a:solidFill>
                  <a:schemeClr val="bg1"/>
                </a:solidFill>
              </a:rPr>
              <a:t>Reference(A, 2)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Reference(B, 1)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4A99D65A-027F-47A4-B848-4DB8E176A007}"/>
              </a:ext>
            </a:extLst>
          </p:cNvPr>
          <p:cNvSpPr/>
          <p:nvPr/>
        </p:nvSpPr>
        <p:spPr>
          <a:xfrm>
            <a:off x="3388224" y="5346535"/>
            <a:ext cx="902275" cy="5937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Page Fault Handler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3A40F5DF-4456-420B-8BCE-33D4C365F327}"/>
              </a:ext>
            </a:extLst>
          </p:cNvPr>
          <p:cNvCxnSpPr>
            <a:cxnSpLocks/>
          </p:cNvCxnSpPr>
          <p:nvPr/>
        </p:nvCxnSpPr>
        <p:spPr>
          <a:xfrm>
            <a:off x="6337258" y="4461375"/>
            <a:ext cx="0" cy="171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7C0BF324-CBB3-4542-B26B-4404DB7ADFAA}"/>
              </a:ext>
            </a:extLst>
          </p:cNvPr>
          <p:cNvCxnSpPr>
            <a:cxnSpLocks/>
          </p:cNvCxnSpPr>
          <p:nvPr/>
        </p:nvCxnSpPr>
        <p:spPr>
          <a:xfrm>
            <a:off x="6337258" y="5298867"/>
            <a:ext cx="0" cy="196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接點: 弧形 63">
            <a:extLst>
              <a:ext uri="{FF2B5EF4-FFF2-40B4-BE49-F238E27FC236}">
                <a16:creationId xmlns:a16="http://schemas.microsoft.com/office/drawing/2014/main" id="{ECEF8FF6-1BCC-4DA5-9D7E-7D2778398C30}"/>
              </a:ext>
            </a:extLst>
          </p:cNvPr>
          <p:cNvCxnSpPr>
            <a:cxnSpLocks/>
          </p:cNvCxnSpPr>
          <p:nvPr/>
        </p:nvCxnSpPr>
        <p:spPr>
          <a:xfrm rot="5400000" flipH="1">
            <a:off x="5564509" y="4954651"/>
            <a:ext cx="1515080" cy="30418"/>
          </a:xfrm>
          <a:prstGeom prst="curvedConnector5">
            <a:avLst>
              <a:gd name="adj1" fmla="val -15088"/>
              <a:gd name="adj2" fmla="val -1977214"/>
              <a:gd name="adj3" fmla="val 11508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076127D6-5324-4C7B-BA64-4031B832B33D}"/>
              </a:ext>
            </a:extLst>
          </p:cNvPr>
          <p:cNvSpPr txBox="1"/>
          <p:nvPr/>
        </p:nvSpPr>
        <p:spPr>
          <a:xfrm>
            <a:off x="5572243" y="5999274"/>
            <a:ext cx="1576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Per Process/Global Replacement List</a:t>
            </a:r>
            <a:endParaRPr lang="zh-TW" altLang="en-US" sz="12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FF5D8EF2-5BC1-4C37-BCD0-2A52600432C5}"/>
              </a:ext>
            </a:extLst>
          </p:cNvPr>
          <p:cNvSpPr txBox="1"/>
          <p:nvPr/>
        </p:nvSpPr>
        <p:spPr>
          <a:xfrm>
            <a:off x="6183744" y="4629764"/>
            <a:ext cx="400110" cy="2275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1400" dirty="0"/>
              <a:t>…</a:t>
            </a:r>
            <a:endParaRPr lang="zh-TW" altLang="en-US" sz="1400" dirty="0"/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B22DFA20-F7D2-4C65-A1AC-524A42B05BFA}"/>
              </a:ext>
            </a:extLst>
          </p:cNvPr>
          <p:cNvCxnSpPr>
            <a:cxnSpLocks/>
          </p:cNvCxnSpPr>
          <p:nvPr/>
        </p:nvCxnSpPr>
        <p:spPr>
          <a:xfrm>
            <a:off x="6330908" y="4857279"/>
            <a:ext cx="0" cy="171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BCA9A4A4-804D-4426-BF73-D4DCD634A4C0}"/>
              </a:ext>
            </a:extLst>
          </p:cNvPr>
          <p:cNvCxnSpPr>
            <a:cxnSpLocks/>
          </p:cNvCxnSpPr>
          <p:nvPr/>
        </p:nvCxnSpPr>
        <p:spPr>
          <a:xfrm flipH="1">
            <a:off x="5949016" y="3968624"/>
            <a:ext cx="2395" cy="204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E44B7AB7-AAD6-40CA-A32B-4A4FCF794F8B}"/>
              </a:ext>
            </a:extLst>
          </p:cNvPr>
          <p:cNvSpPr txBox="1"/>
          <p:nvPr/>
        </p:nvSpPr>
        <p:spPr>
          <a:xfrm>
            <a:off x="5695063" y="3691625"/>
            <a:ext cx="95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victim page</a:t>
            </a:r>
            <a:endParaRPr lang="zh-TW" altLang="en-US" sz="1200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DBCD88B7-8042-4D64-B4D0-366A490540F7}"/>
              </a:ext>
            </a:extLst>
          </p:cNvPr>
          <p:cNvSpPr/>
          <p:nvPr/>
        </p:nvSpPr>
        <p:spPr>
          <a:xfrm>
            <a:off x="2363046" y="3509840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No</a:t>
            </a:r>
            <a:endParaRPr lang="zh-TW" altLang="en-US" sz="14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6A0A3EB2-A317-4DA3-943F-1A140E06F2AE}"/>
              </a:ext>
            </a:extLst>
          </p:cNvPr>
          <p:cNvSpPr/>
          <p:nvPr/>
        </p:nvSpPr>
        <p:spPr>
          <a:xfrm>
            <a:off x="2454151" y="4003741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1</a:t>
            </a:r>
            <a:endParaRPr lang="zh-TW" altLang="en-US" sz="1300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FA6FE9CF-57A6-4276-B156-A057D586C817}"/>
              </a:ext>
            </a:extLst>
          </p:cNvPr>
          <p:cNvSpPr/>
          <p:nvPr/>
        </p:nvSpPr>
        <p:spPr>
          <a:xfrm>
            <a:off x="2450921" y="4242978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2</a:t>
            </a:r>
            <a:endParaRPr lang="zh-TW" altLang="en-US" sz="13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0CC97624-4214-48F0-AD29-4782AB4CA4AA}"/>
              </a:ext>
            </a:extLst>
          </p:cNvPr>
          <p:cNvSpPr/>
          <p:nvPr/>
        </p:nvSpPr>
        <p:spPr>
          <a:xfrm>
            <a:off x="2455027" y="4493378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3</a:t>
            </a:r>
            <a:endParaRPr lang="zh-TW" altLang="en-US" sz="13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4A8C7140-5CED-4855-A078-9EE8902D2444}"/>
              </a:ext>
            </a:extLst>
          </p:cNvPr>
          <p:cNvSpPr/>
          <p:nvPr/>
        </p:nvSpPr>
        <p:spPr>
          <a:xfrm>
            <a:off x="2456626" y="4727243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4</a:t>
            </a:r>
            <a:endParaRPr lang="zh-TW" altLang="en-US" sz="1300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49F71D7-9AB4-432D-A5BB-FA963FF62F44}"/>
              </a:ext>
            </a:extLst>
          </p:cNvPr>
          <p:cNvSpPr/>
          <p:nvPr/>
        </p:nvSpPr>
        <p:spPr>
          <a:xfrm>
            <a:off x="2451975" y="4970338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5</a:t>
            </a:r>
            <a:endParaRPr lang="zh-TW" altLang="en-US" sz="1300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C4024B23-2240-427F-B8AF-42B9AEA6B3AB}"/>
              </a:ext>
            </a:extLst>
          </p:cNvPr>
          <p:cNvSpPr/>
          <p:nvPr/>
        </p:nvSpPr>
        <p:spPr>
          <a:xfrm>
            <a:off x="2457694" y="5222651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6</a:t>
            </a:r>
            <a:endParaRPr lang="zh-TW" altLang="en-US" sz="1300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ACE559D9-9375-48EA-8366-3A1192349098}"/>
              </a:ext>
            </a:extLst>
          </p:cNvPr>
          <p:cNvSpPr/>
          <p:nvPr/>
        </p:nvSpPr>
        <p:spPr>
          <a:xfrm>
            <a:off x="2424402" y="5453019"/>
            <a:ext cx="35137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…</a:t>
            </a:r>
            <a:endParaRPr lang="zh-TW" altLang="en-US" sz="1300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0DC8B288-5D1B-4EDA-BEAE-F8AF037C0F9A}"/>
              </a:ext>
            </a:extLst>
          </p:cNvPr>
          <p:cNvSpPr/>
          <p:nvPr/>
        </p:nvSpPr>
        <p:spPr>
          <a:xfrm>
            <a:off x="2372232" y="5699029"/>
            <a:ext cx="532469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300" dirty="0"/>
              <a:t>N-1</a:t>
            </a:r>
            <a:endParaRPr lang="zh-TW" altLang="en-US" sz="1300" dirty="0"/>
          </a:p>
        </p:txBody>
      </p:sp>
      <p:sp>
        <p:nvSpPr>
          <p:cNvPr id="90" name="圓柱形 89">
            <a:extLst>
              <a:ext uri="{FF2B5EF4-FFF2-40B4-BE49-F238E27FC236}">
                <a16:creationId xmlns:a16="http://schemas.microsoft.com/office/drawing/2014/main" id="{D34BCC7E-0F66-4813-8C90-B82F79BF5BBA}"/>
              </a:ext>
            </a:extLst>
          </p:cNvPr>
          <p:cNvSpPr/>
          <p:nvPr/>
        </p:nvSpPr>
        <p:spPr>
          <a:xfrm>
            <a:off x="8062483" y="2898569"/>
            <a:ext cx="1462903" cy="2023905"/>
          </a:xfrm>
          <a:prstGeom prst="can">
            <a:avLst>
              <a:gd name="adj" fmla="val 1294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1" name="表格 90">
            <a:extLst>
              <a:ext uri="{FF2B5EF4-FFF2-40B4-BE49-F238E27FC236}">
                <a16:creationId xmlns:a16="http://schemas.microsoft.com/office/drawing/2014/main" id="{C6C65C38-79F1-451E-88F2-4BD148555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325780"/>
              </p:ext>
            </p:extLst>
          </p:nvPr>
        </p:nvGraphicFramePr>
        <p:xfrm>
          <a:off x="8237965" y="3296100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0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92" name="表格 91">
            <a:extLst>
              <a:ext uri="{FF2B5EF4-FFF2-40B4-BE49-F238E27FC236}">
                <a16:creationId xmlns:a16="http://schemas.microsoft.com/office/drawing/2014/main" id="{1CAFA875-7703-4AD9-BDB2-105508E5F52D}"/>
              </a:ext>
            </a:extLst>
          </p:cNvPr>
          <p:cNvGraphicFramePr>
            <a:graphicFrameLocks noGrp="1"/>
          </p:cNvGraphicFramePr>
          <p:nvPr/>
        </p:nvGraphicFramePr>
        <p:xfrm>
          <a:off x="8666652" y="3296100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93" name="表格 92">
            <a:extLst>
              <a:ext uri="{FF2B5EF4-FFF2-40B4-BE49-F238E27FC236}">
                <a16:creationId xmlns:a16="http://schemas.microsoft.com/office/drawing/2014/main" id="{9DC0F88F-E9B8-4F81-8CEB-2689D02E1EBB}"/>
              </a:ext>
            </a:extLst>
          </p:cNvPr>
          <p:cNvGraphicFramePr>
            <a:graphicFrameLocks noGrp="1"/>
          </p:cNvGraphicFramePr>
          <p:nvPr/>
        </p:nvGraphicFramePr>
        <p:xfrm>
          <a:off x="9095058" y="3296100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94" name="表格 93">
            <a:extLst>
              <a:ext uri="{FF2B5EF4-FFF2-40B4-BE49-F238E27FC236}">
                <a16:creationId xmlns:a16="http://schemas.microsoft.com/office/drawing/2014/main" id="{DB36A5A5-DFCA-40E5-A063-C9249DB7402D}"/>
              </a:ext>
            </a:extLst>
          </p:cNvPr>
          <p:cNvGraphicFramePr>
            <a:graphicFrameLocks noGrp="1"/>
          </p:cNvGraphicFramePr>
          <p:nvPr/>
        </p:nvGraphicFramePr>
        <p:xfrm>
          <a:off x="8248297" y="3691930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95" name="表格 94">
            <a:extLst>
              <a:ext uri="{FF2B5EF4-FFF2-40B4-BE49-F238E27FC236}">
                <a16:creationId xmlns:a16="http://schemas.microsoft.com/office/drawing/2014/main" id="{B09FF15F-40C0-4E10-9F59-5E9E90D9ED3E}"/>
              </a:ext>
            </a:extLst>
          </p:cNvPr>
          <p:cNvGraphicFramePr>
            <a:graphicFrameLocks noGrp="1"/>
          </p:cNvGraphicFramePr>
          <p:nvPr/>
        </p:nvGraphicFramePr>
        <p:xfrm>
          <a:off x="8676984" y="3691930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96" name="表格 95">
            <a:extLst>
              <a:ext uri="{FF2B5EF4-FFF2-40B4-BE49-F238E27FC236}">
                <a16:creationId xmlns:a16="http://schemas.microsoft.com/office/drawing/2014/main" id="{636614D7-AEFB-4F57-8C07-DADDB640A154}"/>
              </a:ext>
            </a:extLst>
          </p:cNvPr>
          <p:cNvGraphicFramePr>
            <a:graphicFrameLocks noGrp="1"/>
          </p:cNvGraphicFramePr>
          <p:nvPr/>
        </p:nvGraphicFramePr>
        <p:xfrm>
          <a:off x="9105390" y="3691930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97" name="表格 96">
            <a:extLst>
              <a:ext uri="{FF2B5EF4-FFF2-40B4-BE49-F238E27FC236}">
                <a16:creationId xmlns:a16="http://schemas.microsoft.com/office/drawing/2014/main" id="{08A5EDEB-CCB6-4DEB-94C1-6B5C05015CBF}"/>
              </a:ext>
            </a:extLst>
          </p:cNvPr>
          <p:cNvGraphicFramePr>
            <a:graphicFrameLocks noGrp="1"/>
          </p:cNvGraphicFramePr>
          <p:nvPr/>
        </p:nvGraphicFramePr>
        <p:xfrm>
          <a:off x="8248297" y="4087760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98" name="表格 97">
            <a:extLst>
              <a:ext uri="{FF2B5EF4-FFF2-40B4-BE49-F238E27FC236}">
                <a16:creationId xmlns:a16="http://schemas.microsoft.com/office/drawing/2014/main" id="{6A716C02-1BC3-4442-B13A-7CEECE0F537F}"/>
              </a:ext>
            </a:extLst>
          </p:cNvPr>
          <p:cNvGraphicFramePr>
            <a:graphicFrameLocks noGrp="1"/>
          </p:cNvGraphicFramePr>
          <p:nvPr/>
        </p:nvGraphicFramePr>
        <p:xfrm>
          <a:off x="8676984" y="4087760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99" name="表格 98">
            <a:extLst>
              <a:ext uri="{FF2B5EF4-FFF2-40B4-BE49-F238E27FC236}">
                <a16:creationId xmlns:a16="http://schemas.microsoft.com/office/drawing/2014/main" id="{94C66C12-7E47-48C4-AE74-C69F30EC596C}"/>
              </a:ext>
            </a:extLst>
          </p:cNvPr>
          <p:cNvGraphicFramePr>
            <a:graphicFrameLocks noGrp="1"/>
          </p:cNvGraphicFramePr>
          <p:nvPr/>
        </p:nvGraphicFramePr>
        <p:xfrm>
          <a:off x="9105390" y="4087760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100" name="表格 99">
            <a:extLst>
              <a:ext uri="{FF2B5EF4-FFF2-40B4-BE49-F238E27FC236}">
                <a16:creationId xmlns:a16="http://schemas.microsoft.com/office/drawing/2014/main" id="{61B3F6EE-0C2D-4D6F-8B00-4CCCDE989489}"/>
              </a:ext>
            </a:extLst>
          </p:cNvPr>
          <p:cNvGraphicFramePr>
            <a:graphicFrameLocks noGrp="1"/>
          </p:cNvGraphicFramePr>
          <p:nvPr/>
        </p:nvGraphicFramePr>
        <p:xfrm>
          <a:off x="8248297" y="4483590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101" name="表格 100">
            <a:extLst>
              <a:ext uri="{FF2B5EF4-FFF2-40B4-BE49-F238E27FC236}">
                <a16:creationId xmlns:a16="http://schemas.microsoft.com/office/drawing/2014/main" id="{16F5D557-574F-4852-8F17-851447DE2FBB}"/>
              </a:ext>
            </a:extLst>
          </p:cNvPr>
          <p:cNvGraphicFramePr>
            <a:graphicFrameLocks noGrp="1"/>
          </p:cNvGraphicFramePr>
          <p:nvPr/>
        </p:nvGraphicFramePr>
        <p:xfrm>
          <a:off x="8676984" y="4483590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102" name="表格 101">
            <a:extLst>
              <a:ext uri="{FF2B5EF4-FFF2-40B4-BE49-F238E27FC236}">
                <a16:creationId xmlns:a16="http://schemas.microsoft.com/office/drawing/2014/main" id="{A98A8AA1-151A-4D95-895F-46366E6BB17D}"/>
              </a:ext>
            </a:extLst>
          </p:cNvPr>
          <p:cNvGraphicFramePr>
            <a:graphicFrameLocks noGrp="1"/>
          </p:cNvGraphicFramePr>
          <p:nvPr/>
        </p:nvGraphicFramePr>
        <p:xfrm>
          <a:off x="9105390" y="4483590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90A26025-6596-4E31-9298-32AB5C0D6143}"/>
              </a:ext>
            </a:extLst>
          </p:cNvPr>
          <p:cNvSpPr txBox="1"/>
          <p:nvPr/>
        </p:nvSpPr>
        <p:spPr>
          <a:xfrm>
            <a:off x="8509360" y="4976194"/>
            <a:ext cx="721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Disk</a:t>
            </a:r>
            <a:endParaRPr lang="zh-TW" altLang="en-US" sz="1600" dirty="0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DAF32A19-F76F-4E05-B9DE-A1A5771A20B3}"/>
              </a:ext>
            </a:extLst>
          </p:cNvPr>
          <p:cNvSpPr/>
          <p:nvPr/>
        </p:nvSpPr>
        <p:spPr>
          <a:xfrm>
            <a:off x="4373240" y="3686443"/>
            <a:ext cx="1144052" cy="2324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55ECAEF3-8F7C-4172-8DF0-DDEFF589347A}"/>
              </a:ext>
            </a:extLst>
          </p:cNvPr>
          <p:cNvSpPr/>
          <p:nvPr/>
        </p:nvSpPr>
        <p:spPr>
          <a:xfrm>
            <a:off x="4414133" y="4173630"/>
            <a:ext cx="771692" cy="2318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Frame x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828EA6AB-451C-4A0F-8F29-DE34F6481AC0}"/>
              </a:ext>
            </a:extLst>
          </p:cNvPr>
          <p:cNvCxnSpPr>
            <a:cxnSpLocks/>
          </p:cNvCxnSpPr>
          <p:nvPr/>
        </p:nvCxnSpPr>
        <p:spPr>
          <a:xfrm>
            <a:off x="4830397" y="4422685"/>
            <a:ext cx="0" cy="171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99D7D33E-E5F7-4E81-8516-222C9C64FF64}"/>
              </a:ext>
            </a:extLst>
          </p:cNvPr>
          <p:cNvSpPr/>
          <p:nvPr/>
        </p:nvSpPr>
        <p:spPr>
          <a:xfrm>
            <a:off x="4444551" y="5028317"/>
            <a:ext cx="771692" cy="2318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Frame x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24" name="直線單箭頭接點 123">
            <a:extLst>
              <a:ext uri="{FF2B5EF4-FFF2-40B4-BE49-F238E27FC236}">
                <a16:creationId xmlns:a16="http://schemas.microsoft.com/office/drawing/2014/main" id="{009FD349-AA56-4AB4-B34E-B4E44195CC06}"/>
              </a:ext>
            </a:extLst>
          </p:cNvPr>
          <p:cNvCxnSpPr>
            <a:cxnSpLocks/>
            <a:stCxn id="123" idx="2"/>
            <a:endCxn id="125" idx="0"/>
          </p:cNvCxnSpPr>
          <p:nvPr/>
        </p:nvCxnSpPr>
        <p:spPr>
          <a:xfrm>
            <a:off x="4830397" y="5260177"/>
            <a:ext cx="0" cy="196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4E5B31D4-6A5C-4F44-B79E-75D1DBC7CCAB}"/>
              </a:ext>
            </a:extLst>
          </p:cNvPr>
          <p:cNvSpPr/>
          <p:nvPr/>
        </p:nvSpPr>
        <p:spPr>
          <a:xfrm>
            <a:off x="4444550" y="5456850"/>
            <a:ext cx="771693" cy="2318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Frame x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26" name="接點: 弧形 125">
            <a:extLst>
              <a:ext uri="{FF2B5EF4-FFF2-40B4-BE49-F238E27FC236}">
                <a16:creationId xmlns:a16="http://schemas.microsoft.com/office/drawing/2014/main" id="{676BF38A-13D0-4C1B-B9EB-B238C5073805}"/>
              </a:ext>
            </a:extLst>
          </p:cNvPr>
          <p:cNvCxnSpPr>
            <a:cxnSpLocks/>
            <a:stCxn id="125" idx="2"/>
            <a:endCxn id="121" idx="0"/>
          </p:cNvCxnSpPr>
          <p:nvPr/>
        </p:nvCxnSpPr>
        <p:spPr>
          <a:xfrm rot="5400000" flipH="1">
            <a:off x="4057648" y="4915961"/>
            <a:ext cx="1515080" cy="30418"/>
          </a:xfrm>
          <a:prstGeom prst="curvedConnector5">
            <a:avLst>
              <a:gd name="adj1" fmla="val -15088"/>
              <a:gd name="adj2" fmla="val -1977214"/>
              <a:gd name="adj3" fmla="val 11508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35ACB0E0-8FD9-49E4-A662-C6FB542E864C}"/>
              </a:ext>
            </a:extLst>
          </p:cNvPr>
          <p:cNvSpPr txBox="1"/>
          <p:nvPr/>
        </p:nvSpPr>
        <p:spPr>
          <a:xfrm>
            <a:off x="4676883" y="4591074"/>
            <a:ext cx="400110" cy="2275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1400" dirty="0"/>
              <a:t>…</a:t>
            </a:r>
            <a:endParaRPr lang="zh-TW" altLang="en-US" sz="1400" dirty="0"/>
          </a:p>
        </p:txBody>
      </p:sp>
      <p:cxnSp>
        <p:nvCxnSpPr>
          <p:cNvPr id="128" name="直線單箭頭接點 127">
            <a:extLst>
              <a:ext uri="{FF2B5EF4-FFF2-40B4-BE49-F238E27FC236}">
                <a16:creationId xmlns:a16="http://schemas.microsoft.com/office/drawing/2014/main" id="{7189117F-4B9B-48DC-8F5F-5B4455C6CA09}"/>
              </a:ext>
            </a:extLst>
          </p:cNvPr>
          <p:cNvCxnSpPr>
            <a:cxnSpLocks/>
          </p:cNvCxnSpPr>
          <p:nvPr/>
        </p:nvCxnSpPr>
        <p:spPr>
          <a:xfrm>
            <a:off x="4824047" y="4818589"/>
            <a:ext cx="0" cy="171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23FFEEAC-DEF4-4D64-80D8-54091CDE081D}"/>
              </a:ext>
            </a:extLst>
          </p:cNvPr>
          <p:cNvSpPr txBox="1"/>
          <p:nvPr/>
        </p:nvSpPr>
        <p:spPr>
          <a:xfrm>
            <a:off x="4373240" y="6034538"/>
            <a:ext cx="1261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Free-Frame List</a:t>
            </a:r>
            <a:endParaRPr lang="zh-TW" altLang="en-US" sz="1200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2BB0C993-F249-4644-AA1C-A9505E67A67E}"/>
              </a:ext>
            </a:extLst>
          </p:cNvPr>
          <p:cNvSpPr/>
          <p:nvPr/>
        </p:nvSpPr>
        <p:spPr>
          <a:xfrm>
            <a:off x="2454151" y="3767489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0</a:t>
            </a:r>
            <a:endParaRPr lang="zh-TW" altLang="en-US" sz="1300" dirty="0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C17292AC-FD67-4E06-8480-B81095F36BE8}"/>
              </a:ext>
            </a:extLst>
          </p:cNvPr>
          <p:cNvSpPr/>
          <p:nvPr/>
        </p:nvSpPr>
        <p:spPr>
          <a:xfrm>
            <a:off x="9852076" y="1670083"/>
            <a:ext cx="2242863" cy="10015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4" name="文字方塊 173">
            <a:extLst>
              <a:ext uri="{FF2B5EF4-FFF2-40B4-BE49-F238E27FC236}">
                <a16:creationId xmlns:a16="http://schemas.microsoft.com/office/drawing/2014/main" id="{43C5B549-2839-4B2C-8764-A2FE84ED6B7A}"/>
              </a:ext>
            </a:extLst>
          </p:cNvPr>
          <p:cNvSpPr txBox="1"/>
          <p:nvPr/>
        </p:nvSpPr>
        <p:spPr>
          <a:xfrm>
            <a:off x="10227738" y="2671394"/>
            <a:ext cx="1330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trace_output.txt</a:t>
            </a:r>
            <a:endParaRPr lang="zh-TW" altLang="en-US" sz="1400" dirty="0"/>
          </a:p>
        </p:txBody>
      </p:sp>
      <p:sp>
        <p:nvSpPr>
          <p:cNvPr id="175" name="文字方塊 174">
            <a:extLst>
              <a:ext uri="{FF2B5EF4-FFF2-40B4-BE49-F238E27FC236}">
                <a16:creationId xmlns:a16="http://schemas.microsoft.com/office/drawing/2014/main" id="{35095478-F055-4B46-BFD6-B6B6E06CE0D8}"/>
              </a:ext>
            </a:extLst>
          </p:cNvPr>
          <p:cNvSpPr txBox="1"/>
          <p:nvPr/>
        </p:nvSpPr>
        <p:spPr>
          <a:xfrm>
            <a:off x="9825613" y="1686550"/>
            <a:ext cx="2197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1000" dirty="0">
                <a:solidFill>
                  <a:schemeClr val="bg1"/>
                </a:solidFill>
                <a:ea typeface="Source Code Pro" panose="020B0509030403020204" pitchFamily="49" charset="0"/>
              </a:rPr>
              <a:t>Process A, TLB Hit, 1=&gt;0</a:t>
            </a:r>
          </a:p>
          <a:p>
            <a:pPr marL="0" lvl="1"/>
            <a:r>
              <a:rPr lang="en-US" altLang="zh-TW" sz="1000" dirty="0">
                <a:solidFill>
                  <a:schemeClr val="bg1"/>
                </a:solidFill>
                <a:ea typeface="Source Code Pro" panose="020B0509030403020204" pitchFamily="49" charset="0"/>
              </a:rPr>
              <a:t>Process A, TLB Miss, Page Hit, 0=&gt;3</a:t>
            </a:r>
          </a:p>
          <a:p>
            <a:pPr marL="0" lvl="1"/>
            <a:r>
              <a:rPr lang="en-US" altLang="zh-TW" sz="1000" dirty="0">
                <a:solidFill>
                  <a:schemeClr val="bg1"/>
                </a:solidFill>
                <a:ea typeface="Source Code Pro" panose="020B0509030403020204" pitchFamily="49" charset="0"/>
              </a:rPr>
              <a:t>Process A, TLB Hit, 0=&gt;3</a:t>
            </a:r>
          </a:p>
          <a:p>
            <a:pPr marL="0" lvl="1"/>
            <a:r>
              <a:rPr lang="en-US" altLang="zh-TW" sz="1000" dirty="0">
                <a:solidFill>
                  <a:schemeClr val="bg1"/>
                </a:solidFill>
                <a:ea typeface="Source Code Pro" panose="020B0509030403020204" pitchFamily="49" charset="0"/>
              </a:rPr>
              <a:t>Process A, TLB Miss, Page Fault, 6, Evict 3 of Process A to 0, 2 &lt;&lt; -1</a:t>
            </a:r>
          </a:p>
          <a:p>
            <a:pPr marL="0" lvl="1"/>
            <a:r>
              <a:rPr lang="en-US" altLang="zh-TW" sz="1000" dirty="0">
                <a:solidFill>
                  <a:schemeClr val="bg1"/>
                </a:solidFill>
                <a:ea typeface="Source Code Pro" panose="020B0509030403020204" pitchFamily="49" charset="0"/>
              </a:rPr>
              <a:t>Process A, TLB Hit, 2=&gt;6</a:t>
            </a:r>
          </a:p>
        </p:txBody>
      </p:sp>
      <p:sp>
        <p:nvSpPr>
          <p:cNvPr id="186" name="矩形: 圓角 185">
            <a:extLst>
              <a:ext uri="{FF2B5EF4-FFF2-40B4-BE49-F238E27FC236}">
                <a16:creationId xmlns:a16="http://schemas.microsoft.com/office/drawing/2014/main" id="{8C9FD408-FAA7-48EE-A9AD-CA41CA821DF7}"/>
              </a:ext>
            </a:extLst>
          </p:cNvPr>
          <p:cNvSpPr/>
          <p:nvPr/>
        </p:nvSpPr>
        <p:spPr>
          <a:xfrm>
            <a:off x="8104438" y="1892560"/>
            <a:ext cx="1507875" cy="45524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Access information for each reference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88" name="箭號: 向右 187">
            <a:extLst>
              <a:ext uri="{FF2B5EF4-FFF2-40B4-BE49-F238E27FC236}">
                <a16:creationId xmlns:a16="http://schemas.microsoft.com/office/drawing/2014/main" id="{302CB0CF-34F1-4AA2-88D2-00BD33FFDA81}"/>
              </a:ext>
            </a:extLst>
          </p:cNvPr>
          <p:cNvSpPr/>
          <p:nvPr/>
        </p:nvSpPr>
        <p:spPr>
          <a:xfrm>
            <a:off x="1662632" y="2151127"/>
            <a:ext cx="387319" cy="15835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ED86EAF-FFCE-44A9-9A8D-D1D39F652E09}"/>
              </a:ext>
            </a:extLst>
          </p:cNvPr>
          <p:cNvSpPr/>
          <p:nvPr/>
        </p:nvSpPr>
        <p:spPr>
          <a:xfrm>
            <a:off x="5920994" y="4212320"/>
            <a:ext cx="771692" cy="2318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Page 3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6101C15D-442A-496E-8420-F80B0995F71D}"/>
              </a:ext>
            </a:extLst>
          </p:cNvPr>
          <p:cNvSpPr/>
          <p:nvPr/>
        </p:nvSpPr>
        <p:spPr>
          <a:xfrm>
            <a:off x="5951412" y="5067007"/>
            <a:ext cx="771692" cy="2318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Page 6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9B34A76-BEF6-4BC4-95F5-C9543CD40545}"/>
              </a:ext>
            </a:extLst>
          </p:cNvPr>
          <p:cNvSpPr/>
          <p:nvPr/>
        </p:nvSpPr>
        <p:spPr>
          <a:xfrm>
            <a:off x="5951411" y="5495540"/>
            <a:ext cx="771693" cy="2318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Page 4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0F7EEEAF-753A-494B-86E3-2B4FE25CE8B5}"/>
              </a:ext>
            </a:extLst>
          </p:cNvPr>
          <p:cNvSpPr/>
          <p:nvPr/>
        </p:nvSpPr>
        <p:spPr>
          <a:xfrm>
            <a:off x="120111" y="5831083"/>
            <a:ext cx="448756" cy="2318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B78D1E88-2553-49E0-90C5-8153562F5AFC}"/>
              </a:ext>
            </a:extLst>
          </p:cNvPr>
          <p:cNvSpPr/>
          <p:nvPr/>
        </p:nvSpPr>
        <p:spPr>
          <a:xfrm>
            <a:off x="120110" y="6197319"/>
            <a:ext cx="448757" cy="2318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681E5228-86C5-4548-BA6C-54D668E64EDE}"/>
              </a:ext>
            </a:extLst>
          </p:cNvPr>
          <p:cNvSpPr/>
          <p:nvPr/>
        </p:nvSpPr>
        <p:spPr>
          <a:xfrm>
            <a:off x="120110" y="6557711"/>
            <a:ext cx="448757" cy="2318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3B458B6F-5D07-4F75-A1BD-D52538CA7179}"/>
              </a:ext>
            </a:extLst>
          </p:cNvPr>
          <p:cNvSpPr txBox="1"/>
          <p:nvPr/>
        </p:nvSpPr>
        <p:spPr>
          <a:xfrm>
            <a:off x="529959" y="6519446"/>
            <a:ext cx="1035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Process C</a:t>
            </a:r>
            <a:endParaRPr lang="zh-TW" altLang="en-US" sz="1400" dirty="0"/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024C1106-1787-408C-AAD5-E68900EA2A48}"/>
              </a:ext>
            </a:extLst>
          </p:cNvPr>
          <p:cNvSpPr txBox="1"/>
          <p:nvPr/>
        </p:nvSpPr>
        <p:spPr>
          <a:xfrm>
            <a:off x="522599" y="6142723"/>
            <a:ext cx="1035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Process B</a:t>
            </a:r>
            <a:endParaRPr lang="zh-TW" altLang="en-US" sz="1400" dirty="0"/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9D467167-A0C9-42E8-99A9-343AD472AAD7}"/>
              </a:ext>
            </a:extLst>
          </p:cNvPr>
          <p:cNvSpPr txBox="1"/>
          <p:nvPr/>
        </p:nvSpPr>
        <p:spPr>
          <a:xfrm>
            <a:off x="521239" y="5803655"/>
            <a:ext cx="1035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Process A</a:t>
            </a:r>
            <a:endParaRPr lang="zh-TW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E2B5CB-9434-4AE0-BFFE-9520D3463B04}"/>
              </a:ext>
            </a:extLst>
          </p:cNvPr>
          <p:cNvSpPr/>
          <p:nvPr/>
        </p:nvSpPr>
        <p:spPr>
          <a:xfrm>
            <a:off x="4977972" y="6481975"/>
            <a:ext cx="24352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Overview of Memory Manager</a:t>
            </a:r>
            <a:endParaRPr lang="zh-TW" altLang="en-US" sz="1400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9F9A2889-980F-48B9-A6E4-B88C1177D2B9}"/>
              </a:ext>
            </a:extLst>
          </p:cNvPr>
          <p:cNvSpPr/>
          <p:nvPr/>
        </p:nvSpPr>
        <p:spPr>
          <a:xfrm>
            <a:off x="30995" y="3949272"/>
            <a:ext cx="2015941" cy="1015663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anchor="ctr">
            <a:spAutoFit/>
          </a:bodyPr>
          <a:lstStyle/>
          <a:p>
            <a:pPr marL="0" lvl="1"/>
            <a:r>
              <a:rPr lang="en-US" altLang="zh-TW" sz="1000" dirty="0">
                <a:solidFill>
                  <a:schemeClr val="bg1"/>
                </a:solidFill>
                <a:latin typeface="+mj-lt"/>
                <a:ea typeface="Source Code Pro" panose="020B0509030403020204" pitchFamily="49" charset="0"/>
              </a:rPr>
              <a:t>TLB Replacement Policy: LRU</a:t>
            </a:r>
          </a:p>
          <a:p>
            <a:pPr marL="0" lvl="1"/>
            <a:r>
              <a:rPr lang="en-US" altLang="zh-TW" sz="1000" dirty="0">
                <a:solidFill>
                  <a:schemeClr val="bg1"/>
                </a:solidFill>
                <a:latin typeface="+mj-lt"/>
                <a:ea typeface="Source Code Pro" panose="020B0509030403020204" pitchFamily="49" charset="0"/>
              </a:rPr>
              <a:t>Page Replacement Policy: FIFO</a:t>
            </a:r>
          </a:p>
          <a:p>
            <a:pPr marL="0" lvl="1"/>
            <a:r>
              <a:rPr lang="en-US" altLang="zh-TW" sz="1000" dirty="0">
                <a:solidFill>
                  <a:schemeClr val="bg1"/>
                </a:solidFill>
                <a:latin typeface="+mj-lt"/>
                <a:ea typeface="Source Code Pro" panose="020B0509030403020204" pitchFamily="49" charset="0"/>
              </a:rPr>
              <a:t>Frame Allocation Policy: GLOBAL</a:t>
            </a:r>
          </a:p>
          <a:p>
            <a:pPr marL="0" lvl="1"/>
            <a:r>
              <a:rPr lang="en-US" altLang="zh-TW" sz="1000" dirty="0">
                <a:solidFill>
                  <a:schemeClr val="bg1"/>
                </a:solidFill>
                <a:latin typeface="+mj-lt"/>
                <a:ea typeface="Source Code Pro" panose="020B0509030403020204" pitchFamily="49" charset="0"/>
              </a:rPr>
              <a:t>Number of Processes: 3</a:t>
            </a:r>
          </a:p>
          <a:p>
            <a:pPr marL="0" lvl="1"/>
            <a:r>
              <a:rPr lang="en-US" altLang="zh-TW" sz="1000" dirty="0">
                <a:solidFill>
                  <a:schemeClr val="bg1"/>
                </a:solidFill>
                <a:latin typeface="+mj-lt"/>
                <a:ea typeface="Source Code Pro" panose="020B0509030403020204" pitchFamily="49" charset="0"/>
              </a:rPr>
              <a:t>Number of Virtual Page: 2048</a:t>
            </a:r>
          </a:p>
          <a:p>
            <a:pPr marL="0" lvl="1"/>
            <a:r>
              <a:rPr lang="en-US" altLang="zh-TW" sz="1000" dirty="0">
                <a:solidFill>
                  <a:schemeClr val="bg1"/>
                </a:solidFill>
                <a:latin typeface="+mj-lt"/>
                <a:ea typeface="Source Code Pro" panose="020B0509030403020204" pitchFamily="49" charset="0"/>
              </a:rPr>
              <a:t>Number of Physical Frame: 1024</a:t>
            </a:r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AF5A8523-9CBC-46E6-B0A2-7395CBC4B41A}"/>
              </a:ext>
            </a:extLst>
          </p:cNvPr>
          <p:cNvSpPr txBox="1"/>
          <p:nvPr/>
        </p:nvSpPr>
        <p:spPr>
          <a:xfrm>
            <a:off x="448179" y="4924864"/>
            <a:ext cx="1591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sys_config.txt</a:t>
            </a:r>
            <a:endParaRPr lang="zh-TW" altLang="en-US" sz="1400" dirty="0"/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0631040B-7041-4D19-95BC-56ED3596DDA6}"/>
              </a:ext>
            </a:extLst>
          </p:cNvPr>
          <p:cNvCxnSpPr>
            <a:stCxn id="112" idx="0"/>
          </p:cNvCxnSpPr>
          <p:nvPr/>
        </p:nvCxnSpPr>
        <p:spPr>
          <a:xfrm rot="5400000" flipH="1" flipV="1">
            <a:off x="1392476" y="3236358"/>
            <a:ext cx="359405" cy="106642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1ACEDCF9-B7E8-4518-BA3C-4C51307E34D0}"/>
              </a:ext>
            </a:extLst>
          </p:cNvPr>
          <p:cNvCxnSpPr>
            <a:cxnSpLocks/>
          </p:cNvCxnSpPr>
          <p:nvPr/>
        </p:nvCxnSpPr>
        <p:spPr>
          <a:xfrm>
            <a:off x="9612313" y="2120183"/>
            <a:ext cx="2397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F319CFAF-2A8D-4C52-8878-2157E4D1B9EF}"/>
              </a:ext>
            </a:extLst>
          </p:cNvPr>
          <p:cNvSpPr txBox="1"/>
          <p:nvPr/>
        </p:nvSpPr>
        <p:spPr>
          <a:xfrm>
            <a:off x="2372232" y="3119699"/>
            <a:ext cx="1116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TLB Miss</a:t>
            </a:r>
            <a:endParaRPr lang="zh-TW" altLang="en-US" sz="1400" dirty="0"/>
          </a:p>
        </p:txBody>
      </p:sp>
      <p:cxnSp>
        <p:nvCxnSpPr>
          <p:cNvPr id="114" name="肘形接點 38">
            <a:extLst>
              <a:ext uri="{FF2B5EF4-FFF2-40B4-BE49-F238E27FC236}">
                <a16:creationId xmlns:a16="http://schemas.microsoft.com/office/drawing/2014/main" id="{FD0448D2-4E1A-4E34-B3E8-9310BC6A58B4}"/>
              </a:ext>
            </a:extLst>
          </p:cNvPr>
          <p:cNvCxnSpPr>
            <a:cxnSpLocks/>
            <a:stCxn id="15" idx="2"/>
          </p:cNvCxnSpPr>
          <p:nvPr/>
        </p:nvCxnSpPr>
        <p:spPr>
          <a:xfrm rot="16200000" flipH="1">
            <a:off x="1544220" y="3209859"/>
            <a:ext cx="2055162" cy="300745"/>
          </a:xfrm>
          <a:prstGeom prst="bentConnector3">
            <a:avLst>
              <a:gd name="adj1" fmla="val 10009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爆炸: 八角 118">
            <a:extLst>
              <a:ext uri="{FF2B5EF4-FFF2-40B4-BE49-F238E27FC236}">
                <a16:creationId xmlns:a16="http://schemas.microsoft.com/office/drawing/2014/main" id="{5D7C60E2-8CEF-487C-89B6-F3453785855D}"/>
              </a:ext>
            </a:extLst>
          </p:cNvPr>
          <p:cNvSpPr/>
          <p:nvPr/>
        </p:nvSpPr>
        <p:spPr>
          <a:xfrm>
            <a:off x="3275666" y="3999641"/>
            <a:ext cx="975177" cy="592976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Page fault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cxnSp>
        <p:nvCxnSpPr>
          <p:cNvPr id="130" name="直線單箭頭接點 129">
            <a:extLst>
              <a:ext uri="{FF2B5EF4-FFF2-40B4-BE49-F238E27FC236}">
                <a16:creationId xmlns:a16="http://schemas.microsoft.com/office/drawing/2014/main" id="{E6B52009-C483-4915-8864-058544CD693A}"/>
              </a:ext>
            </a:extLst>
          </p:cNvPr>
          <p:cNvCxnSpPr>
            <a:cxnSpLocks/>
          </p:cNvCxnSpPr>
          <p:nvPr/>
        </p:nvCxnSpPr>
        <p:spPr>
          <a:xfrm>
            <a:off x="8049781" y="3225820"/>
            <a:ext cx="165972" cy="152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09523F0C-FB13-4556-961A-88B73B0BA1FB}"/>
              </a:ext>
            </a:extLst>
          </p:cNvPr>
          <p:cNvSpPr txBox="1"/>
          <p:nvPr/>
        </p:nvSpPr>
        <p:spPr>
          <a:xfrm>
            <a:off x="7894570" y="2628263"/>
            <a:ext cx="10354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00" dirty="0"/>
              <a:t>evict to disk</a:t>
            </a:r>
            <a:endParaRPr lang="zh-TW" altLang="en-US" sz="1300" dirty="0"/>
          </a:p>
        </p:txBody>
      </p:sp>
      <p:cxnSp>
        <p:nvCxnSpPr>
          <p:cNvPr id="133" name="直線單箭頭接點 132">
            <a:extLst>
              <a:ext uri="{FF2B5EF4-FFF2-40B4-BE49-F238E27FC236}">
                <a16:creationId xmlns:a16="http://schemas.microsoft.com/office/drawing/2014/main" id="{FF660CCD-9A01-49D1-9F3D-50D8BB7F0079}"/>
              </a:ext>
            </a:extLst>
          </p:cNvPr>
          <p:cNvCxnSpPr>
            <a:cxnSpLocks/>
          </p:cNvCxnSpPr>
          <p:nvPr/>
        </p:nvCxnSpPr>
        <p:spPr>
          <a:xfrm flipH="1" flipV="1">
            <a:off x="7954878" y="3257944"/>
            <a:ext cx="175189" cy="1619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34" name="表格 133">
            <a:extLst>
              <a:ext uri="{FF2B5EF4-FFF2-40B4-BE49-F238E27FC236}">
                <a16:creationId xmlns:a16="http://schemas.microsoft.com/office/drawing/2014/main" id="{E24D03A4-A909-475A-92E9-546BDD594B63}"/>
              </a:ext>
            </a:extLst>
          </p:cNvPr>
          <p:cNvGraphicFramePr>
            <a:graphicFrameLocks noGrp="1"/>
          </p:cNvGraphicFramePr>
          <p:nvPr/>
        </p:nvGraphicFramePr>
        <p:xfrm>
          <a:off x="2751126" y="3512881"/>
          <a:ext cx="575004" cy="242735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75004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PFN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479358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3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583629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0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088725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x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021365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6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344875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7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00759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x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1102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x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359700"/>
                  </a:ext>
                </a:extLst>
              </a:tr>
              <a:tr h="2452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…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34611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12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461446"/>
                  </a:ext>
                </a:extLst>
              </a:tr>
            </a:tbl>
          </a:graphicData>
        </a:graphic>
      </p:graphicFrame>
      <p:sp>
        <p:nvSpPr>
          <p:cNvPr id="109" name="矩形: 圓角 108">
            <a:extLst>
              <a:ext uri="{FF2B5EF4-FFF2-40B4-BE49-F238E27FC236}">
                <a16:creationId xmlns:a16="http://schemas.microsoft.com/office/drawing/2014/main" id="{C6B6A6F8-C0F1-4DB9-9ACA-6EC03A6B65F6}"/>
              </a:ext>
            </a:extLst>
          </p:cNvPr>
          <p:cNvSpPr/>
          <p:nvPr/>
        </p:nvSpPr>
        <p:spPr>
          <a:xfrm>
            <a:off x="3940631" y="2801878"/>
            <a:ext cx="333204" cy="23706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2</a:t>
            </a:r>
            <a:endParaRPr lang="zh-TW" altLang="en-US" sz="1300" dirty="0">
              <a:solidFill>
                <a:schemeClr val="tx1"/>
              </a:solidFill>
            </a:endParaRPr>
          </a:p>
        </p:txBody>
      </p:sp>
      <p:sp>
        <p:nvSpPr>
          <p:cNvPr id="110" name="矩形: 圓角 109">
            <a:extLst>
              <a:ext uri="{FF2B5EF4-FFF2-40B4-BE49-F238E27FC236}">
                <a16:creationId xmlns:a16="http://schemas.microsoft.com/office/drawing/2014/main" id="{5B995093-8DD9-4633-A258-D3AEFC46F6FF}"/>
              </a:ext>
            </a:extLst>
          </p:cNvPr>
          <p:cNvSpPr/>
          <p:nvPr/>
        </p:nvSpPr>
        <p:spPr>
          <a:xfrm>
            <a:off x="4531481" y="2801878"/>
            <a:ext cx="333204" cy="23706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6</a:t>
            </a:r>
            <a:endParaRPr lang="zh-TW" altLang="en-US" sz="1300" dirty="0">
              <a:solidFill>
                <a:schemeClr val="tx1"/>
              </a:solidFill>
            </a:endParaRPr>
          </a:p>
        </p:txBody>
      </p:sp>
      <p:cxnSp>
        <p:nvCxnSpPr>
          <p:cNvPr id="116" name="肘形接點 38">
            <a:extLst>
              <a:ext uri="{FF2B5EF4-FFF2-40B4-BE49-F238E27FC236}">
                <a16:creationId xmlns:a16="http://schemas.microsoft.com/office/drawing/2014/main" id="{2D135675-6DAB-4078-A11B-A260B5ED82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97187" y="1956893"/>
            <a:ext cx="639276" cy="139079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0CAC6EB5-07D5-457D-92C6-523DCABB4931}"/>
              </a:ext>
            </a:extLst>
          </p:cNvPr>
          <p:cNvSpPr txBox="1"/>
          <p:nvPr/>
        </p:nvSpPr>
        <p:spPr>
          <a:xfrm>
            <a:off x="5367763" y="2681347"/>
            <a:ext cx="1116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TLB Hit</a:t>
            </a:r>
            <a:endParaRPr lang="zh-TW" altLang="en-US" sz="1200" dirty="0"/>
          </a:p>
        </p:txBody>
      </p:sp>
      <p:cxnSp>
        <p:nvCxnSpPr>
          <p:cNvPr id="118" name="接點: 肘形 117">
            <a:extLst>
              <a:ext uri="{FF2B5EF4-FFF2-40B4-BE49-F238E27FC236}">
                <a16:creationId xmlns:a16="http://schemas.microsoft.com/office/drawing/2014/main" id="{3F362E4F-C993-4DC0-9F62-014CD41981D7}"/>
              </a:ext>
            </a:extLst>
          </p:cNvPr>
          <p:cNvCxnSpPr>
            <a:cxnSpLocks/>
          </p:cNvCxnSpPr>
          <p:nvPr/>
        </p:nvCxnSpPr>
        <p:spPr>
          <a:xfrm flipV="1">
            <a:off x="5019535" y="1745908"/>
            <a:ext cx="2169382" cy="12192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2" name="矩形 131">
            <a:extLst>
              <a:ext uri="{FF2B5EF4-FFF2-40B4-BE49-F238E27FC236}">
                <a16:creationId xmlns:a16="http://schemas.microsoft.com/office/drawing/2014/main" id="{9D9506B3-7575-45B9-B0A1-879253C5E581}"/>
              </a:ext>
            </a:extLst>
          </p:cNvPr>
          <p:cNvSpPr/>
          <p:nvPr/>
        </p:nvSpPr>
        <p:spPr>
          <a:xfrm>
            <a:off x="2800640" y="2489629"/>
            <a:ext cx="941493" cy="3934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update TLB entry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9662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 animBg="1"/>
      <p:bldP spid="117" grpId="0"/>
      <p:bldP spid="1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9FB8601-08BB-43AD-877B-1802E703166F}"/>
              </a:ext>
            </a:extLst>
          </p:cNvPr>
          <p:cNvSpPr/>
          <p:nvPr/>
        </p:nvSpPr>
        <p:spPr>
          <a:xfrm>
            <a:off x="2105392" y="1544320"/>
            <a:ext cx="7591398" cy="49751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78" name="表格 177">
            <a:extLst>
              <a:ext uri="{FF2B5EF4-FFF2-40B4-BE49-F238E27FC236}">
                <a16:creationId xmlns:a16="http://schemas.microsoft.com/office/drawing/2014/main" id="{0D3DD529-C0D7-443E-B0B4-E93AA221C134}"/>
              </a:ext>
            </a:extLst>
          </p:cNvPr>
          <p:cNvGraphicFramePr>
            <a:graphicFrameLocks noGrp="1"/>
          </p:cNvGraphicFramePr>
          <p:nvPr/>
        </p:nvGraphicFramePr>
        <p:xfrm>
          <a:off x="2749205" y="3516957"/>
          <a:ext cx="575004" cy="242735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75004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PFN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479358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583629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4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088725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x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021365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8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344875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10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00759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x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1102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x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359700"/>
                  </a:ext>
                </a:extLst>
              </a:tr>
              <a:tr h="2452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…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34611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15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461446"/>
                  </a:ext>
                </a:extLst>
              </a:tr>
            </a:tbl>
          </a:graphicData>
        </a:graphic>
      </p:graphicFrame>
      <p:sp>
        <p:nvSpPr>
          <p:cNvPr id="115" name="矩形 114">
            <a:extLst>
              <a:ext uri="{FF2B5EF4-FFF2-40B4-BE49-F238E27FC236}">
                <a16:creationId xmlns:a16="http://schemas.microsoft.com/office/drawing/2014/main" id="{8DFA0FBB-9A62-4963-9E00-AF82E9BAD6FB}"/>
              </a:ext>
            </a:extLst>
          </p:cNvPr>
          <p:cNvSpPr/>
          <p:nvPr/>
        </p:nvSpPr>
        <p:spPr>
          <a:xfrm>
            <a:off x="5752572" y="3691625"/>
            <a:ext cx="1215741" cy="2324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3400-09A3-44F8-BF0A-22E10DD8A51A}" type="slidenum">
              <a:rPr lang="zh-TW" altLang="en-US" smtClean="0"/>
              <a:t>11</a:t>
            </a:fld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14CD7B56-AC7E-4618-B4E7-9CBAF1A34412}"/>
              </a:ext>
            </a:extLst>
          </p:cNvPr>
          <p:cNvSpPr txBox="1">
            <a:spLocks/>
          </p:cNvSpPr>
          <p:nvPr/>
        </p:nvSpPr>
        <p:spPr>
          <a:xfrm>
            <a:off x="838200" y="3660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Overview-Memory Manager</a:t>
            </a:r>
            <a:r>
              <a:rPr lang="zh-TW" altLang="en-US" dirty="0"/>
              <a:t> </a:t>
            </a:r>
            <a:r>
              <a:rPr lang="en-US" altLang="zh-TW" dirty="0"/>
              <a:t>(4/5)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C5AB9F8-15FA-4265-98C2-F52BA607EEE3}"/>
              </a:ext>
            </a:extLst>
          </p:cNvPr>
          <p:cNvSpPr/>
          <p:nvPr/>
        </p:nvSpPr>
        <p:spPr>
          <a:xfrm>
            <a:off x="2153426" y="2122444"/>
            <a:ext cx="536005" cy="2102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7B84DCE-01D9-4A41-AC63-2586DC5F6C2F}"/>
              </a:ext>
            </a:extLst>
          </p:cNvPr>
          <p:cNvSpPr txBox="1"/>
          <p:nvPr/>
        </p:nvSpPr>
        <p:spPr>
          <a:xfrm>
            <a:off x="2184589" y="1822854"/>
            <a:ext cx="6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VPN</a:t>
            </a:r>
            <a:endParaRPr kumimoji="1" lang="zh-TW" altLang="en-US" sz="12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49D075E-ED6C-4BE0-9933-A6EBC62467FA}"/>
              </a:ext>
            </a:extLst>
          </p:cNvPr>
          <p:cNvSpPr txBox="1"/>
          <p:nvPr/>
        </p:nvSpPr>
        <p:spPr>
          <a:xfrm>
            <a:off x="2264726" y="5909936"/>
            <a:ext cx="1465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/>
              <a:t>Process B</a:t>
            </a:r>
            <a:br>
              <a:rPr kumimoji="1" lang="en-US" altLang="zh-TW" sz="1200" dirty="0"/>
            </a:br>
            <a:r>
              <a:rPr kumimoji="1" lang="en-US" altLang="zh-TW" sz="1200" dirty="0"/>
              <a:t>Page Table</a:t>
            </a:r>
            <a:endParaRPr kumimoji="1" lang="zh-TW" altLang="en-US" sz="1200" dirty="0"/>
          </a:p>
        </p:txBody>
      </p:sp>
      <p:graphicFrame>
        <p:nvGraphicFramePr>
          <p:cNvPr id="33" name="表格 20">
            <a:extLst>
              <a:ext uri="{FF2B5EF4-FFF2-40B4-BE49-F238E27FC236}">
                <a16:creationId xmlns:a16="http://schemas.microsoft.com/office/drawing/2014/main" id="{08E6693E-7D90-43B6-BE10-AFDD6681A821}"/>
              </a:ext>
            </a:extLst>
          </p:cNvPr>
          <p:cNvGraphicFramePr>
            <a:graphicFrameLocks noGrp="1"/>
          </p:cNvGraphicFramePr>
          <p:nvPr/>
        </p:nvGraphicFramePr>
        <p:xfrm>
          <a:off x="3808991" y="1891206"/>
          <a:ext cx="1210544" cy="1173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98630">
                  <a:extLst>
                    <a:ext uri="{9D8B030D-6E8A-4147-A177-3AD203B41FA5}">
                      <a16:colId xmlns:a16="http://schemas.microsoft.com/office/drawing/2014/main" val="1097817884"/>
                    </a:ext>
                  </a:extLst>
                </a:gridCol>
                <a:gridCol w="611914">
                  <a:extLst>
                    <a:ext uri="{9D8B030D-6E8A-4147-A177-3AD203B41FA5}">
                      <a16:colId xmlns:a16="http://schemas.microsoft.com/office/drawing/2014/main" val="301684149"/>
                    </a:ext>
                  </a:extLst>
                </a:gridCol>
              </a:tblGrid>
              <a:tr h="246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VPN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PFN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192665"/>
                  </a:ext>
                </a:extLst>
              </a:tr>
              <a:tr h="246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4</a:t>
                      </a:r>
                      <a:endParaRPr lang="zh-TW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7</a:t>
                      </a:r>
                      <a:endParaRPr lang="zh-TW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362280"/>
                  </a:ext>
                </a:extLst>
              </a:tr>
              <a:tr h="246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3</a:t>
                      </a:r>
                      <a:endParaRPr lang="zh-TW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20</a:t>
                      </a:r>
                      <a:endParaRPr lang="zh-TW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926569"/>
                  </a:ext>
                </a:extLst>
              </a:tr>
              <a:tr h="246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</a:t>
                      </a:r>
                      <a:endParaRPr lang="zh-TW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0</a:t>
                      </a:r>
                      <a:endParaRPr lang="zh-TW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044087"/>
                  </a:ext>
                </a:extLst>
              </a:tr>
            </a:tbl>
          </a:graphicData>
        </a:graphic>
      </p:graphicFrame>
      <p:sp>
        <p:nvSpPr>
          <p:cNvPr id="35" name="文字方塊 34">
            <a:extLst>
              <a:ext uri="{FF2B5EF4-FFF2-40B4-BE49-F238E27FC236}">
                <a16:creationId xmlns:a16="http://schemas.microsoft.com/office/drawing/2014/main" id="{FC474F15-E5CE-4BD8-90F3-8B3F14FD509D}"/>
              </a:ext>
            </a:extLst>
          </p:cNvPr>
          <p:cNvSpPr txBox="1"/>
          <p:nvPr/>
        </p:nvSpPr>
        <p:spPr>
          <a:xfrm>
            <a:off x="3757892" y="3116422"/>
            <a:ext cx="1287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/>
              <a:t>TLB</a:t>
            </a:r>
            <a:endParaRPr kumimoji="1" lang="zh-TW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89ECD9D-265E-4DEA-93BE-792C935808F6}"/>
              </a:ext>
            </a:extLst>
          </p:cNvPr>
          <p:cNvSpPr/>
          <p:nvPr/>
        </p:nvSpPr>
        <p:spPr>
          <a:xfrm>
            <a:off x="364217" y="1399187"/>
            <a:ext cx="1239615" cy="10015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1DB9E443-523B-40FB-AEC5-770000826BAA}"/>
              </a:ext>
            </a:extLst>
          </p:cNvPr>
          <p:cNvSpPr txBox="1"/>
          <p:nvPr/>
        </p:nvSpPr>
        <p:spPr>
          <a:xfrm>
            <a:off x="532829" y="2400498"/>
            <a:ext cx="947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trace.txt</a:t>
            </a:r>
            <a:endParaRPr lang="zh-TW" altLang="en-US" sz="14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858340B-AB01-4E40-9FA6-18023C55F544}"/>
              </a:ext>
            </a:extLst>
          </p:cNvPr>
          <p:cNvSpPr txBox="1"/>
          <p:nvPr/>
        </p:nvSpPr>
        <p:spPr>
          <a:xfrm>
            <a:off x="6908164" y="5994558"/>
            <a:ext cx="1415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Physical Memory</a:t>
            </a:r>
            <a:endParaRPr lang="zh-TW" altLang="en-US" sz="1200" dirty="0"/>
          </a:p>
        </p:txBody>
      </p:sp>
      <p:graphicFrame>
        <p:nvGraphicFramePr>
          <p:cNvPr id="52" name="表格 51">
            <a:extLst>
              <a:ext uri="{FF2B5EF4-FFF2-40B4-BE49-F238E27FC236}">
                <a16:creationId xmlns:a16="http://schemas.microsoft.com/office/drawing/2014/main" id="{3AF1E1A3-F424-4477-9718-7910EBFA01A5}"/>
              </a:ext>
            </a:extLst>
          </p:cNvPr>
          <p:cNvGraphicFramePr>
            <a:graphicFrameLocks noGrp="1"/>
          </p:cNvGraphicFramePr>
          <p:nvPr/>
        </p:nvGraphicFramePr>
        <p:xfrm>
          <a:off x="7188917" y="1652958"/>
          <a:ext cx="721805" cy="43416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21805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0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479358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1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583629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2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088725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3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00759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4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1102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5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359700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6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34611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7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461446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8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853284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9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236784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10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143524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11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190253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12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352727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13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810800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14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582072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15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102579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…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784414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M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sp>
        <p:nvSpPr>
          <p:cNvPr id="53" name="文字方塊 52">
            <a:extLst>
              <a:ext uri="{FF2B5EF4-FFF2-40B4-BE49-F238E27FC236}">
                <a16:creationId xmlns:a16="http://schemas.microsoft.com/office/drawing/2014/main" id="{DBBAFBC2-F247-417C-AE78-A524FB515A82}"/>
              </a:ext>
            </a:extLst>
          </p:cNvPr>
          <p:cNvSpPr txBox="1"/>
          <p:nvPr/>
        </p:nvSpPr>
        <p:spPr>
          <a:xfrm>
            <a:off x="326954" y="1415654"/>
            <a:ext cx="1320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Reference(A, 1)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Reference(A, 0)</a:t>
            </a:r>
            <a:endParaRPr lang="zh-TW" altLang="en-US" sz="1400" dirty="0">
              <a:solidFill>
                <a:schemeClr val="bg1"/>
              </a:solidFill>
            </a:endParaRPr>
          </a:p>
          <a:p>
            <a:r>
              <a:rPr lang="en-US" altLang="zh-TW" sz="1400" dirty="0">
                <a:solidFill>
                  <a:schemeClr val="bg1"/>
                </a:solidFill>
              </a:rPr>
              <a:t>Reference(A, 2)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Reference(B, 1)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4A99D65A-027F-47A4-B848-4DB8E176A007}"/>
              </a:ext>
            </a:extLst>
          </p:cNvPr>
          <p:cNvSpPr/>
          <p:nvPr/>
        </p:nvSpPr>
        <p:spPr>
          <a:xfrm>
            <a:off x="3388224" y="5346535"/>
            <a:ext cx="902275" cy="5937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Page Fault Handler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3A40F5DF-4456-420B-8BCE-33D4C365F327}"/>
              </a:ext>
            </a:extLst>
          </p:cNvPr>
          <p:cNvCxnSpPr>
            <a:cxnSpLocks/>
          </p:cNvCxnSpPr>
          <p:nvPr/>
        </p:nvCxnSpPr>
        <p:spPr>
          <a:xfrm>
            <a:off x="6337258" y="4461375"/>
            <a:ext cx="0" cy="171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7C0BF324-CBB3-4542-B26B-4404DB7ADFAA}"/>
              </a:ext>
            </a:extLst>
          </p:cNvPr>
          <p:cNvCxnSpPr>
            <a:cxnSpLocks/>
          </p:cNvCxnSpPr>
          <p:nvPr/>
        </p:nvCxnSpPr>
        <p:spPr>
          <a:xfrm>
            <a:off x="6337258" y="5298867"/>
            <a:ext cx="0" cy="196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接點: 弧形 63">
            <a:extLst>
              <a:ext uri="{FF2B5EF4-FFF2-40B4-BE49-F238E27FC236}">
                <a16:creationId xmlns:a16="http://schemas.microsoft.com/office/drawing/2014/main" id="{ECEF8FF6-1BCC-4DA5-9D7E-7D2778398C30}"/>
              </a:ext>
            </a:extLst>
          </p:cNvPr>
          <p:cNvCxnSpPr>
            <a:cxnSpLocks/>
          </p:cNvCxnSpPr>
          <p:nvPr/>
        </p:nvCxnSpPr>
        <p:spPr>
          <a:xfrm rot="5400000" flipH="1">
            <a:off x="5564509" y="4954651"/>
            <a:ext cx="1515080" cy="30418"/>
          </a:xfrm>
          <a:prstGeom prst="curvedConnector5">
            <a:avLst>
              <a:gd name="adj1" fmla="val -15088"/>
              <a:gd name="adj2" fmla="val -1977214"/>
              <a:gd name="adj3" fmla="val 11508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076127D6-5324-4C7B-BA64-4031B832B33D}"/>
              </a:ext>
            </a:extLst>
          </p:cNvPr>
          <p:cNvSpPr txBox="1"/>
          <p:nvPr/>
        </p:nvSpPr>
        <p:spPr>
          <a:xfrm>
            <a:off x="5572243" y="5999274"/>
            <a:ext cx="1576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Per Process/Global Replacement List</a:t>
            </a:r>
            <a:endParaRPr lang="zh-TW" altLang="en-US" sz="12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FF5D8EF2-5BC1-4C37-BCD0-2A52600432C5}"/>
              </a:ext>
            </a:extLst>
          </p:cNvPr>
          <p:cNvSpPr txBox="1"/>
          <p:nvPr/>
        </p:nvSpPr>
        <p:spPr>
          <a:xfrm>
            <a:off x="6183744" y="4629764"/>
            <a:ext cx="400110" cy="2275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1400" dirty="0"/>
              <a:t>…</a:t>
            </a:r>
            <a:endParaRPr lang="zh-TW" altLang="en-US" sz="1400" dirty="0"/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B22DFA20-F7D2-4C65-A1AC-524A42B05BFA}"/>
              </a:ext>
            </a:extLst>
          </p:cNvPr>
          <p:cNvCxnSpPr>
            <a:cxnSpLocks/>
          </p:cNvCxnSpPr>
          <p:nvPr/>
        </p:nvCxnSpPr>
        <p:spPr>
          <a:xfrm>
            <a:off x="6330908" y="4857279"/>
            <a:ext cx="0" cy="171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BCA9A4A4-804D-4426-BF73-D4DCD634A4C0}"/>
              </a:ext>
            </a:extLst>
          </p:cNvPr>
          <p:cNvCxnSpPr>
            <a:cxnSpLocks/>
          </p:cNvCxnSpPr>
          <p:nvPr/>
        </p:nvCxnSpPr>
        <p:spPr>
          <a:xfrm flipH="1">
            <a:off x="5949016" y="3968624"/>
            <a:ext cx="2395" cy="204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E44B7AB7-AAD6-40CA-A32B-4A4FCF794F8B}"/>
              </a:ext>
            </a:extLst>
          </p:cNvPr>
          <p:cNvSpPr txBox="1"/>
          <p:nvPr/>
        </p:nvSpPr>
        <p:spPr>
          <a:xfrm>
            <a:off x="5695063" y="3691625"/>
            <a:ext cx="95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victim page</a:t>
            </a:r>
            <a:endParaRPr lang="zh-TW" altLang="en-US" sz="1200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DBCD88B7-8042-4D64-B4D0-366A490540F7}"/>
              </a:ext>
            </a:extLst>
          </p:cNvPr>
          <p:cNvSpPr/>
          <p:nvPr/>
        </p:nvSpPr>
        <p:spPr>
          <a:xfrm>
            <a:off x="2363046" y="3509840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No</a:t>
            </a:r>
            <a:endParaRPr lang="zh-TW" altLang="en-US" sz="14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6A0A3EB2-A317-4DA3-943F-1A140E06F2AE}"/>
              </a:ext>
            </a:extLst>
          </p:cNvPr>
          <p:cNvSpPr/>
          <p:nvPr/>
        </p:nvSpPr>
        <p:spPr>
          <a:xfrm>
            <a:off x="2454151" y="4003741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1</a:t>
            </a:r>
            <a:endParaRPr lang="zh-TW" altLang="en-US" sz="1300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FA6FE9CF-57A6-4276-B156-A057D586C817}"/>
              </a:ext>
            </a:extLst>
          </p:cNvPr>
          <p:cNvSpPr/>
          <p:nvPr/>
        </p:nvSpPr>
        <p:spPr>
          <a:xfrm>
            <a:off x="2450921" y="4242978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2</a:t>
            </a:r>
            <a:endParaRPr lang="zh-TW" altLang="en-US" sz="13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0CC97624-4214-48F0-AD29-4782AB4CA4AA}"/>
              </a:ext>
            </a:extLst>
          </p:cNvPr>
          <p:cNvSpPr/>
          <p:nvPr/>
        </p:nvSpPr>
        <p:spPr>
          <a:xfrm>
            <a:off x="2455027" y="4493378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3</a:t>
            </a:r>
            <a:endParaRPr lang="zh-TW" altLang="en-US" sz="13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4A8C7140-5CED-4855-A078-9EE8902D2444}"/>
              </a:ext>
            </a:extLst>
          </p:cNvPr>
          <p:cNvSpPr/>
          <p:nvPr/>
        </p:nvSpPr>
        <p:spPr>
          <a:xfrm>
            <a:off x="2456626" y="4727243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4</a:t>
            </a:r>
            <a:endParaRPr lang="zh-TW" altLang="en-US" sz="1300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49F71D7-9AB4-432D-A5BB-FA963FF62F44}"/>
              </a:ext>
            </a:extLst>
          </p:cNvPr>
          <p:cNvSpPr/>
          <p:nvPr/>
        </p:nvSpPr>
        <p:spPr>
          <a:xfrm>
            <a:off x="2451975" y="4970338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5</a:t>
            </a:r>
            <a:endParaRPr lang="zh-TW" altLang="en-US" sz="1300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C4024B23-2240-427F-B8AF-42B9AEA6B3AB}"/>
              </a:ext>
            </a:extLst>
          </p:cNvPr>
          <p:cNvSpPr/>
          <p:nvPr/>
        </p:nvSpPr>
        <p:spPr>
          <a:xfrm>
            <a:off x="2457694" y="5222651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6</a:t>
            </a:r>
            <a:endParaRPr lang="zh-TW" altLang="en-US" sz="1300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ACE559D9-9375-48EA-8366-3A1192349098}"/>
              </a:ext>
            </a:extLst>
          </p:cNvPr>
          <p:cNvSpPr/>
          <p:nvPr/>
        </p:nvSpPr>
        <p:spPr>
          <a:xfrm>
            <a:off x="2424402" y="5453019"/>
            <a:ext cx="35137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…</a:t>
            </a:r>
            <a:endParaRPr lang="zh-TW" altLang="en-US" sz="1300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0DC8B288-5D1B-4EDA-BEAE-F8AF037C0F9A}"/>
              </a:ext>
            </a:extLst>
          </p:cNvPr>
          <p:cNvSpPr/>
          <p:nvPr/>
        </p:nvSpPr>
        <p:spPr>
          <a:xfrm>
            <a:off x="2372232" y="5699029"/>
            <a:ext cx="532469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300" dirty="0"/>
              <a:t>N-1</a:t>
            </a:r>
            <a:endParaRPr lang="zh-TW" altLang="en-US" sz="1300" dirty="0"/>
          </a:p>
        </p:txBody>
      </p:sp>
      <p:sp>
        <p:nvSpPr>
          <p:cNvPr id="90" name="圓柱形 89">
            <a:extLst>
              <a:ext uri="{FF2B5EF4-FFF2-40B4-BE49-F238E27FC236}">
                <a16:creationId xmlns:a16="http://schemas.microsoft.com/office/drawing/2014/main" id="{D34BCC7E-0F66-4813-8C90-B82F79BF5BBA}"/>
              </a:ext>
            </a:extLst>
          </p:cNvPr>
          <p:cNvSpPr/>
          <p:nvPr/>
        </p:nvSpPr>
        <p:spPr>
          <a:xfrm>
            <a:off x="8062483" y="2898569"/>
            <a:ext cx="1462903" cy="2023905"/>
          </a:xfrm>
          <a:prstGeom prst="can">
            <a:avLst>
              <a:gd name="adj" fmla="val 1294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1" name="表格 90">
            <a:extLst>
              <a:ext uri="{FF2B5EF4-FFF2-40B4-BE49-F238E27FC236}">
                <a16:creationId xmlns:a16="http://schemas.microsoft.com/office/drawing/2014/main" id="{C6C65C38-79F1-451E-88F2-4BD148555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169299"/>
              </p:ext>
            </p:extLst>
          </p:nvPr>
        </p:nvGraphicFramePr>
        <p:xfrm>
          <a:off x="8237965" y="3296100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92" name="表格 91">
            <a:extLst>
              <a:ext uri="{FF2B5EF4-FFF2-40B4-BE49-F238E27FC236}">
                <a16:creationId xmlns:a16="http://schemas.microsoft.com/office/drawing/2014/main" id="{1CAFA875-7703-4AD9-BDB2-105508E5F52D}"/>
              </a:ext>
            </a:extLst>
          </p:cNvPr>
          <p:cNvGraphicFramePr>
            <a:graphicFrameLocks noGrp="1"/>
          </p:cNvGraphicFramePr>
          <p:nvPr/>
        </p:nvGraphicFramePr>
        <p:xfrm>
          <a:off x="8666652" y="3296100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93" name="表格 92">
            <a:extLst>
              <a:ext uri="{FF2B5EF4-FFF2-40B4-BE49-F238E27FC236}">
                <a16:creationId xmlns:a16="http://schemas.microsoft.com/office/drawing/2014/main" id="{9DC0F88F-E9B8-4F81-8CEB-2689D02E1EBB}"/>
              </a:ext>
            </a:extLst>
          </p:cNvPr>
          <p:cNvGraphicFramePr>
            <a:graphicFrameLocks noGrp="1"/>
          </p:cNvGraphicFramePr>
          <p:nvPr/>
        </p:nvGraphicFramePr>
        <p:xfrm>
          <a:off x="9095058" y="3296100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94" name="表格 93">
            <a:extLst>
              <a:ext uri="{FF2B5EF4-FFF2-40B4-BE49-F238E27FC236}">
                <a16:creationId xmlns:a16="http://schemas.microsoft.com/office/drawing/2014/main" id="{DB36A5A5-DFCA-40E5-A063-C9249DB7402D}"/>
              </a:ext>
            </a:extLst>
          </p:cNvPr>
          <p:cNvGraphicFramePr>
            <a:graphicFrameLocks noGrp="1"/>
          </p:cNvGraphicFramePr>
          <p:nvPr/>
        </p:nvGraphicFramePr>
        <p:xfrm>
          <a:off x="8248297" y="3691930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95" name="表格 94">
            <a:extLst>
              <a:ext uri="{FF2B5EF4-FFF2-40B4-BE49-F238E27FC236}">
                <a16:creationId xmlns:a16="http://schemas.microsoft.com/office/drawing/2014/main" id="{B09FF15F-40C0-4E10-9F59-5E9E90D9ED3E}"/>
              </a:ext>
            </a:extLst>
          </p:cNvPr>
          <p:cNvGraphicFramePr>
            <a:graphicFrameLocks noGrp="1"/>
          </p:cNvGraphicFramePr>
          <p:nvPr/>
        </p:nvGraphicFramePr>
        <p:xfrm>
          <a:off x="8676984" y="3691930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96" name="表格 95">
            <a:extLst>
              <a:ext uri="{FF2B5EF4-FFF2-40B4-BE49-F238E27FC236}">
                <a16:creationId xmlns:a16="http://schemas.microsoft.com/office/drawing/2014/main" id="{636614D7-AEFB-4F57-8C07-DADDB640A154}"/>
              </a:ext>
            </a:extLst>
          </p:cNvPr>
          <p:cNvGraphicFramePr>
            <a:graphicFrameLocks noGrp="1"/>
          </p:cNvGraphicFramePr>
          <p:nvPr/>
        </p:nvGraphicFramePr>
        <p:xfrm>
          <a:off x="9105390" y="3691930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97" name="表格 96">
            <a:extLst>
              <a:ext uri="{FF2B5EF4-FFF2-40B4-BE49-F238E27FC236}">
                <a16:creationId xmlns:a16="http://schemas.microsoft.com/office/drawing/2014/main" id="{08A5EDEB-CCB6-4DEB-94C1-6B5C05015CBF}"/>
              </a:ext>
            </a:extLst>
          </p:cNvPr>
          <p:cNvGraphicFramePr>
            <a:graphicFrameLocks noGrp="1"/>
          </p:cNvGraphicFramePr>
          <p:nvPr/>
        </p:nvGraphicFramePr>
        <p:xfrm>
          <a:off x="8248297" y="4087760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98" name="表格 97">
            <a:extLst>
              <a:ext uri="{FF2B5EF4-FFF2-40B4-BE49-F238E27FC236}">
                <a16:creationId xmlns:a16="http://schemas.microsoft.com/office/drawing/2014/main" id="{6A716C02-1BC3-4442-B13A-7CEECE0F537F}"/>
              </a:ext>
            </a:extLst>
          </p:cNvPr>
          <p:cNvGraphicFramePr>
            <a:graphicFrameLocks noGrp="1"/>
          </p:cNvGraphicFramePr>
          <p:nvPr/>
        </p:nvGraphicFramePr>
        <p:xfrm>
          <a:off x="8676984" y="4087760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99" name="表格 98">
            <a:extLst>
              <a:ext uri="{FF2B5EF4-FFF2-40B4-BE49-F238E27FC236}">
                <a16:creationId xmlns:a16="http://schemas.microsoft.com/office/drawing/2014/main" id="{94C66C12-7E47-48C4-AE74-C69F30EC596C}"/>
              </a:ext>
            </a:extLst>
          </p:cNvPr>
          <p:cNvGraphicFramePr>
            <a:graphicFrameLocks noGrp="1"/>
          </p:cNvGraphicFramePr>
          <p:nvPr/>
        </p:nvGraphicFramePr>
        <p:xfrm>
          <a:off x="9105390" y="4087760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100" name="表格 99">
            <a:extLst>
              <a:ext uri="{FF2B5EF4-FFF2-40B4-BE49-F238E27FC236}">
                <a16:creationId xmlns:a16="http://schemas.microsoft.com/office/drawing/2014/main" id="{61B3F6EE-0C2D-4D6F-8B00-4CCCDE989489}"/>
              </a:ext>
            </a:extLst>
          </p:cNvPr>
          <p:cNvGraphicFramePr>
            <a:graphicFrameLocks noGrp="1"/>
          </p:cNvGraphicFramePr>
          <p:nvPr/>
        </p:nvGraphicFramePr>
        <p:xfrm>
          <a:off x="8248297" y="4483590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101" name="表格 100">
            <a:extLst>
              <a:ext uri="{FF2B5EF4-FFF2-40B4-BE49-F238E27FC236}">
                <a16:creationId xmlns:a16="http://schemas.microsoft.com/office/drawing/2014/main" id="{16F5D557-574F-4852-8F17-851447DE2FBB}"/>
              </a:ext>
            </a:extLst>
          </p:cNvPr>
          <p:cNvGraphicFramePr>
            <a:graphicFrameLocks noGrp="1"/>
          </p:cNvGraphicFramePr>
          <p:nvPr/>
        </p:nvGraphicFramePr>
        <p:xfrm>
          <a:off x="8676984" y="4483590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102" name="表格 101">
            <a:extLst>
              <a:ext uri="{FF2B5EF4-FFF2-40B4-BE49-F238E27FC236}">
                <a16:creationId xmlns:a16="http://schemas.microsoft.com/office/drawing/2014/main" id="{A98A8AA1-151A-4D95-895F-46366E6BB17D}"/>
              </a:ext>
            </a:extLst>
          </p:cNvPr>
          <p:cNvGraphicFramePr>
            <a:graphicFrameLocks noGrp="1"/>
          </p:cNvGraphicFramePr>
          <p:nvPr/>
        </p:nvGraphicFramePr>
        <p:xfrm>
          <a:off x="9105390" y="4483590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90A26025-6596-4E31-9298-32AB5C0D6143}"/>
              </a:ext>
            </a:extLst>
          </p:cNvPr>
          <p:cNvSpPr txBox="1"/>
          <p:nvPr/>
        </p:nvSpPr>
        <p:spPr>
          <a:xfrm>
            <a:off x="8509360" y="4976194"/>
            <a:ext cx="721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Disk</a:t>
            </a:r>
            <a:endParaRPr lang="zh-TW" altLang="en-US" sz="1600" dirty="0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DAF32A19-F76F-4E05-B9DE-A1A5771A20B3}"/>
              </a:ext>
            </a:extLst>
          </p:cNvPr>
          <p:cNvSpPr/>
          <p:nvPr/>
        </p:nvSpPr>
        <p:spPr>
          <a:xfrm>
            <a:off x="4373240" y="3686443"/>
            <a:ext cx="1144052" cy="2324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55ECAEF3-8F7C-4172-8DF0-DDEFF589347A}"/>
              </a:ext>
            </a:extLst>
          </p:cNvPr>
          <p:cNvSpPr/>
          <p:nvPr/>
        </p:nvSpPr>
        <p:spPr>
          <a:xfrm>
            <a:off x="4414133" y="4173630"/>
            <a:ext cx="771692" cy="2318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Frame x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828EA6AB-451C-4A0F-8F29-DE34F6481AC0}"/>
              </a:ext>
            </a:extLst>
          </p:cNvPr>
          <p:cNvCxnSpPr>
            <a:cxnSpLocks/>
          </p:cNvCxnSpPr>
          <p:nvPr/>
        </p:nvCxnSpPr>
        <p:spPr>
          <a:xfrm>
            <a:off x="4830397" y="4422685"/>
            <a:ext cx="0" cy="171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99D7D33E-E5F7-4E81-8516-222C9C64FF64}"/>
              </a:ext>
            </a:extLst>
          </p:cNvPr>
          <p:cNvSpPr/>
          <p:nvPr/>
        </p:nvSpPr>
        <p:spPr>
          <a:xfrm>
            <a:off x="4444551" y="5028317"/>
            <a:ext cx="771692" cy="2318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Frame x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24" name="直線單箭頭接點 123">
            <a:extLst>
              <a:ext uri="{FF2B5EF4-FFF2-40B4-BE49-F238E27FC236}">
                <a16:creationId xmlns:a16="http://schemas.microsoft.com/office/drawing/2014/main" id="{009FD349-AA56-4AB4-B34E-B4E44195CC06}"/>
              </a:ext>
            </a:extLst>
          </p:cNvPr>
          <p:cNvCxnSpPr>
            <a:cxnSpLocks/>
            <a:stCxn id="123" idx="2"/>
            <a:endCxn id="125" idx="0"/>
          </p:cNvCxnSpPr>
          <p:nvPr/>
        </p:nvCxnSpPr>
        <p:spPr>
          <a:xfrm>
            <a:off x="4830397" y="5260177"/>
            <a:ext cx="0" cy="196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4E5B31D4-6A5C-4F44-B79E-75D1DBC7CCAB}"/>
              </a:ext>
            </a:extLst>
          </p:cNvPr>
          <p:cNvSpPr/>
          <p:nvPr/>
        </p:nvSpPr>
        <p:spPr>
          <a:xfrm>
            <a:off x="4444550" y="5456850"/>
            <a:ext cx="771693" cy="2318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Frame x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26" name="接點: 弧形 125">
            <a:extLst>
              <a:ext uri="{FF2B5EF4-FFF2-40B4-BE49-F238E27FC236}">
                <a16:creationId xmlns:a16="http://schemas.microsoft.com/office/drawing/2014/main" id="{676BF38A-13D0-4C1B-B9EB-B238C5073805}"/>
              </a:ext>
            </a:extLst>
          </p:cNvPr>
          <p:cNvCxnSpPr>
            <a:cxnSpLocks/>
            <a:stCxn id="125" idx="2"/>
            <a:endCxn id="121" idx="0"/>
          </p:cNvCxnSpPr>
          <p:nvPr/>
        </p:nvCxnSpPr>
        <p:spPr>
          <a:xfrm rot="5400000" flipH="1">
            <a:off x="4057648" y="4915961"/>
            <a:ext cx="1515080" cy="30418"/>
          </a:xfrm>
          <a:prstGeom prst="curvedConnector5">
            <a:avLst>
              <a:gd name="adj1" fmla="val -15088"/>
              <a:gd name="adj2" fmla="val -1977214"/>
              <a:gd name="adj3" fmla="val 11508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35ACB0E0-8FD9-49E4-A662-C6FB542E864C}"/>
              </a:ext>
            </a:extLst>
          </p:cNvPr>
          <p:cNvSpPr txBox="1"/>
          <p:nvPr/>
        </p:nvSpPr>
        <p:spPr>
          <a:xfrm>
            <a:off x="4676883" y="4591074"/>
            <a:ext cx="400110" cy="2275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1400" dirty="0"/>
              <a:t>…</a:t>
            </a:r>
            <a:endParaRPr lang="zh-TW" altLang="en-US" sz="1400" dirty="0"/>
          </a:p>
        </p:txBody>
      </p:sp>
      <p:cxnSp>
        <p:nvCxnSpPr>
          <p:cNvPr id="128" name="直線單箭頭接點 127">
            <a:extLst>
              <a:ext uri="{FF2B5EF4-FFF2-40B4-BE49-F238E27FC236}">
                <a16:creationId xmlns:a16="http://schemas.microsoft.com/office/drawing/2014/main" id="{7189117F-4B9B-48DC-8F5F-5B4455C6CA09}"/>
              </a:ext>
            </a:extLst>
          </p:cNvPr>
          <p:cNvCxnSpPr>
            <a:cxnSpLocks/>
          </p:cNvCxnSpPr>
          <p:nvPr/>
        </p:nvCxnSpPr>
        <p:spPr>
          <a:xfrm>
            <a:off x="4824047" y="4818589"/>
            <a:ext cx="0" cy="171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23FFEEAC-DEF4-4D64-80D8-54091CDE081D}"/>
              </a:ext>
            </a:extLst>
          </p:cNvPr>
          <p:cNvSpPr txBox="1"/>
          <p:nvPr/>
        </p:nvSpPr>
        <p:spPr>
          <a:xfrm>
            <a:off x="4373240" y="6034538"/>
            <a:ext cx="1261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Free-Frame List</a:t>
            </a:r>
            <a:endParaRPr lang="zh-TW" altLang="en-US" sz="1200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2BB0C993-F249-4644-AA1C-A9505E67A67E}"/>
              </a:ext>
            </a:extLst>
          </p:cNvPr>
          <p:cNvSpPr/>
          <p:nvPr/>
        </p:nvSpPr>
        <p:spPr>
          <a:xfrm>
            <a:off x="2454151" y="3767489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0</a:t>
            </a:r>
            <a:endParaRPr lang="zh-TW" altLang="en-US" sz="1300" dirty="0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C17292AC-FD67-4E06-8480-B81095F36BE8}"/>
              </a:ext>
            </a:extLst>
          </p:cNvPr>
          <p:cNvSpPr/>
          <p:nvPr/>
        </p:nvSpPr>
        <p:spPr>
          <a:xfrm>
            <a:off x="9852076" y="1331417"/>
            <a:ext cx="2242863" cy="10015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4" name="文字方塊 173">
            <a:extLst>
              <a:ext uri="{FF2B5EF4-FFF2-40B4-BE49-F238E27FC236}">
                <a16:creationId xmlns:a16="http://schemas.microsoft.com/office/drawing/2014/main" id="{43C5B549-2839-4B2C-8764-A2FE84ED6B7A}"/>
              </a:ext>
            </a:extLst>
          </p:cNvPr>
          <p:cNvSpPr txBox="1"/>
          <p:nvPr/>
        </p:nvSpPr>
        <p:spPr>
          <a:xfrm>
            <a:off x="10227738" y="2332728"/>
            <a:ext cx="1330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trace_output.txt</a:t>
            </a:r>
            <a:endParaRPr lang="zh-TW" altLang="en-US" sz="1400" dirty="0"/>
          </a:p>
        </p:txBody>
      </p:sp>
      <p:sp>
        <p:nvSpPr>
          <p:cNvPr id="175" name="文字方塊 174">
            <a:extLst>
              <a:ext uri="{FF2B5EF4-FFF2-40B4-BE49-F238E27FC236}">
                <a16:creationId xmlns:a16="http://schemas.microsoft.com/office/drawing/2014/main" id="{35095478-F055-4B46-BFD6-B6B6E06CE0D8}"/>
              </a:ext>
            </a:extLst>
          </p:cNvPr>
          <p:cNvSpPr txBox="1"/>
          <p:nvPr/>
        </p:nvSpPr>
        <p:spPr>
          <a:xfrm>
            <a:off x="9825613" y="1347884"/>
            <a:ext cx="2197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1000" dirty="0">
                <a:solidFill>
                  <a:schemeClr val="bg1"/>
                </a:solidFill>
                <a:ea typeface="Source Code Pro" panose="020B0509030403020204" pitchFamily="49" charset="0"/>
              </a:rPr>
              <a:t>Process A, TLB Hit, 1=&gt;0</a:t>
            </a:r>
          </a:p>
          <a:p>
            <a:pPr marL="0" lvl="1"/>
            <a:r>
              <a:rPr lang="en-US" altLang="zh-TW" sz="1000" dirty="0">
                <a:solidFill>
                  <a:schemeClr val="bg1"/>
                </a:solidFill>
                <a:ea typeface="Source Code Pro" panose="020B0509030403020204" pitchFamily="49" charset="0"/>
              </a:rPr>
              <a:t>Process A, TLB Miss, Page Hit, 0=&gt;3</a:t>
            </a:r>
          </a:p>
          <a:p>
            <a:pPr marL="0" lvl="1"/>
            <a:r>
              <a:rPr lang="en-US" altLang="zh-TW" sz="1000" dirty="0">
                <a:solidFill>
                  <a:schemeClr val="bg1"/>
                </a:solidFill>
                <a:ea typeface="Source Code Pro" panose="020B0509030403020204" pitchFamily="49" charset="0"/>
              </a:rPr>
              <a:t>Process A, TLB Hit, 0=&gt;3</a:t>
            </a:r>
          </a:p>
          <a:p>
            <a:pPr marL="0" lvl="1"/>
            <a:r>
              <a:rPr lang="en-US" altLang="zh-TW" sz="1000" dirty="0">
                <a:solidFill>
                  <a:schemeClr val="bg1"/>
                </a:solidFill>
                <a:ea typeface="Source Code Pro" panose="020B0509030403020204" pitchFamily="49" charset="0"/>
              </a:rPr>
              <a:t>Process A, TLB Miss, Page Fault, 6, Evict 3 of Process A to 0, 2 &lt;&lt; -1</a:t>
            </a:r>
          </a:p>
          <a:p>
            <a:pPr marL="0" lvl="1"/>
            <a:r>
              <a:rPr lang="en-US" altLang="zh-TW" sz="1000" dirty="0">
                <a:solidFill>
                  <a:schemeClr val="bg1"/>
                </a:solidFill>
                <a:ea typeface="Source Code Pro" panose="020B0509030403020204" pitchFamily="49" charset="0"/>
              </a:rPr>
              <a:t>Process A, TLB Hit, 2=&gt;6</a:t>
            </a:r>
          </a:p>
        </p:txBody>
      </p:sp>
      <p:sp>
        <p:nvSpPr>
          <p:cNvPr id="186" name="矩形: 圓角 185">
            <a:extLst>
              <a:ext uri="{FF2B5EF4-FFF2-40B4-BE49-F238E27FC236}">
                <a16:creationId xmlns:a16="http://schemas.microsoft.com/office/drawing/2014/main" id="{8C9FD408-FAA7-48EE-A9AD-CA41CA821DF7}"/>
              </a:ext>
            </a:extLst>
          </p:cNvPr>
          <p:cNvSpPr/>
          <p:nvPr/>
        </p:nvSpPr>
        <p:spPr>
          <a:xfrm>
            <a:off x="8104438" y="1892560"/>
            <a:ext cx="1507875" cy="45524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Access information for each reference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88" name="箭號: 向右 187">
            <a:extLst>
              <a:ext uri="{FF2B5EF4-FFF2-40B4-BE49-F238E27FC236}">
                <a16:creationId xmlns:a16="http://schemas.microsoft.com/office/drawing/2014/main" id="{302CB0CF-34F1-4AA2-88D2-00BD33FFDA81}"/>
              </a:ext>
            </a:extLst>
          </p:cNvPr>
          <p:cNvSpPr/>
          <p:nvPr/>
        </p:nvSpPr>
        <p:spPr>
          <a:xfrm>
            <a:off x="1662632" y="2151127"/>
            <a:ext cx="387319" cy="15835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ED86EAF-FFCE-44A9-9A8D-D1D39F652E09}"/>
              </a:ext>
            </a:extLst>
          </p:cNvPr>
          <p:cNvSpPr/>
          <p:nvPr/>
        </p:nvSpPr>
        <p:spPr>
          <a:xfrm>
            <a:off x="5920994" y="4212320"/>
            <a:ext cx="771692" cy="2318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Page 3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6101C15D-442A-496E-8420-F80B0995F71D}"/>
              </a:ext>
            </a:extLst>
          </p:cNvPr>
          <p:cNvSpPr/>
          <p:nvPr/>
        </p:nvSpPr>
        <p:spPr>
          <a:xfrm>
            <a:off x="5951412" y="5067007"/>
            <a:ext cx="771692" cy="2318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Page 6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9B34A76-BEF6-4BC4-95F5-C9543CD40545}"/>
              </a:ext>
            </a:extLst>
          </p:cNvPr>
          <p:cNvSpPr/>
          <p:nvPr/>
        </p:nvSpPr>
        <p:spPr>
          <a:xfrm>
            <a:off x="5951411" y="5495540"/>
            <a:ext cx="771693" cy="2318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Page 4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0F7EEEAF-753A-494B-86E3-2B4FE25CE8B5}"/>
              </a:ext>
            </a:extLst>
          </p:cNvPr>
          <p:cNvSpPr/>
          <p:nvPr/>
        </p:nvSpPr>
        <p:spPr>
          <a:xfrm>
            <a:off x="120111" y="5831083"/>
            <a:ext cx="448756" cy="2318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B78D1E88-2553-49E0-90C5-8153562F5AFC}"/>
              </a:ext>
            </a:extLst>
          </p:cNvPr>
          <p:cNvSpPr/>
          <p:nvPr/>
        </p:nvSpPr>
        <p:spPr>
          <a:xfrm>
            <a:off x="120110" y="6197319"/>
            <a:ext cx="448757" cy="2318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681E5228-86C5-4548-BA6C-54D668E64EDE}"/>
              </a:ext>
            </a:extLst>
          </p:cNvPr>
          <p:cNvSpPr/>
          <p:nvPr/>
        </p:nvSpPr>
        <p:spPr>
          <a:xfrm>
            <a:off x="120110" y="6557711"/>
            <a:ext cx="448757" cy="2318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3B458B6F-5D07-4F75-A1BD-D52538CA7179}"/>
              </a:ext>
            </a:extLst>
          </p:cNvPr>
          <p:cNvSpPr txBox="1"/>
          <p:nvPr/>
        </p:nvSpPr>
        <p:spPr>
          <a:xfrm>
            <a:off x="529959" y="6519446"/>
            <a:ext cx="1035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Process C</a:t>
            </a:r>
            <a:endParaRPr lang="zh-TW" altLang="en-US" sz="1400" dirty="0"/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024C1106-1787-408C-AAD5-E68900EA2A48}"/>
              </a:ext>
            </a:extLst>
          </p:cNvPr>
          <p:cNvSpPr txBox="1"/>
          <p:nvPr/>
        </p:nvSpPr>
        <p:spPr>
          <a:xfrm>
            <a:off x="522599" y="6142723"/>
            <a:ext cx="1035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Process B</a:t>
            </a:r>
            <a:endParaRPr lang="zh-TW" altLang="en-US" sz="1400" dirty="0"/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9D467167-A0C9-42E8-99A9-343AD472AAD7}"/>
              </a:ext>
            </a:extLst>
          </p:cNvPr>
          <p:cNvSpPr txBox="1"/>
          <p:nvPr/>
        </p:nvSpPr>
        <p:spPr>
          <a:xfrm>
            <a:off x="521239" y="5803655"/>
            <a:ext cx="1035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Process A</a:t>
            </a:r>
            <a:endParaRPr lang="zh-TW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E2B5CB-9434-4AE0-BFFE-9520D3463B04}"/>
              </a:ext>
            </a:extLst>
          </p:cNvPr>
          <p:cNvSpPr/>
          <p:nvPr/>
        </p:nvSpPr>
        <p:spPr>
          <a:xfrm>
            <a:off x="4977972" y="6481975"/>
            <a:ext cx="24352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Overview of Memory Manager</a:t>
            </a:r>
            <a:endParaRPr lang="zh-TW" altLang="en-US" sz="1400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9F9A2889-980F-48B9-A6E4-B88C1177D2B9}"/>
              </a:ext>
            </a:extLst>
          </p:cNvPr>
          <p:cNvSpPr/>
          <p:nvPr/>
        </p:nvSpPr>
        <p:spPr>
          <a:xfrm>
            <a:off x="30995" y="3949272"/>
            <a:ext cx="2015941" cy="1015663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anchor="ctr">
            <a:spAutoFit/>
          </a:bodyPr>
          <a:lstStyle/>
          <a:p>
            <a:pPr marL="0" lvl="1"/>
            <a:r>
              <a:rPr lang="en-US" altLang="zh-TW" sz="1000" dirty="0">
                <a:solidFill>
                  <a:schemeClr val="bg1"/>
                </a:solidFill>
                <a:latin typeface="+mj-lt"/>
                <a:ea typeface="Source Code Pro" panose="020B0509030403020204" pitchFamily="49" charset="0"/>
              </a:rPr>
              <a:t>TLB Replacement Policy: LRU</a:t>
            </a:r>
          </a:p>
          <a:p>
            <a:pPr marL="0" lvl="1"/>
            <a:r>
              <a:rPr lang="en-US" altLang="zh-TW" sz="1000" dirty="0">
                <a:solidFill>
                  <a:schemeClr val="bg1"/>
                </a:solidFill>
                <a:latin typeface="+mj-lt"/>
                <a:ea typeface="Source Code Pro" panose="020B0509030403020204" pitchFamily="49" charset="0"/>
              </a:rPr>
              <a:t>Page Replacement Policy: FIFO</a:t>
            </a:r>
          </a:p>
          <a:p>
            <a:pPr marL="0" lvl="1"/>
            <a:r>
              <a:rPr lang="en-US" altLang="zh-TW" sz="1000" dirty="0">
                <a:solidFill>
                  <a:schemeClr val="bg1"/>
                </a:solidFill>
                <a:latin typeface="+mj-lt"/>
                <a:ea typeface="Source Code Pro" panose="020B0509030403020204" pitchFamily="49" charset="0"/>
              </a:rPr>
              <a:t>Frame Allocation Policy: GLOBAL</a:t>
            </a:r>
          </a:p>
          <a:p>
            <a:pPr marL="0" lvl="1"/>
            <a:r>
              <a:rPr lang="en-US" altLang="zh-TW" sz="1000" dirty="0">
                <a:solidFill>
                  <a:schemeClr val="bg1"/>
                </a:solidFill>
                <a:latin typeface="+mj-lt"/>
                <a:ea typeface="Source Code Pro" panose="020B0509030403020204" pitchFamily="49" charset="0"/>
              </a:rPr>
              <a:t>Number of Processes: 3</a:t>
            </a:r>
          </a:p>
          <a:p>
            <a:pPr marL="0" lvl="1"/>
            <a:r>
              <a:rPr lang="en-US" altLang="zh-TW" sz="1000" dirty="0">
                <a:solidFill>
                  <a:schemeClr val="bg1"/>
                </a:solidFill>
                <a:latin typeface="+mj-lt"/>
                <a:ea typeface="Source Code Pro" panose="020B0509030403020204" pitchFamily="49" charset="0"/>
              </a:rPr>
              <a:t>Number of Virtual Page: 2048</a:t>
            </a:r>
          </a:p>
          <a:p>
            <a:pPr marL="0" lvl="1"/>
            <a:r>
              <a:rPr lang="en-US" altLang="zh-TW" sz="1000" dirty="0">
                <a:solidFill>
                  <a:schemeClr val="bg1"/>
                </a:solidFill>
                <a:latin typeface="+mj-lt"/>
                <a:ea typeface="Source Code Pro" panose="020B0509030403020204" pitchFamily="49" charset="0"/>
              </a:rPr>
              <a:t>Number of Physical Frame: 1024</a:t>
            </a:r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AF5A8523-9CBC-46E6-B0A2-7395CBC4B41A}"/>
              </a:ext>
            </a:extLst>
          </p:cNvPr>
          <p:cNvSpPr txBox="1"/>
          <p:nvPr/>
        </p:nvSpPr>
        <p:spPr>
          <a:xfrm>
            <a:off x="448179" y="4924864"/>
            <a:ext cx="1591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sys_config.txt</a:t>
            </a:r>
            <a:endParaRPr lang="zh-TW" altLang="en-US" sz="1400" dirty="0"/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0631040B-7041-4D19-95BC-56ED3596DDA6}"/>
              </a:ext>
            </a:extLst>
          </p:cNvPr>
          <p:cNvCxnSpPr>
            <a:stCxn id="112" idx="0"/>
          </p:cNvCxnSpPr>
          <p:nvPr/>
        </p:nvCxnSpPr>
        <p:spPr>
          <a:xfrm rot="5400000" flipH="1" flipV="1">
            <a:off x="1392476" y="3236358"/>
            <a:ext cx="359405" cy="106642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1ACEDCF9-B7E8-4518-BA3C-4C51307E34D0}"/>
              </a:ext>
            </a:extLst>
          </p:cNvPr>
          <p:cNvCxnSpPr>
            <a:cxnSpLocks/>
          </p:cNvCxnSpPr>
          <p:nvPr/>
        </p:nvCxnSpPr>
        <p:spPr>
          <a:xfrm>
            <a:off x="9612313" y="2120183"/>
            <a:ext cx="2397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雲朵形 108">
            <a:extLst>
              <a:ext uri="{FF2B5EF4-FFF2-40B4-BE49-F238E27FC236}">
                <a16:creationId xmlns:a16="http://schemas.microsoft.com/office/drawing/2014/main" id="{35D54663-CD41-4A4E-936D-EC2985E480F2}"/>
              </a:ext>
            </a:extLst>
          </p:cNvPr>
          <p:cNvSpPr/>
          <p:nvPr/>
        </p:nvSpPr>
        <p:spPr>
          <a:xfrm>
            <a:off x="3683959" y="2193762"/>
            <a:ext cx="1520528" cy="981291"/>
          </a:xfrm>
          <a:prstGeom prst="clou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Flush TLB Entry</a:t>
            </a:r>
            <a:endParaRPr lang="zh-TW" altLang="en-US" sz="1400" dirty="0"/>
          </a:p>
        </p:txBody>
      </p:sp>
      <p:sp>
        <p:nvSpPr>
          <p:cNvPr id="110" name="雲朵形 109">
            <a:extLst>
              <a:ext uri="{FF2B5EF4-FFF2-40B4-BE49-F238E27FC236}">
                <a16:creationId xmlns:a16="http://schemas.microsoft.com/office/drawing/2014/main" id="{5512B950-9797-452F-91BD-0BD0943606DD}"/>
              </a:ext>
            </a:extLst>
          </p:cNvPr>
          <p:cNvSpPr/>
          <p:nvPr/>
        </p:nvSpPr>
        <p:spPr>
          <a:xfrm>
            <a:off x="2457694" y="2977929"/>
            <a:ext cx="1210544" cy="513209"/>
          </a:xfrm>
          <a:prstGeom prst="clou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Change PTBR</a:t>
            </a:r>
            <a:endParaRPr lang="zh-TW" altLang="en-US" sz="1400" dirty="0"/>
          </a:p>
        </p:txBody>
      </p:sp>
      <p:sp>
        <p:nvSpPr>
          <p:cNvPr id="118" name="雲朵形 117">
            <a:extLst>
              <a:ext uri="{FF2B5EF4-FFF2-40B4-BE49-F238E27FC236}">
                <a16:creationId xmlns:a16="http://schemas.microsoft.com/office/drawing/2014/main" id="{7A8DC645-F04D-47C4-9C69-329B16F79140}"/>
              </a:ext>
            </a:extLst>
          </p:cNvPr>
          <p:cNvSpPr/>
          <p:nvPr/>
        </p:nvSpPr>
        <p:spPr>
          <a:xfrm>
            <a:off x="2160016" y="2345863"/>
            <a:ext cx="1210544" cy="591469"/>
          </a:xfrm>
          <a:prstGeom prst="clou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Switch Process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03049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9FB8601-08BB-43AD-877B-1802E703166F}"/>
              </a:ext>
            </a:extLst>
          </p:cNvPr>
          <p:cNvSpPr/>
          <p:nvPr/>
        </p:nvSpPr>
        <p:spPr>
          <a:xfrm>
            <a:off x="2105392" y="1544320"/>
            <a:ext cx="7591398" cy="49751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9" name="接點: 肘形 118">
            <a:extLst>
              <a:ext uri="{FF2B5EF4-FFF2-40B4-BE49-F238E27FC236}">
                <a16:creationId xmlns:a16="http://schemas.microsoft.com/office/drawing/2014/main" id="{37343668-6DEA-46CE-9262-5369D4A92D79}"/>
              </a:ext>
            </a:extLst>
          </p:cNvPr>
          <p:cNvCxnSpPr>
            <a:cxnSpLocks/>
          </p:cNvCxnSpPr>
          <p:nvPr/>
        </p:nvCxnSpPr>
        <p:spPr>
          <a:xfrm flipV="1">
            <a:off x="3321036" y="2757838"/>
            <a:ext cx="3865960" cy="13692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78" name="表格 177">
            <a:extLst>
              <a:ext uri="{FF2B5EF4-FFF2-40B4-BE49-F238E27FC236}">
                <a16:creationId xmlns:a16="http://schemas.microsoft.com/office/drawing/2014/main" id="{0D3DD529-C0D7-443E-B0B4-E93AA221C134}"/>
              </a:ext>
            </a:extLst>
          </p:cNvPr>
          <p:cNvGraphicFramePr>
            <a:graphicFrameLocks noGrp="1"/>
          </p:cNvGraphicFramePr>
          <p:nvPr/>
        </p:nvGraphicFramePr>
        <p:xfrm>
          <a:off x="2749205" y="3516957"/>
          <a:ext cx="575004" cy="242735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75004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PFN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479358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583629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4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088725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x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021365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8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344875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10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00759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x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1102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x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359700"/>
                  </a:ext>
                </a:extLst>
              </a:tr>
              <a:tr h="2452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…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34611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15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461446"/>
                  </a:ext>
                </a:extLst>
              </a:tr>
            </a:tbl>
          </a:graphicData>
        </a:graphic>
      </p:graphicFrame>
      <p:sp>
        <p:nvSpPr>
          <p:cNvPr id="115" name="矩形 114">
            <a:extLst>
              <a:ext uri="{FF2B5EF4-FFF2-40B4-BE49-F238E27FC236}">
                <a16:creationId xmlns:a16="http://schemas.microsoft.com/office/drawing/2014/main" id="{8DFA0FBB-9A62-4963-9E00-AF82E9BAD6FB}"/>
              </a:ext>
            </a:extLst>
          </p:cNvPr>
          <p:cNvSpPr/>
          <p:nvPr/>
        </p:nvSpPr>
        <p:spPr>
          <a:xfrm>
            <a:off x="5752572" y="3691625"/>
            <a:ext cx="1215741" cy="2324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3400-09A3-44F8-BF0A-22E10DD8A51A}" type="slidenum">
              <a:rPr lang="zh-TW" altLang="en-US" smtClean="0"/>
              <a:t>12</a:t>
            </a:fld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14CD7B56-AC7E-4618-B4E7-9CBAF1A34412}"/>
              </a:ext>
            </a:extLst>
          </p:cNvPr>
          <p:cNvSpPr txBox="1">
            <a:spLocks/>
          </p:cNvSpPr>
          <p:nvPr/>
        </p:nvSpPr>
        <p:spPr>
          <a:xfrm>
            <a:off x="838200" y="3660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Overview-Memory Manager</a:t>
            </a:r>
            <a:r>
              <a:rPr lang="zh-TW" altLang="en-US" dirty="0"/>
              <a:t> </a:t>
            </a:r>
            <a:r>
              <a:rPr lang="en-US" altLang="zh-TW" dirty="0"/>
              <a:t>(5/5)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C5AB9F8-15FA-4265-98C2-F52BA607EEE3}"/>
              </a:ext>
            </a:extLst>
          </p:cNvPr>
          <p:cNvSpPr/>
          <p:nvPr/>
        </p:nvSpPr>
        <p:spPr>
          <a:xfrm>
            <a:off x="2153426" y="2122444"/>
            <a:ext cx="536005" cy="2102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300" dirty="0">
                <a:solidFill>
                  <a:sysClr val="windowText" lastClr="000000"/>
                </a:solidFill>
              </a:rPr>
              <a:t>1</a:t>
            </a:r>
            <a:endParaRPr kumimoji="1" lang="zh-TW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7B84DCE-01D9-4A41-AC63-2586DC5F6C2F}"/>
              </a:ext>
            </a:extLst>
          </p:cNvPr>
          <p:cNvSpPr txBox="1"/>
          <p:nvPr/>
        </p:nvSpPr>
        <p:spPr>
          <a:xfrm>
            <a:off x="2184589" y="1822854"/>
            <a:ext cx="6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VPN</a:t>
            </a:r>
            <a:endParaRPr kumimoji="1" lang="zh-TW" altLang="en-US" sz="12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49D075E-ED6C-4BE0-9933-A6EBC62467FA}"/>
              </a:ext>
            </a:extLst>
          </p:cNvPr>
          <p:cNvSpPr txBox="1"/>
          <p:nvPr/>
        </p:nvSpPr>
        <p:spPr>
          <a:xfrm>
            <a:off x="2264726" y="5909936"/>
            <a:ext cx="1465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/>
              <a:t>Process B</a:t>
            </a:r>
            <a:br>
              <a:rPr kumimoji="1" lang="en-US" altLang="zh-TW" sz="1200" dirty="0"/>
            </a:br>
            <a:r>
              <a:rPr kumimoji="1" lang="en-US" altLang="zh-TW" sz="1200" dirty="0"/>
              <a:t>Page Table</a:t>
            </a:r>
            <a:endParaRPr kumimoji="1" lang="zh-TW" altLang="en-US" sz="1200" dirty="0"/>
          </a:p>
        </p:txBody>
      </p:sp>
      <p:graphicFrame>
        <p:nvGraphicFramePr>
          <p:cNvPr id="33" name="表格 20">
            <a:extLst>
              <a:ext uri="{FF2B5EF4-FFF2-40B4-BE49-F238E27FC236}">
                <a16:creationId xmlns:a16="http://schemas.microsoft.com/office/drawing/2014/main" id="{08E6693E-7D90-43B6-BE10-AFDD6681A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928194"/>
              </p:ext>
            </p:extLst>
          </p:nvPr>
        </p:nvGraphicFramePr>
        <p:xfrm>
          <a:off x="3808991" y="1891206"/>
          <a:ext cx="1210544" cy="1173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98630">
                  <a:extLst>
                    <a:ext uri="{9D8B030D-6E8A-4147-A177-3AD203B41FA5}">
                      <a16:colId xmlns:a16="http://schemas.microsoft.com/office/drawing/2014/main" val="1097817884"/>
                    </a:ext>
                  </a:extLst>
                </a:gridCol>
                <a:gridCol w="611914">
                  <a:extLst>
                    <a:ext uri="{9D8B030D-6E8A-4147-A177-3AD203B41FA5}">
                      <a16:colId xmlns:a16="http://schemas.microsoft.com/office/drawing/2014/main" val="301684149"/>
                    </a:ext>
                  </a:extLst>
                </a:gridCol>
              </a:tblGrid>
              <a:tr h="246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VPN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PFN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192665"/>
                  </a:ext>
                </a:extLst>
              </a:tr>
              <a:tr h="246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X</a:t>
                      </a:r>
                      <a:endParaRPr lang="zh-TW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X</a:t>
                      </a:r>
                      <a:endParaRPr lang="zh-TW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362280"/>
                  </a:ext>
                </a:extLst>
              </a:tr>
              <a:tr h="246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X</a:t>
                      </a:r>
                      <a:endParaRPr lang="zh-TW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X</a:t>
                      </a:r>
                      <a:endParaRPr lang="zh-TW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926569"/>
                  </a:ext>
                </a:extLst>
              </a:tr>
              <a:tr h="246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X</a:t>
                      </a:r>
                      <a:endParaRPr lang="zh-TW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X</a:t>
                      </a:r>
                      <a:endParaRPr lang="zh-TW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044087"/>
                  </a:ext>
                </a:extLst>
              </a:tr>
            </a:tbl>
          </a:graphicData>
        </a:graphic>
      </p:graphicFrame>
      <p:sp>
        <p:nvSpPr>
          <p:cNvPr id="35" name="文字方塊 34">
            <a:extLst>
              <a:ext uri="{FF2B5EF4-FFF2-40B4-BE49-F238E27FC236}">
                <a16:creationId xmlns:a16="http://schemas.microsoft.com/office/drawing/2014/main" id="{FC474F15-E5CE-4BD8-90F3-8B3F14FD509D}"/>
              </a:ext>
            </a:extLst>
          </p:cNvPr>
          <p:cNvSpPr txBox="1"/>
          <p:nvPr/>
        </p:nvSpPr>
        <p:spPr>
          <a:xfrm>
            <a:off x="3757892" y="3116422"/>
            <a:ext cx="1287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/>
              <a:t>TLB</a:t>
            </a:r>
            <a:endParaRPr kumimoji="1" lang="zh-TW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89ECD9D-265E-4DEA-93BE-792C935808F6}"/>
              </a:ext>
            </a:extLst>
          </p:cNvPr>
          <p:cNvSpPr/>
          <p:nvPr/>
        </p:nvSpPr>
        <p:spPr>
          <a:xfrm>
            <a:off x="364217" y="1399187"/>
            <a:ext cx="1239615" cy="10015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1DB9E443-523B-40FB-AEC5-770000826BAA}"/>
              </a:ext>
            </a:extLst>
          </p:cNvPr>
          <p:cNvSpPr txBox="1"/>
          <p:nvPr/>
        </p:nvSpPr>
        <p:spPr>
          <a:xfrm>
            <a:off x="532829" y="2400498"/>
            <a:ext cx="947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trace.txt</a:t>
            </a:r>
            <a:endParaRPr lang="zh-TW" altLang="en-US" sz="14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858340B-AB01-4E40-9FA6-18023C55F544}"/>
              </a:ext>
            </a:extLst>
          </p:cNvPr>
          <p:cNvSpPr txBox="1"/>
          <p:nvPr/>
        </p:nvSpPr>
        <p:spPr>
          <a:xfrm>
            <a:off x="6908164" y="5994558"/>
            <a:ext cx="1415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Physical Memory</a:t>
            </a:r>
            <a:endParaRPr lang="zh-TW" altLang="en-US" sz="1200" dirty="0"/>
          </a:p>
        </p:txBody>
      </p:sp>
      <p:graphicFrame>
        <p:nvGraphicFramePr>
          <p:cNvPr id="52" name="表格 51">
            <a:extLst>
              <a:ext uri="{FF2B5EF4-FFF2-40B4-BE49-F238E27FC236}">
                <a16:creationId xmlns:a16="http://schemas.microsoft.com/office/drawing/2014/main" id="{3AF1E1A3-F424-4477-9718-7910EBFA01A5}"/>
              </a:ext>
            </a:extLst>
          </p:cNvPr>
          <p:cNvGraphicFramePr>
            <a:graphicFrameLocks noGrp="1"/>
          </p:cNvGraphicFramePr>
          <p:nvPr/>
        </p:nvGraphicFramePr>
        <p:xfrm>
          <a:off x="7188917" y="1652958"/>
          <a:ext cx="721805" cy="43416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21805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0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479358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1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583629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2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088725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3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00759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4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1102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5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359700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6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34611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7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461446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8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853284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9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236784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10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143524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11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190253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12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352727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13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810800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14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582072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15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102579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…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784414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M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sp>
        <p:nvSpPr>
          <p:cNvPr id="53" name="文字方塊 52">
            <a:extLst>
              <a:ext uri="{FF2B5EF4-FFF2-40B4-BE49-F238E27FC236}">
                <a16:creationId xmlns:a16="http://schemas.microsoft.com/office/drawing/2014/main" id="{DBBAFBC2-F247-417C-AE78-A524FB515A82}"/>
              </a:ext>
            </a:extLst>
          </p:cNvPr>
          <p:cNvSpPr txBox="1"/>
          <p:nvPr/>
        </p:nvSpPr>
        <p:spPr>
          <a:xfrm>
            <a:off x="326954" y="1415654"/>
            <a:ext cx="1320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Reference(A, 1)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Reference(A, 0)</a:t>
            </a:r>
            <a:endParaRPr lang="zh-TW" altLang="en-US" sz="1400" dirty="0">
              <a:solidFill>
                <a:schemeClr val="bg1"/>
              </a:solidFill>
            </a:endParaRPr>
          </a:p>
          <a:p>
            <a:r>
              <a:rPr lang="en-US" altLang="zh-TW" sz="1400" dirty="0">
                <a:solidFill>
                  <a:schemeClr val="bg1"/>
                </a:solidFill>
              </a:rPr>
              <a:t>Reference(A, 2)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Reference(B, 1)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4A99D65A-027F-47A4-B848-4DB8E176A007}"/>
              </a:ext>
            </a:extLst>
          </p:cNvPr>
          <p:cNvSpPr/>
          <p:nvPr/>
        </p:nvSpPr>
        <p:spPr>
          <a:xfrm>
            <a:off x="3388224" y="5346535"/>
            <a:ext cx="902275" cy="5937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Page Fault Handler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3A40F5DF-4456-420B-8BCE-33D4C365F327}"/>
              </a:ext>
            </a:extLst>
          </p:cNvPr>
          <p:cNvCxnSpPr>
            <a:cxnSpLocks/>
          </p:cNvCxnSpPr>
          <p:nvPr/>
        </p:nvCxnSpPr>
        <p:spPr>
          <a:xfrm>
            <a:off x="6337258" y="4461375"/>
            <a:ext cx="0" cy="171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7C0BF324-CBB3-4542-B26B-4404DB7ADFAA}"/>
              </a:ext>
            </a:extLst>
          </p:cNvPr>
          <p:cNvCxnSpPr>
            <a:cxnSpLocks/>
          </p:cNvCxnSpPr>
          <p:nvPr/>
        </p:nvCxnSpPr>
        <p:spPr>
          <a:xfrm>
            <a:off x="6337258" y="5298867"/>
            <a:ext cx="0" cy="196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接點: 弧形 63">
            <a:extLst>
              <a:ext uri="{FF2B5EF4-FFF2-40B4-BE49-F238E27FC236}">
                <a16:creationId xmlns:a16="http://schemas.microsoft.com/office/drawing/2014/main" id="{ECEF8FF6-1BCC-4DA5-9D7E-7D2778398C30}"/>
              </a:ext>
            </a:extLst>
          </p:cNvPr>
          <p:cNvCxnSpPr>
            <a:cxnSpLocks/>
          </p:cNvCxnSpPr>
          <p:nvPr/>
        </p:nvCxnSpPr>
        <p:spPr>
          <a:xfrm rot="5400000" flipH="1">
            <a:off x="5564509" y="4954651"/>
            <a:ext cx="1515080" cy="30418"/>
          </a:xfrm>
          <a:prstGeom prst="curvedConnector5">
            <a:avLst>
              <a:gd name="adj1" fmla="val -15088"/>
              <a:gd name="adj2" fmla="val -1977214"/>
              <a:gd name="adj3" fmla="val 11508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076127D6-5324-4C7B-BA64-4031B832B33D}"/>
              </a:ext>
            </a:extLst>
          </p:cNvPr>
          <p:cNvSpPr txBox="1"/>
          <p:nvPr/>
        </p:nvSpPr>
        <p:spPr>
          <a:xfrm>
            <a:off x="5572243" y="5999274"/>
            <a:ext cx="1576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Per Process/Global Replacement List</a:t>
            </a:r>
            <a:endParaRPr lang="zh-TW" altLang="en-US" sz="12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FF5D8EF2-5BC1-4C37-BCD0-2A52600432C5}"/>
              </a:ext>
            </a:extLst>
          </p:cNvPr>
          <p:cNvSpPr txBox="1"/>
          <p:nvPr/>
        </p:nvSpPr>
        <p:spPr>
          <a:xfrm>
            <a:off x="6183744" y="4629764"/>
            <a:ext cx="400110" cy="2275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1400" dirty="0"/>
              <a:t>…</a:t>
            </a:r>
            <a:endParaRPr lang="zh-TW" altLang="en-US" sz="1400" dirty="0"/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B22DFA20-F7D2-4C65-A1AC-524A42B05BFA}"/>
              </a:ext>
            </a:extLst>
          </p:cNvPr>
          <p:cNvCxnSpPr>
            <a:cxnSpLocks/>
          </p:cNvCxnSpPr>
          <p:nvPr/>
        </p:nvCxnSpPr>
        <p:spPr>
          <a:xfrm>
            <a:off x="6330908" y="4857279"/>
            <a:ext cx="0" cy="171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BCA9A4A4-804D-4426-BF73-D4DCD634A4C0}"/>
              </a:ext>
            </a:extLst>
          </p:cNvPr>
          <p:cNvCxnSpPr>
            <a:cxnSpLocks/>
          </p:cNvCxnSpPr>
          <p:nvPr/>
        </p:nvCxnSpPr>
        <p:spPr>
          <a:xfrm flipH="1">
            <a:off x="5949016" y="3968624"/>
            <a:ext cx="2395" cy="204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E44B7AB7-AAD6-40CA-A32B-4A4FCF794F8B}"/>
              </a:ext>
            </a:extLst>
          </p:cNvPr>
          <p:cNvSpPr txBox="1"/>
          <p:nvPr/>
        </p:nvSpPr>
        <p:spPr>
          <a:xfrm>
            <a:off x="5695063" y="3691625"/>
            <a:ext cx="95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victim page</a:t>
            </a:r>
            <a:endParaRPr lang="zh-TW" altLang="en-US" sz="1200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DBCD88B7-8042-4D64-B4D0-366A490540F7}"/>
              </a:ext>
            </a:extLst>
          </p:cNvPr>
          <p:cNvSpPr/>
          <p:nvPr/>
        </p:nvSpPr>
        <p:spPr>
          <a:xfrm>
            <a:off x="2363046" y="3509840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No</a:t>
            </a:r>
            <a:endParaRPr lang="zh-TW" altLang="en-US" sz="14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6A0A3EB2-A317-4DA3-943F-1A140E06F2AE}"/>
              </a:ext>
            </a:extLst>
          </p:cNvPr>
          <p:cNvSpPr/>
          <p:nvPr/>
        </p:nvSpPr>
        <p:spPr>
          <a:xfrm>
            <a:off x="2454151" y="4003741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1</a:t>
            </a:r>
            <a:endParaRPr lang="zh-TW" altLang="en-US" sz="1300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FA6FE9CF-57A6-4276-B156-A057D586C817}"/>
              </a:ext>
            </a:extLst>
          </p:cNvPr>
          <p:cNvSpPr/>
          <p:nvPr/>
        </p:nvSpPr>
        <p:spPr>
          <a:xfrm>
            <a:off x="2450921" y="4242978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2</a:t>
            </a:r>
            <a:endParaRPr lang="zh-TW" altLang="en-US" sz="13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0CC97624-4214-48F0-AD29-4782AB4CA4AA}"/>
              </a:ext>
            </a:extLst>
          </p:cNvPr>
          <p:cNvSpPr/>
          <p:nvPr/>
        </p:nvSpPr>
        <p:spPr>
          <a:xfrm>
            <a:off x="2455027" y="4493378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3</a:t>
            </a:r>
            <a:endParaRPr lang="zh-TW" altLang="en-US" sz="13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4A8C7140-5CED-4855-A078-9EE8902D2444}"/>
              </a:ext>
            </a:extLst>
          </p:cNvPr>
          <p:cNvSpPr/>
          <p:nvPr/>
        </p:nvSpPr>
        <p:spPr>
          <a:xfrm>
            <a:off x="2456626" y="4727243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4</a:t>
            </a:r>
            <a:endParaRPr lang="zh-TW" altLang="en-US" sz="1300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49F71D7-9AB4-432D-A5BB-FA963FF62F44}"/>
              </a:ext>
            </a:extLst>
          </p:cNvPr>
          <p:cNvSpPr/>
          <p:nvPr/>
        </p:nvSpPr>
        <p:spPr>
          <a:xfrm>
            <a:off x="2451975" y="4970338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5</a:t>
            </a:r>
            <a:endParaRPr lang="zh-TW" altLang="en-US" sz="1300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C4024B23-2240-427F-B8AF-42B9AEA6B3AB}"/>
              </a:ext>
            </a:extLst>
          </p:cNvPr>
          <p:cNvSpPr/>
          <p:nvPr/>
        </p:nvSpPr>
        <p:spPr>
          <a:xfrm>
            <a:off x="2457694" y="5222651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6</a:t>
            </a:r>
            <a:endParaRPr lang="zh-TW" altLang="en-US" sz="1300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ACE559D9-9375-48EA-8366-3A1192349098}"/>
              </a:ext>
            </a:extLst>
          </p:cNvPr>
          <p:cNvSpPr/>
          <p:nvPr/>
        </p:nvSpPr>
        <p:spPr>
          <a:xfrm>
            <a:off x="2424402" y="5453019"/>
            <a:ext cx="35137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…</a:t>
            </a:r>
            <a:endParaRPr lang="zh-TW" altLang="en-US" sz="1300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0DC8B288-5D1B-4EDA-BEAE-F8AF037C0F9A}"/>
              </a:ext>
            </a:extLst>
          </p:cNvPr>
          <p:cNvSpPr/>
          <p:nvPr/>
        </p:nvSpPr>
        <p:spPr>
          <a:xfrm>
            <a:off x="2372232" y="5699029"/>
            <a:ext cx="532469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300" dirty="0"/>
              <a:t>N-1</a:t>
            </a:r>
            <a:endParaRPr lang="zh-TW" altLang="en-US" sz="1300" dirty="0"/>
          </a:p>
        </p:txBody>
      </p:sp>
      <p:sp>
        <p:nvSpPr>
          <p:cNvPr id="90" name="圓柱形 89">
            <a:extLst>
              <a:ext uri="{FF2B5EF4-FFF2-40B4-BE49-F238E27FC236}">
                <a16:creationId xmlns:a16="http://schemas.microsoft.com/office/drawing/2014/main" id="{D34BCC7E-0F66-4813-8C90-B82F79BF5BBA}"/>
              </a:ext>
            </a:extLst>
          </p:cNvPr>
          <p:cNvSpPr/>
          <p:nvPr/>
        </p:nvSpPr>
        <p:spPr>
          <a:xfrm>
            <a:off x="8062483" y="2898569"/>
            <a:ext cx="1462903" cy="2023905"/>
          </a:xfrm>
          <a:prstGeom prst="can">
            <a:avLst>
              <a:gd name="adj" fmla="val 1294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1" name="表格 90">
            <a:extLst>
              <a:ext uri="{FF2B5EF4-FFF2-40B4-BE49-F238E27FC236}">
                <a16:creationId xmlns:a16="http://schemas.microsoft.com/office/drawing/2014/main" id="{C6C65C38-79F1-451E-88F2-4BD148555773}"/>
              </a:ext>
            </a:extLst>
          </p:cNvPr>
          <p:cNvGraphicFramePr>
            <a:graphicFrameLocks noGrp="1"/>
          </p:cNvGraphicFramePr>
          <p:nvPr/>
        </p:nvGraphicFramePr>
        <p:xfrm>
          <a:off x="8237965" y="3296100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92" name="表格 91">
            <a:extLst>
              <a:ext uri="{FF2B5EF4-FFF2-40B4-BE49-F238E27FC236}">
                <a16:creationId xmlns:a16="http://schemas.microsoft.com/office/drawing/2014/main" id="{1CAFA875-7703-4AD9-BDB2-105508E5F52D}"/>
              </a:ext>
            </a:extLst>
          </p:cNvPr>
          <p:cNvGraphicFramePr>
            <a:graphicFrameLocks noGrp="1"/>
          </p:cNvGraphicFramePr>
          <p:nvPr/>
        </p:nvGraphicFramePr>
        <p:xfrm>
          <a:off x="8666652" y="3296100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93" name="表格 92">
            <a:extLst>
              <a:ext uri="{FF2B5EF4-FFF2-40B4-BE49-F238E27FC236}">
                <a16:creationId xmlns:a16="http://schemas.microsoft.com/office/drawing/2014/main" id="{9DC0F88F-E9B8-4F81-8CEB-2689D02E1EBB}"/>
              </a:ext>
            </a:extLst>
          </p:cNvPr>
          <p:cNvGraphicFramePr>
            <a:graphicFrameLocks noGrp="1"/>
          </p:cNvGraphicFramePr>
          <p:nvPr/>
        </p:nvGraphicFramePr>
        <p:xfrm>
          <a:off x="9095058" y="3296100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94" name="表格 93">
            <a:extLst>
              <a:ext uri="{FF2B5EF4-FFF2-40B4-BE49-F238E27FC236}">
                <a16:creationId xmlns:a16="http://schemas.microsoft.com/office/drawing/2014/main" id="{DB36A5A5-DFCA-40E5-A063-C9249DB7402D}"/>
              </a:ext>
            </a:extLst>
          </p:cNvPr>
          <p:cNvGraphicFramePr>
            <a:graphicFrameLocks noGrp="1"/>
          </p:cNvGraphicFramePr>
          <p:nvPr/>
        </p:nvGraphicFramePr>
        <p:xfrm>
          <a:off x="8248297" y="3691930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95" name="表格 94">
            <a:extLst>
              <a:ext uri="{FF2B5EF4-FFF2-40B4-BE49-F238E27FC236}">
                <a16:creationId xmlns:a16="http://schemas.microsoft.com/office/drawing/2014/main" id="{B09FF15F-40C0-4E10-9F59-5E9E90D9ED3E}"/>
              </a:ext>
            </a:extLst>
          </p:cNvPr>
          <p:cNvGraphicFramePr>
            <a:graphicFrameLocks noGrp="1"/>
          </p:cNvGraphicFramePr>
          <p:nvPr/>
        </p:nvGraphicFramePr>
        <p:xfrm>
          <a:off x="8676984" y="3691930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96" name="表格 95">
            <a:extLst>
              <a:ext uri="{FF2B5EF4-FFF2-40B4-BE49-F238E27FC236}">
                <a16:creationId xmlns:a16="http://schemas.microsoft.com/office/drawing/2014/main" id="{636614D7-AEFB-4F57-8C07-DADDB640A154}"/>
              </a:ext>
            </a:extLst>
          </p:cNvPr>
          <p:cNvGraphicFramePr>
            <a:graphicFrameLocks noGrp="1"/>
          </p:cNvGraphicFramePr>
          <p:nvPr/>
        </p:nvGraphicFramePr>
        <p:xfrm>
          <a:off x="9105390" y="3691930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97" name="表格 96">
            <a:extLst>
              <a:ext uri="{FF2B5EF4-FFF2-40B4-BE49-F238E27FC236}">
                <a16:creationId xmlns:a16="http://schemas.microsoft.com/office/drawing/2014/main" id="{08A5EDEB-CCB6-4DEB-94C1-6B5C05015CBF}"/>
              </a:ext>
            </a:extLst>
          </p:cNvPr>
          <p:cNvGraphicFramePr>
            <a:graphicFrameLocks noGrp="1"/>
          </p:cNvGraphicFramePr>
          <p:nvPr/>
        </p:nvGraphicFramePr>
        <p:xfrm>
          <a:off x="8248297" y="4087760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98" name="表格 97">
            <a:extLst>
              <a:ext uri="{FF2B5EF4-FFF2-40B4-BE49-F238E27FC236}">
                <a16:creationId xmlns:a16="http://schemas.microsoft.com/office/drawing/2014/main" id="{6A716C02-1BC3-4442-B13A-7CEECE0F537F}"/>
              </a:ext>
            </a:extLst>
          </p:cNvPr>
          <p:cNvGraphicFramePr>
            <a:graphicFrameLocks noGrp="1"/>
          </p:cNvGraphicFramePr>
          <p:nvPr/>
        </p:nvGraphicFramePr>
        <p:xfrm>
          <a:off x="8676984" y="4087760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99" name="表格 98">
            <a:extLst>
              <a:ext uri="{FF2B5EF4-FFF2-40B4-BE49-F238E27FC236}">
                <a16:creationId xmlns:a16="http://schemas.microsoft.com/office/drawing/2014/main" id="{94C66C12-7E47-48C4-AE74-C69F30EC596C}"/>
              </a:ext>
            </a:extLst>
          </p:cNvPr>
          <p:cNvGraphicFramePr>
            <a:graphicFrameLocks noGrp="1"/>
          </p:cNvGraphicFramePr>
          <p:nvPr/>
        </p:nvGraphicFramePr>
        <p:xfrm>
          <a:off x="9105390" y="4087760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100" name="表格 99">
            <a:extLst>
              <a:ext uri="{FF2B5EF4-FFF2-40B4-BE49-F238E27FC236}">
                <a16:creationId xmlns:a16="http://schemas.microsoft.com/office/drawing/2014/main" id="{61B3F6EE-0C2D-4D6F-8B00-4CCCDE989489}"/>
              </a:ext>
            </a:extLst>
          </p:cNvPr>
          <p:cNvGraphicFramePr>
            <a:graphicFrameLocks noGrp="1"/>
          </p:cNvGraphicFramePr>
          <p:nvPr/>
        </p:nvGraphicFramePr>
        <p:xfrm>
          <a:off x="8248297" y="4483590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101" name="表格 100">
            <a:extLst>
              <a:ext uri="{FF2B5EF4-FFF2-40B4-BE49-F238E27FC236}">
                <a16:creationId xmlns:a16="http://schemas.microsoft.com/office/drawing/2014/main" id="{16F5D557-574F-4852-8F17-851447DE2FBB}"/>
              </a:ext>
            </a:extLst>
          </p:cNvPr>
          <p:cNvGraphicFramePr>
            <a:graphicFrameLocks noGrp="1"/>
          </p:cNvGraphicFramePr>
          <p:nvPr/>
        </p:nvGraphicFramePr>
        <p:xfrm>
          <a:off x="8676984" y="4483590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102" name="表格 101">
            <a:extLst>
              <a:ext uri="{FF2B5EF4-FFF2-40B4-BE49-F238E27FC236}">
                <a16:creationId xmlns:a16="http://schemas.microsoft.com/office/drawing/2014/main" id="{A98A8AA1-151A-4D95-895F-46366E6BB17D}"/>
              </a:ext>
            </a:extLst>
          </p:cNvPr>
          <p:cNvGraphicFramePr>
            <a:graphicFrameLocks noGrp="1"/>
          </p:cNvGraphicFramePr>
          <p:nvPr/>
        </p:nvGraphicFramePr>
        <p:xfrm>
          <a:off x="9105390" y="4483590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90A26025-6596-4E31-9298-32AB5C0D6143}"/>
              </a:ext>
            </a:extLst>
          </p:cNvPr>
          <p:cNvSpPr txBox="1"/>
          <p:nvPr/>
        </p:nvSpPr>
        <p:spPr>
          <a:xfrm>
            <a:off x="8509360" y="4976194"/>
            <a:ext cx="721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Disk</a:t>
            </a:r>
            <a:endParaRPr lang="zh-TW" altLang="en-US" sz="1600" dirty="0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DAF32A19-F76F-4E05-B9DE-A1A5771A20B3}"/>
              </a:ext>
            </a:extLst>
          </p:cNvPr>
          <p:cNvSpPr/>
          <p:nvPr/>
        </p:nvSpPr>
        <p:spPr>
          <a:xfrm>
            <a:off x="4373240" y="3686443"/>
            <a:ext cx="1144052" cy="2324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55ECAEF3-8F7C-4172-8DF0-DDEFF589347A}"/>
              </a:ext>
            </a:extLst>
          </p:cNvPr>
          <p:cNvSpPr/>
          <p:nvPr/>
        </p:nvSpPr>
        <p:spPr>
          <a:xfrm>
            <a:off x="4414133" y="4173630"/>
            <a:ext cx="771692" cy="2318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Frame x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828EA6AB-451C-4A0F-8F29-DE34F6481AC0}"/>
              </a:ext>
            </a:extLst>
          </p:cNvPr>
          <p:cNvCxnSpPr>
            <a:cxnSpLocks/>
          </p:cNvCxnSpPr>
          <p:nvPr/>
        </p:nvCxnSpPr>
        <p:spPr>
          <a:xfrm>
            <a:off x="4830397" y="4422685"/>
            <a:ext cx="0" cy="171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99D7D33E-E5F7-4E81-8516-222C9C64FF64}"/>
              </a:ext>
            </a:extLst>
          </p:cNvPr>
          <p:cNvSpPr/>
          <p:nvPr/>
        </p:nvSpPr>
        <p:spPr>
          <a:xfrm>
            <a:off x="4444551" y="5028317"/>
            <a:ext cx="771692" cy="2318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Frame x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24" name="直線單箭頭接點 123">
            <a:extLst>
              <a:ext uri="{FF2B5EF4-FFF2-40B4-BE49-F238E27FC236}">
                <a16:creationId xmlns:a16="http://schemas.microsoft.com/office/drawing/2014/main" id="{009FD349-AA56-4AB4-B34E-B4E44195CC06}"/>
              </a:ext>
            </a:extLst>
          </p:cNvPr>
          <p:cNvCxnSpPr>
            <a:cxnSpLocks/>
            <a:stCxn id="123" idx="2"/>
            <a:endCxn id="125" idx="0"/>
          </p:cNvCxnSpPr>
          <p:nvPr/>
        </p:nvCxnSpPr>
        <p:spPr>
          <a:xfrm>
            <a:off x="4830397" y="5260177"/>
            <a:ext cx="0" cy="196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4E5B31D4-6A5C-4F44-B79E-75D1DBC7CCAB}"/>
              </a:ext>
            </a:extLst>
          </p:cNvPr>
          <p:cNvSpPr/>
          <p:nvPr/>
        </p:nvSpPr>
        <p:spPr>
          <a:xfrm>
            <a:off x="4444550" y="5456850"/>
            <a:ext cx="771693" cy="2318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Frame x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26" name="接點: 弧形 125">
            <a:extLst>
              <a:ext uri="{FF2B5EF4-FFF2-40B4-BE49-F238E27FC236}">
                <a16:creationId xmlns:a16="http://schemas.microsoft.com/office/drawing/2014/main" id="{676BF38A-13D0-4C1B-B9EB-B238C5073805}"/>
              </a:ext>
            </a:extLst>
          </p:cNvPr>
          <p:cNvCxnSpPr>
            <a:cxnSpLocks/>
            <a:stCxn id="125" idx="2"/>
            <a:endCxn id="121" idx="0"/>
          </p:cNvCxnSpPr>
          <p:nvPr/>
        </p:nvCxnSpPr>
        <p:spPr>
          <a:xfrm rot="5400000" flipH="1">
            <a:off x="4057648" y="4915961"/>
            <a:ext cx="1515080" cy="30418"/>
          </a:xfrm>
          <a:prstGeom prst="curvedConnector5">
            <a:avLst>
              <a:gd name="adj1" fmla="val -15088"/>
              <a:gd name="adj2" fmla="val -1977214"/>
              <a:gd name="adj3" fmla="val 11508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35ACB0E0-8FD9-49E4-A662-C6FB542E864C}"/>
              </a:ext>
            </a:extLst>
          </p:cNvPr>
          <p:cNvSpPr txBox="1"/>
          <p:nvPr/>
        </p:nvSpPr>
        <p:spPr>
          <a:xfrm>
            <a:off x="4676883" y="4591074"/>
            <a:ext cx="400110" cy="2275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1400" dirty="0"/>
              <a:t>…</a:t>
            </a:r>
            <a:endParaRPr lang="zh-TW" altLang="en-US" sz="1400" dirty="0"/>
          </a:p>
        </p:txBody>
      </p:sp>
      <p:cxnSp>
        <p:nvCxnSpPr>
          <p:cNvPr id="128" name="直線單箭頭接點 127">
            <a:extLst>
              <a:ext uri="{FF2B5EF4-FFF2-40B4-BE49-F238E27FC236}">
                <a16:creationId xmlns:a16="http://schemas.microsoft.com/office/drawing/2014/main" id="{7189117F-4B9B-48DC-8F5F-5B4455C6CA09}"/>
              </a:ext>
            </a:extLst>
          </p:cNvPr>
          <p:cNvCxnSpPr>
            <a:cxnSpLocks/>
          </p:cNvCxnSpPr>
          <p:nvPr/>
        </p:nvCxnSpPr>
        <p:spPr>
          <a:xfrm>
            <a:off x="4824047" y="4818589"/>
            <a:ext cx="0" cy="171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23FFEEAC-DEF4-4D64-80D8-54091CDE081D}"/>
              </a:ext>
            </a:extLst>
          </p:cNvPr>
          <p:cNvSpPr txBox="1"/>
          <p:nvPr/>
        </p:nvSpPr>
        <p:spPr>
          <a:xfrm>
            <a:off x="4373240" y="6034538"/>
            <a:ext cx="1261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Free-Frame List</a:t>
            </a:r>
            <a:endParaRPr lang="zh-TW" altLang="en-US" sz="1200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2BB0C993-F249-4644-AA1C-A9505E67A67E}"/>
              </a:ext>
            </a:extLst>
          </p:cNvPr>
          <p:cNvSpPr/>
          <p:nvPr/>
        </p:nvSpPr>
        <p:spPr>
          <a:xfrm>
            <a:off x="2454151" y="3767489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0</a:t>
            </a:r>
            <a:endParaRPr lang="zh-TW" altLang="en-US" sz="1300" dirty="0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C17292AC-FD67-4E06-8480-B81095F36BE8}"/>
              </a:ext>
            </a:extLst>
          </p:cNvPr>
          <p:cNvSpPr/>
          <p:nvPr/>
        </p:nvSpPr>
        <p:spPr>
          <a:xfrm>
            <a:off x="9852076" y="1358201"/>
            <a:ext cx="2242863" cy="13500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4" name="文字方塊 173">
            <a:extLst>
              <a:ext uri="{FF2B5EF4-FFF2-40B4-BE49-F238E27FC236}">
                <a16:creationId xmlns:a16="http://schemas.microsoft.com/office/drawing/2014/main" id="{43C5B549-2839-4B2C-8764-A2FE84ED6B7A}"/>
              </a:ext>
            </a:extLst>
          </p:cNvPr>
          <p:cNvSpPr txBox="1"/>
          <p:nvPr/>
        </p:nvSpPr>
        <p:spPr>
          <a:xfrm>
            <a:off x="10227738" y="2684633"/>
            <a:ext cx="1330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trace_output.txt</a:t>
            </a:r>
            <a:endParaRPr lang="zh-TW" altLang="en-US" sz="1400" dirty="0"/>
          </a:p>
        </p:txBody>
      </p:sp>
      <p:sp>
        <p:nvSpPr>
          <p:cNvPr id="175" name="文字方塊 174">
            <a:extLst>
              <a:ext uri="{FF2B5EF4-FFF2-40B4-BE49-F238E27FC236}">
                <a16:creationId xmlns:a16="http://schemas.microsoft.com/office/drawing/2014/main" id="{35095478-F055-4B46-BFD6-B6B6E06CE0D8}"/>
              </a:ext>
            </a:extLst>
          </p:cNvPr>
          <p:cNvSpPr txBox="1"/>
          <p:nvPr/>
        </p:nvSpPr>
        <p:spPr>
          <a:xfrm>
            <a:off x="9825613" y="1374668"/>
            <a:ext cx="21970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1000" dirty="0">
                <a:solidFill>
                  <a:schemeClr val="bg1"/>
                </a:solidFill>
                <a:ea typeface="Source Code Pro" panose="020B0509030403020204" pitchFamily="49" charset="0"/>
              </a:rPr>
              <a:t>Process A, TLB Hit, 1=&gt;0</a:t>
            </a:r>
          </a:p>
          <a:p>
            <a:pPr marL="0" lvl="1"/>
            <a:r>
              <a:rPr lang="en-US" altLang="zh-TW" sz="1000" dirty="0">
                <a:solidFill>
                  <a:schemeClr val="bg1"/>
                </a:solidFill>
                <a:ea typeface="Source Code Pro" panose="020B0509030403020204" pitchFamily="49" charset="0"/>
              </a:rPr>
              <a:t>Process A, TLB Miss, Page Hit, 0=&gt;3</a:t>
            </a:r>
          </a:p>
          <a:p>
            <a:pPr marL="0" lvl="1"/>
            <a:r>
              <a:rPr lang="en-US" altLang="zh-TW" sz="1000" dirty="0">
                <a:solidFill>
                  <a:schemeClr val="bg1"/>
                </a:solidFill>
                <a:ea typeface="Source Code Pro" panose="020B0509030403020204" pitchFamily="49" charset="0"/>
              </a:rPr>
              <a:t>Process A, TLB Hit, 0=&gt;3</a:t>
            </a:r>
          </a:p>
          <a:p>
            <a:pPr marL="0" lvl="1"/>
            <a:r>
              <a:rPr lang="en-US" altLang="zh-TW" sz="1000" dirty="0">
                <a:solidFill>
                  <a:schemeClr val="bg1"/>
                </a:solidFill>
                <a:ea typeface="Source Code Pro" panose="020B0509030403020204" pitchFamily="49" charset="0"/>
              </a:rPr>
              <a:t>Process A, TLB Miss, Page Fault, 6, Evict 3 of Process A to 0, 2 &lt;&lt; -1</a:t>
            </a:r>
          </a:p>
          <a:p>
            <a:pPr marL="0" lvl="1"/>
            <a:r>
              <a:rPr lang="en-US" altLang="zh-TW" sz="1000" dirty="0">
                <a:solidFill>
                  <a:schemeClr val="bg1"/>
                </a:solidFill>
                <a:ea typeface="Source Code Pro" panose="020B0509030403020204" pitchFamily="49" charset="0"/>
              </a:rPr>
              <a:t>Process A, TLB Hit, 2=&gt;6</a:t>
            </a:r>
          </a:p>
          <a:p>
            <a:pPr marL="0" lvl="1"/>
            <a:r>
              <a:rPr lang="en-US" altLang="zh-TW" sz="1000" dirty="0">
                <a:solidFill>
                  <a:schemeClr val="bg1"/>
                </a:solidFill>
                <a:ea typeface="Source Code Pro" panose="020B0509030403020204" pitchFamily="49" charset="0"/>
              </a:rPr>
              <a:t>Process B, TLB Miss, Page Hit, 1=&gt;4</a:t>
            </a:r>
          </a:p>
          <a:p>
            <a:pPr marL="0" lvl="1"/>
            <a:r>
              <a:rPr lang="en-US" altLang="zh-TW" sz="1000" dirty="0">
                <a:solidFill>
                  <a:schemeClr val="bg1"/>
                </a:solidFill>
                <a:ea typeface="Source Code Pro" panose="020B0509030403020204" pitchFamily="49" charset="0"/>
              </a:rPr>
              <a:t>Process B, TLB Hit, 1=&gt;4</a:t>
            </a:r>
          </a:p>
          <a:p>
            <a:pPr marL="0" lvl="1"/>
            <a:endParaRPr lang="en-US" altLang="zh-TW" sz="1000" dirty="0">
              <a:solidFill>
                <a:schemeClr val="bg1"/>
              </a:solidFill>
              <a:ea typeface="Source Code Pro" panose="020B0509030403020204" pitchFamily="49" charset="0"/>
            </a:endParaRPr>
          </a:p>
        </p:txBody>
      </p:sp>
      <p:sp>
        <p:nvSpPr>
          <p:cNvPr id="186" name="矩形: 圓角 185">
            <a:extLst>
              <a:ext uri="{FF2B5EF4-FFF2-40B4-BE49-F238E27FC236}">
                <a16:creationId xmlns:a16="http://schemas.microsoft.com/office/drawing/2014/main" id="{8C9FD408-FAA7-48EE-A9AD-CA41CA821DF7}"/>
              </a:ext>
            </a:extLst>
          </p:cNvPr>
          <p:cNvSpPr/>
          <p:nvPr/>
        </p:nvSpPr>
        <p:spPr>
          <a:xfrm>
            <a:off x="8104438" y="1892560"/>
            <a:ext cx="1507875" cy="45524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Access information for each reference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88" name="箭號: 向右 187">
            <a:extLst>
              <a:ext uri="{FF2B5EF4-FFF2-40B4-BE49-F238E27FC236}">
                <a16:creationId xmlns:a16="http://schemas.microsoft.com/office/drawing/2014/main" id="{302CB0CF-34F1-4AA2-88D2-00BD33FFDA81}"/>
              </a:ext>
            </a:extLst>
          </p:cNvPr>
          <p:cNvSpPr/>
          <p:nvPr/>
        </p:nvSpPr>
        <p:spPr>
          <a:xfrm>
            <a:off x="1662632" y="2151127"/>
            <a:ext cx="387319" cy="15835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ED86EAF-FFCE-44A9-9A8D-D1D39F652E09}"/>
              </a:ext>
            </a:extLst>
          </p:cNvPr>
          <p:cNvSpPr/>
          <p:nvPr/>
        </p:nvSpPr>
        <p:spPr>
          <a:xfrm>
            <a:off x="5920994" y="4212320"/>
            <a:ext cx="771692" cy="2318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Page 3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6101C15D-442A-496E-8420-F80B0995F71D}"/>
              </a:ext>
            </a:extLst>
          </p:cNvPr>
          <p:cNvSpPr/>
          <p:nvPr/>
        </p:nvSpPr>
        <p:spPr>
          <a:xfrm>
            <a:off x="5951412" y="5067007"/>
            <a:ext cx="771692" cy="2318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Page 6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9B34A76-BEF6-4BC4-95F5-C9543CD40545}"/>
              </a:ext>
            </a:extLst>
          </p:cNvPr>
          <p:cNvSpPr/>
          <p:nvPr/>
        </p:nvSpPr>
        <p:spPr>
          <a:xfrm>
            <a:off x="5951411" y="5495540"/>
            <a:ext cx="771693" cy="2318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Page 4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0F7EEEAF-753A-494B-86E3-2B4FE25CE8B5}"/>
              </a:ext>
            </a:extLst>
          </p:cNvPr>
          <p:cNvSpPr/>
          <p:nvPr/>
        </p:nvSpPr>
        <p:spPr>
          <a:xfrm>
            <a:off x="120111" y="5831083"/>
            <a:ext cx="448756" cy="2318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B78D1E88-2553-49E0-90C5-8153562F5AFC}"/>
              </a:ext>
            </a:extLst>
          </p:cNvPr>
          <p:cNvSpPr/>
          <p:nvPr/>
        </p:nvSpPr>
        <p:spPr>
          <a:xfrm>
            <a:off x="120110" y="6197319"/>
            <a:ext cx="448757" cy="2318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681E5228-86C5-4548-BA6C-54D668E64EDE}"/>
              </a:ext>
            </a:extLst>
          </p:cNvPr>
          <p:cNvSpPr/>
          <p:nvPr/>
        </p:nvSpPr>
        <p:spPr>
          <a:xfrm>
            <a:off x="120110" y="6557711"/>
            <a:ext cx="448757" cy="2318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3B458B6F-5D07-4F75-A1BD-D52538CA7179}"/>
              </a:ext>
            </a:extLst>
          </p:cNvPr>
          <p:cNvSpPr txBox="1"/>
          <p:nvPr/>
        </p:nvSpPr>
        <p:spPr>
          <a:xfrm>
            <a:off x="529959" y="6519446"/>
            <a:ext cx="1035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Process C</a:t>
            </a:r>
            <a:endParaRPr lang="zh-TW" altLang="en-US" sz="1400" dirty="0"/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024C1106-1787-408C-AAD5-E68900EA2A48}"/>
              </a:ext>
            </a:extLst>
          </p:cNvPr>
          <p:cNvSpPr txBox="1"/>
          <p:nvPr/>
        </p:nvSpPr>
        <p:spPr>
          <a:xfrm>
            <a:off x="522599" y="6142723"/>
            <a:ext cx="1035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Process B</a:t>
            </a:r>
            <a:endParaRPr lang="zh-TW" altLang="en-US" sz="1400" dirty="0"/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9D467167-A0C9-42E8-99A9-343AD472AAD7}"/>
              </a:ext>
            </a:extLst>
          </p:cNvPr>
          <p:cNvSpPr txBox="1"/>
          <p:nvPr/>
        </p:nvSpPr>
        <p:spPr>
          <a:xfrm>
            <a:off x="521239" y="5803655"/>
            <a:ext cx="1035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Process A</a:t>
            </a:r>
            <a:endParaRPr lang="zh-TW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E2B5CB-9434-4AE0-BFFE-9520D3463B04}"/>
              </a:ext>
            </a:extLst>
          </p:cNvPr>
          <p:cNvSpPr/>
          <p:nvPr/>
        </p:nvSpPr>
        <p:spPr>
          <a:xfrm>
            <a:off x="4977972" y="6481975"/>
            <a:ext cx="24352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Overview of Memory Manager</a:t>
            </a:r>
            <a:endParaRPr lang="zh-TW" altLang="en-US" sz="1400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9F9A2889-980F-48B9-A6E4-B88C1177D2B9}"/>
              </a:ext>
            </a:extLst>
          </p:cNvPr>
          <p:cNvSpPr/>
          <p:nvPr/>
        </p:nvSpPr>
        <p:spPr>
          <a:xfrm>
            <a:off x="30995" y="3949272"/>
            <a:ext cx="2015941" cy="1015663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anchor="ctr">
            <a:spAutoFit/>
          </a:bodyPr>
          <a:lstStyle/>
          <a:p>
            <a:pPr marL="0" lvl="1"/>
            <a:r>
              <a:rPr lang="en-US" altLang="zh-TW" sz="1000" dirty="0">
                <a:solidFill>
                  <a:schemeClr val="bg1"/>
                </a:solidFill>
                <a:latin typeface="+mj-lt"/>
                <a:ea typeface="Source Code Pro" panose="020B0509030403020204" pitchFamily="49" charset="0"/>
              </a:rPr>
              <a:t>TLB Replacement Policy: LRU</a:t>
            </a:r>
          </a:p>
          <a:p>
            <a:pPr marL="0" lvl="1"/>
            <a:r>
              <a:rPr lang="en-US" altLang="zh-TW" sz="1000" dirty="0">
                <a:solidFill>
                  <a:schemeClr val="bg1"/>
                </a:solidFill>
                <a:latin typeface="+mj-lt"/>
                <a:ea typeface="Source Code Pro" panose="020B0509030403020204" pitchFamily="49" charset="0"/>
              </a:rPr>
              <a:t>Page Replacement Policy: FIFO</a:t>
            </a:r>
          </a:p>
          <a:p>
            <a:pPr marL="0" lvl="1"/>
            <a:r>
              <a:rPr lang="en-US" altLang="zh-TW" sz="1000" dirty="0">
                <a:solidFill>
                  <a:schemeClr val="bg1"/>
                </a:solidFill>
                <a:latin typeface="+mj-lt"/>
                <a:ea typeface="Source Code Pro" panose="020B0509030403020204" pitchFamily="49" charset="0"/>
              </a:rPr>
              <a:t>Frame Allocation Policy: GLOBAL</a:t>
            </a:r>
          </a:p>
          <a:p>
            <a:pPr marL="0" lvl="1"/>
            <a:r>
              <a:rPr lang="en-US" altLang="zh-TW" sz="1000" dirty="0">
                <a:solidFill>
                  <a:schemeClr val="bg1"/>
                </a:solidFill>
                <a:latin typeface="+mj-lt"/>
                <a:ea typeface="Source Code Pro" panose="020B0509030403020204" pitchFamily="49" charset="0"/>
              </a:rPr>
              <a:t>Number of Processes: 3</a:t>
            </a:r>
          </a:p>
          <a:p>
            <a:pPr marL="0" lvl="1"/>
            <a:r>
              <a:rPr lang="en-US" altLang="zh-TW" sz="1000" dirty="0">
                <a:solidFill>
                  <a:schemeClr val="bg1"/>
                </a:solidFill>
                <a:latin typeface="+mj-lt"/>
                <a:ea typeface="Source Code Pro" panose="020B0509030403020204" pitchFamily="49" charset="0"/>
              </a:rPr>
              <a:t>Number of Virtual Page: 2048</a:t>
            </a:r>
          </a:p>
          <a:p>
            <a:pPr marL="0" lvl="1"/>
            <a:r>
              <a:rPr lang="en-US" altLang="zh-TW" sz="1000" dirty="0">
                <a:solidFill>
                  <a:schemeClr val="bg1"/>
                </a:solidFill>
                <a:latin typeface="+mj-lt"/>
                <a:ea typeface="Source Code Pro" panose="020B0509030403020204" pitchFamily="49" charset="0"/>
              </a:rPr>
              <a:t>Number of Physical Frame: 1024</a:t>
            </a:r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AF5A8523-9CBC-46E6-B0A2-7395CBC4B41A}"/>
              </a:ext>
            </a:extLst>
          </p:cNvPr>
          <p:cNvSpPr txBox="1"/>
          <p:nvPr/>
        </p:nvSpPr>
        <p:spPr>
          <a:xfrm>
            <a:off x="448179" y="4924864"/>
            <a:ext cx="1591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sys_config.txt</a:t>
            </a:r>
            <a:endParaRPr lang="zh-TW" altLang="en-US" sz="1400" dirty="0"/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0631040B-7041-4D19-95BC-56ED3596DDA6}"/>
              </a:ext>
            </a:extLst>
          </p:cNvPr>
          <p:cNvCxnSpPr>
            <a:stCxn id="112" idx="0"/>
          </p:cNvCxnSpPr>
          <p:nvPr/>
        </p:nvCxnSpPr>
        <p:spPr>
          <a:xfrm rot="5400000" flipH="1" flipV="1">
            <a:off x="1392476" y="3236358"/>
            <a:ext cx="359405" cy="106642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1ACEDCF9-B7E8-4518-BA3C-4C51307E34D0}"/>
              </a:ext>
            </a:extLst>
          </p:cNvPr>
          <p:cNvCxnSpPr>
            <a:cxnSpLocks/>
          </p:cNvCxnSpPr>
          <p:nvPr/>
        </p:nvCxnSpPr>
        <p:spPr>
          <a:xfrm>
            <a:off x="9612313" y="2120183"/>
            <a:ext cx="2397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63E23898-88FB-4C3A-ACCB-03AF75D078DD}"/>
              </a:ext>
            </a:extLst>
          </p:cNvPr>
          <p:cNvSpPr txBox="1"/>
          <p:nvPr/>
        </p:nvSpPr>
        <p:spPr>
          <a:xfrm>
            <a:off x="2390782" y="3127445"/>
            <a:ext cx="1116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TLB Miss</a:t>
            </a:r>
            <a:endParaRPr lang="zh-TW" altLang="en-US" sz="1400" dirty="0"/>
          </a:p>
        </p:txBody>
      </p:sp>
      <p:cxnSp>
        <p:nvCxnSpPr>
          <p:cNvPr id="114" name="肘形接點 38">
            <a:extLst>
              <a:ext uri="{FF2B5EF4-FFF2-40B4-BE49-F238E27FC236}">
                <a16:creationId xmlns:a16="http://schemas.microsoft.com/office/drawing/2014/main" id="{F1D88DEC-2DF4-419A-AF9E-DC539D337789}"/>
              </a:ext>
            </a:extLst>
          </p:cNvPr>
          <p:cNvCxnSpPr>
            <a:cxnSpLocks/>
            <a:endCxn id="82" idx="3"/>
          </p:cNvCxnSpPr>
          <p:nvPr/>
        </p:nvCxnSpPr>
        <p:spPr>
          <a:xfrm rot="16200000" flipH="1">
            <a:off x="1663158" y="3090920"/>
            <a:ext cx="1817284" cy="300746"/>
          </a:xfrm>
          <a:prstGeom prst="bentConnector4">
            <a:avLst>
              <a:gd name="adj1" fmla="val 45978"/>
              <a:gd name="adj2" fmla="val 34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547299B2-CC46-479B-95C2-4C3A2480C556}"/>
              </a:ext>
            </a:extLst>
          </p:cNvPr>
          <p:cNvSpPr txBox="1"/>
          <p:nvPr/>
        </p:nvSpPr>
        <p:spPr>
          <a:xfrm>
            <a:off x="3425057" y="3800604"/>
            <a:ext cx="1063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Page Hit</a:t>
            </a:r>
            <a:endParaRPr lang="zh-TW" altLang="en-US" sz="1400" dirty="0"/>
          </a:p>
        </p:txBody>
      </p:sp>
      <p:cxnSp>
        <p:nvCxnSpPr>
          <p:cNvPr id="135" name="接點: 肘形 134">
            <a:extLst>
              <a:ext uri="{FF2B5EF4-FFF2-40B4-BE49-F238E27FC236}">
                <a16:creationId xmlns:a16="http://schemas.microsoft.com/office/drawing/2014/main" id="{AF228158-D6CE-4156-97FC-C3794C086D65}"/>
              </a:ext>
            </a:extLst>
          </p:cNvPr>
          <p:cNvCxnSpPr>
            <a:cxnSpLocks/>
            <a:endCxn id="136" idx="0"/>
          </p:cNvCxnSpPr>
          <p:nvPr/>
        </p:nvCxnSpPr>
        <p:spPr>
          <a:xfrm>
            <a:off x="9696790" y="4176859"/>
            <a:ext cx="1263486" cy="63194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6" name="矩形 135">
            <a:extLst>
              <a:ext uri="{FF2B5EF4-FFF2-40B4-BE49-F238E27FC236}">
                <a16:creationId xmlns:a16="http://schemas.microsoft.com/office/drawing/2014/main" id="{5E10A900-A0E8-4D4D-8426-5F6AD2A01F77}"/>
              </a:ext>
            </a:extLst>
          </p:cNvPr>
          <p:cNvSpPr/>
          <p:nvPr/>
        </p:nvSpPr>
        <p:spPr>
          <a:xfrm>
            <a:off x="9825613" y="4808801"/>
            <a:ext cx="2269326" cy="707886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anchor="ctr">
            <a:spAutoFit/>
          </a:bodyPr>
          <a:lstStyle/>
          <a:p>
            <a:pPr marL="0" lvl="1"/>
            <a:r>
              <a:rPr lang="en-US" altLang="zh-TW" sz="1000" dirty="0">
                <a:solidFill>
                  <a:schemeClr val="bg1"/>
                </a:solidFill>
                <a:latin typeface="+mj-lt"/>
                <a:ea typeface="Source Code Pro" panose="020B0509030403020204" pitchFamily="49" charset="0"/>
              </a:rPr>
              <a:t>Process A, Effective Access Time = 150</a:t>
            </a:r>
            <a:br>
              <a:rPr lang="en-US" altLang="zh-TW" sz="1000" dirty="0">
                <a:solidFill>
                  <a:schemeClr val="bg1"/>
                </a:solidFill>
                <a:latin typeface="+mj-lt"/>
                <a:ea typeface="Source Code Pro" panose="020B0509030403020204" pitchFamily="49" charset="0"/>
              </a:rPr>
            </a:br>
            <a:r>
              <a:rPr lang="en-US" altLang="zh-TW" sz="1000" dirty="0">
                <a:solidFill>
                  <a:schemeClr val="bg1"/>
                </a:solidFill>
                <a:latin typeface="+mj-lt"/>
                <a:ea typeface="Source Code Pro" panose="020B0509030403020204" pitchFamily="49" charset="0"/>
              </a:rPr>
              <a:t>Process B, </a:t>
            </a:r>
            <a:r>
              <a:rPr lang="en-US" altLang="zh-TW" sz="1000" dirty="0">
                <a:solidFill>
                  <a:schemeClr val="bg1"/>
                </a:solidFill>
                <a:ea typeface="Source Code Pro" panose="020B0509030403020204" pitchFamily="49" charset="0"/>
              </a:rPr>
              <a:t>Effective Access Time = 75</a:t>
            </a:r>
            <a:br>
              <a:rPr lang="en-US" altLang="zh-TW" sz="1000" dirty="0">
                <a:solidFill>
                  <a:schemeClr val="bg1"/>
                </a:solidFill>
                <a:latin typeface="+mj-lt"/>
                <a:ea typeface="Source Code Pro" panose="020B0509030403020204" pitchFamily="49" charset="0"/>
              </a:rPr>
            </a:br>
            <a:r>
              <a:rPr lang="en-US" altLang="zh-TW" sz="1000" dirty="0">
                <a:solidFill>
                  <a:schemeClr val="bg1"/>
                </a:solidFill>
                <a:latin typeface="+mj-lt"/>
                <a:ea typeface="Source Code Pro" panose="020B0509030403020204" pitchFamily="49" charset="0"/>
              </a:rPr>
              <a:t>Process A, Page Fault Rate: 0.800</a:t>
            </a:r>
          </a:p>
          <a:p>
            <a:pPr marL="0" lvl="1"/>
            <a:r>
              <a:rPr lang="en-US" altLang="zh-TW" sz="1000" dirty="0">
                <a:solidFill>
                  <a:schemeClr val="bg1"/>
                </a:solidFill>
                <a:ea typeface="Source Code Pro" panose="020B0509030403020204" pitchFamily="49" charset="0"/>
              </a:rPr>
              <a:t>Process B, Page Fault Rate: 0.770</a:t>
            </a: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64004890-8D5A-4751-9F19-53552870A8F3}"/>
              </a:ext>
            </a:extLst>
          </p:cNvPr>
          <p:cNvSpPr/>
          <p:nvPr/>
        </p:nvSpPr>
        <p:spPr>
          <a:xfrm>
            <a:off x="10478350" y="5513709"/>
            <a:ext cx="9989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analysis.txt</a:t>
            </a:r>
            <a:endParaRPr lang="zh-TW" altLang="en-US" sz="1400" dirty="0"/>
          </a:p>
        </p:txBody>
      </p:sp>
      <p:sp>
        <p:nvSpPr>
          <p:cNvPr id="138" name="矩形: 圓角 137">
            <a:extLst>
              <a:ext uri="{FF2B5EF4-FFF2-40B4-BE49-F238E27FC236}">
                <a16:creationId xmlns:a16="http://schemas.microsoft.com/office/drawing/2014/main" id="{AC3E8C1E-CD35-4FBB-94BB-C6E501302244}"/>
              </a:ext>
            </a:extLst>
          </p:cNvPr>
          <p:cNvSpPr/>
          <p:nvPr/>
        </p:nvSpPr>
        <p:spPr>
          <a:xfrm>
            <a:off x="10152392" y="3537300"/>
            <a:ext cx="1887677" cy="5714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Based on the access information, generate the analysis for each process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09" name="矩形: 圓角 108">
            <a:extLst>
              <a:ext uri="{FF2B5EF4-FFF2-40B4-BE49-F238E27FC236}">
                <a16:creationId xmlns:a16="http://schemas.microsoft.com/office/drawing/2014/main" id="{98D4656C-4F9E-413E-9EC9-FEBB7065A702}"/>
              </a:ext>
            </a:extLst>
          </p:cNvPr>
          <p:cNvSpPr/>
          <p:nvPr/>
        </p:nvSpPr>
        <p:spPr>
          <a:xfrm>
            <a:off x="3940631" y="2801878"/>
            <a:ext cx="333204" cy="23706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1</a:t>
            </a:r>
            <a:endParaRPr lang="zh-TW" altLang="en-US" sz="1300" dirty="0">
              <a:solidFill>
                <a:schemeClr val="tx1"/>
              </a:solidFill>
            </a:endParaRPr>
          </a:p>
        </p:txBody>
      </p:sp>
      <p:sp>
        <p:nvSpPr>
          <p:cNvPr id="110" name="矩形: 圓角 109">
            <a:extLst>
              <a:ext uri="{FF2B5EF4-FFF2-40B4-BE49-F238E27FC236}">
                <a16:creationId xmlns:a16="http://schemas.microsoft.com/office/drawing/2014/main" id="{6159F64C-D759-44C7-9D42-D62405E5E0B0}"/>
              </a:ext>
            </a:extLst>
          </p:cNvPr>
          <p:cNvSpPr/>
          <p:nvPr/>
        </p:nvSpPr>
        <p:spPr>
          <a:xfrm>
            <a:off x="4531481" y="2801878"/>
            <a:ext cx="333204" cy="23706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4</a:t>
            </a:r>
            <a:endParaRPr lang="zh-TW" altLang="en-US" sz="1300" dirty="0">
              <a:solidFill>
                <a:schemeClr val="tx1"/>
              </a:solidFill>
            </a:endParaRPr>
          </a:p>
        </p:txBody>
      </p:sp>
      <p:cxnSp>
        <p:nvCxnSpPr>
          <p:cNvPr id="116" name="肘形接點 38">
            <a:extLst>
              <a:ext uri="{FF2B5EF4-FFF2-40B4-BE49-F238E27FC236}">
                <a16:creationId xmlns:a16="http://schemas.microsoft.com/office/drawing/2014/main" id="{4A019799-AE7C-4B3D-BC84-1BF1F6BD066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97187" y="1956893"/>
            <a:ext cx="639276" cy="139079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DB513C52-F772-43E2-ABFF-ACEA89A2F64E}"/>
              </a:ext>
            </a:extLst>
          </p:cNvPr>
          <p:cNvSpPr txBox="1"/>
          <p:nvPr/>
        </p:nvSpPr>
        <p:spPr>
          <a:xfrm>
            <a:off x="5395197" y="2939043"/>
            <a:ext cx="1116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TLB Hit</a:t>
            </a:r>
            <a:endParaRPr lang="zh-TW" altLang="en-US" sz="1200" dirty="0"/>
          </a:p>
        </p:txBody>
      </p:sp>
      <p:cxnSp>
        <p:nvCxnSpPr>
          <p:cNvPr id="118" name="接點: 肘形 117">
            <a:extLst>
              <a:ext uri="{FF2B5EF4-FFF2-40B4-BE49-F238E27FC236}">
                <a16:creationId xmlns:a16="http://schemas.microsoft.com/office/drawing/2014/main" id="{C9ABA1A2-B59C-4C6A-919C-A8ACB3C5C4B6}"/>
              </a:ext>
            </a:extLst>
          </p:cNvPr>
          <p:cNvCxnSpPr>
            <a:cxnSpLocks/>
          </p:cNvCxnSpPr>
          <p:nvPr/>
        </p:nvCxnSpPr>
        <p:spPr>
          <a:xfrm flipV="1">
            <a:off x="5019535" y="1745908"/>
            <a:ext cx="2169382" cy="12192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矩形 130">
            <a:extLst>
              <a:ext uri="{FF2B5EF4-FFF2-40B4-BE49-F238E27FC236}">
                <a16:creationId xmlns:a16="http://schemas.microsoft.com/office/drawing/2014/main" id="{037FDCB8-D0BC-4AC6-94ED-DB36AEAFF720}"/>
              </a:ext>
            </a:extLst>
          </p:cNvPr>
          <p:cNvSpPr/>
          <p:nvPr/>
        </p:nvSpPr>
        <p:spPr>
          <a:xfrm>
            <a:off x="2800640" y="2489629"/>
            <a:ext cx="941493" cy="3934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update TLB entry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6607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 animBg="1"/>
      <p:bldP spid="117" grpId="0"/>
      <p:bldP spid="1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28E0F0-A79F-42F8-9DA3-3FEAE53B4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</a:t>
            </a:r>
            <a:r>
              <a:rPr lang="zh-TW" altLang="en-US" dirty="0"/>
              <a:t> 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D9C719-5E59-410C-A0D5-E6EAA44CD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61467"/>
            <a:ext cx="10818707" cy="5160008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400" dirty="0"/>
              <a:t>Implement a paging based memory manager with TLB support</a:t>
            </a:r>
          </a:p>
          <a:p>
            <a:pPr lvl="1"/>
            <a:r>
              <a:rPr lang="en-US" altLang="zh-TW" sz="1800" dirty="0"/>
              <a:t>Allocate/manage physical frames for </a:t>
            </a:r>
            <a:r>
              <a:rPr lang="en-US" altLang="zh-TW" sz="1800" dirty="0">
                <a:solidFill>
                  <a:srgbClr val="FF0000"/>
                </a:solidFill>
              </a:rPr>
              <a:t>multiple processes</a:t>
            </a:r>
          </a:p>
          <a:p>
            <a:pPr lvl="1"/>
            <a:r>
              <a:rPr lang="en-US" altLang="zh-TW" sz="1800" dirty="0"/>
              <a:t>Use a TLB to speed up address translation by software simulation</a:t>
            </a:r>
          </a:p>
          <a:p>
            <a:pPr lvl="1"/>
            <a:r>
              <a:rPr lang="en-US" altLang="zh-TW" sz="1800" dirty="0"/>
              <a:t>Use an one-level page table for mapping virtual pages to physical frames</a:t>
            </a:r>
          </a:p>
          <a:p>
            <a:r>
              <a:rPr lang="en-US" altLang="zh-TW" sz="2400" dirty="0"/>
              <a:t>When the page table has been updated</a:t>
            </a:r>
          </a:p>
          <a:p>
            <a:pPr lvl="1"/>
            <a:r>
              <a:rPr lang="fr-FR" altLang="zh-TW" sz="1800" dirty="0"/>
              <a:t>Ensure that TLB/page table are consistent</a:t>
            </a:r>
          </a:p>
          <a:p>
            <a:r>
              <a:rPr lang="en-US" altLang="zh-TW" sz="2400" dirty="0"/>
              <a:t>When the process has been switched</a:t>
            </a:r>
          </a:p>
          <a:p>
            <a:pPr lvl="1"/>
            <a:r>
              <a:rPr lang="en-US" altLang="zh-TW" sz="1800" dirty="0"/>
              <a:t>Flush TLB and change PTBR</a:t>
            </a:r>
          </a:p>
          <a:p>
            <a:r>
              <a:rPr lang="en-US" altLang="zh-TW" sz="2400" dirty="0"/>
              <a:t>TLB Replacement Policy</a:t>
            </a:r>
          </a:p>
          <a:p>
            <a:pPr lvl="1"/>
            <a:r>
              <a:rPr lang="en-US" altLang="zh-TW" sz="1800" dirty="0"/>
              <a:t>Random</a:t>
            </a:r>
          </a:p>
          <a:p>
            <a:pPr lvl="1"/>
            <a:r>
              <a:rPr lang="en-US" altLang="zh-TW" sz="1800" dirty="0"/>
              <a:t>LRU</a:t>
            </a:r>
          </a:p>
          <a:p>
            <a:r>
              <a:rPr lang="en-US" altLang="zh-TW" sz="2400" dirty="0"/>
              <a:t>Page Replacement Policy</a:t>
            </a:r>
          </a:p>
          <a:p>
            <a:pPr lvl="1"/>
            <a:r>
              <a:rPr lang="en-US" altLang="zh-TW" sz="1800" dirty="0"/>
              <a:t>FIFO</a:t>
            </a:r>
          </a:p>
          <a:p>
            <a:pPr lvl="1"/>
            <a:r>
              <a:rPr lang="en-US" altLang="zh-TW" sz="1800" dirty="0"/>
              <a:t>Clock</a:t>
            </a:r>
          </a:p>
          <a:p>
            <a:r>
              <a:rPr lang="en-US" altLang="zh-TW" sz="2400" dirty="0"/>
              <a:t>Frame Allocation Policy</a:t>
            </a:r>
          </a:p>
          <a:p>
            <a:pPr lvl="1"/>
            <a:r>
              <a:rPr lang="en-US" altLang="zh-TW" sz="1800" dirty="0"/>
              <a:t>Global</a:t>
            </a:r>
          </a:p>
          <a:p>
            <a:pPr lvl="1"/>
            <a:r>
              <a:rPr lang="en-US" altLang="zh-TW" sz="1800" dirty="0"/>
              <a:t>Local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E4CA3B-FEF2-49FD-9695-AF330481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3400-09A3-44F8-BF0A-22E10DD8A51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043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</a:t>
            </a:r>
            <a:r>
              <a:rPr lang="zh-TW" altLang="en-US" dirty="0"/>
              <a:t> 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931434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Show the </a:t>
            </a:r>
            <a:r>
              <a:rPr lang="en-US" altLang="zh-TW" dirty="0">
                <a:solidFill>
                  <a:srgbClr val="FF0000"/>
                </a:solidFill>
              </a:rPr>
              <a:t>TLB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miss/hit</a:t>
            </a:r>
            <a:r>
              <a:rPr lang="en-US" altLang="zh-TW" b="1" dirty="0"/>
              <a:t> </a:t>
            </a:r>
            <a:r>
              <a:rPr lang="en-US" altLang="zh-TW" dirty="0"/>
              <a:t>and related information for each reference in trace file on the output file.</a:t>
            </a:r>
          </a:p>
          <a:p>
            <a:pPr lvl="1"/>
            <a:r>
              <a:rPr lang="en-US" altLang="zh-TW" dirty="0"/>
              <a:t>If a TLB miss occurs, show the </a:t>
            </a:r>
            <a:r>
              <a:rPr lang="en-US" altLang="zh-TW" dirty="0">
                <a:solidFill>
                  <a:srgbClr val="FF0000"/>
                </a:solidFill>
              </a:rPr>
              <a:t>page hit/page fault</a:t>
            </a:r>
            <a:r>
              <a:rPr lang="en-US" altLang="zh-TW" dirty="0"/>
              <a:t> and related information for each reference in trace file on the output file.</a:t>
            </a:r>
          </a:p>
          <a:p>
            <a:r>
              <a:rPr lang="en-US" altLang="zh-TW" dirty="0"/>
              <a:t>Show the following information for each process under different policies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Effective Access Time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Page Fault Rate</a:t>
            </a:r>
          </a:p>
          <a:p>
            <a:r>
              <a:rPr lang="en-US" altLang="zh-TW" dirty="0"/>
              <a:t>Write a document to show the pros and cons of each policy</a:t>
            </a:r>
          </a:p>
          <a:p>
            <a:pPr lvl="1"/>
            <a:r>
              <a:rPr lang="en-US" altLang="zh-TW" dirty="0"/>
              <a:t>Please describe your own opinions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FFCB-48C2-47E8-B19F-741210CC5073}" type="slidenum">
              <a:rPr lang="zh-TW" altLang="en-US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6534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Requirement-Page Table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48009"/>
            <a:ext cx="10515600" cy="2812159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Reference</a:t>
            </a:r>
            <a:r>
              <a:rPr lang="en-US" altLang="zh-TW" sz="2400" dirty="0"/>
              <a:t> Bit</a:t>
            </a:r>
          </a:p>
          <a:p>
            <a:pPr lvl="1"/>
            <a:r>
              <a:rPr lang="en-US" altLang="zh-TW" sz="2000" b="1" dirty="0"/>
              <a:t>1</a:t>
            </a:r>
            <a:r>
              <a:rPr lang="en-US" altLang="zh-TW" sz="2000" dirty="0"/>
              <a:t>: the page table entry is referenced</a:t>
            </a:r>
          </a:p>
          <a:p>
            <a:pPr lvl="1"/>
            <a:r>
              <a:rPr lang="en-US" altLang="zh-TW" sz="2000" b="1" dirty="0"/>
              <a:t>0</a:t>
            </a:r>
            <a:r>
              <a:rPr lang="en-US" altLang="zh-TW" sz="2000" dirty="0"/>
              <a:t>: the page table entry is not referenced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Present</a:t>
            </a:r>
            <a:r>
              <a:rPr lang="en-US" altLang="zh-TW" sz="2400" dirty="0"/>
              <a:t> Bit</a:t>
            </a:r>
          </a:p>
          <a:p>
            <a:pPr lvl="1"/>
            <a:r>
              <a:rPr lang="en-US" altLang="zh-TW" b="1" dirty="0"/>
              <a:t>1</a:t>
            </a:r>
            <a:r>
              <a:rPr lang="en-US" altLang="zh-TW" dirty="0"/>
              <a:t>: the page is in physical memory</a:t>
            </a:r>
            <a:endParaRPr lang="zh-TW" altLang="en-US" dirty="0"/>
          </a:p>
          <a:p>
            <a:pPr lvl="1"/>
            <a:r>
              <a:rPr lang="en-US" altLang="zh-TW" b="1" dirty="0"/>
              <a:t>0</a:t>
            </a:r>
            <a:r>
              <a:rPr lang="en-US" altLang="zh-TW" dirty="0"/>
              <a:t>: the page is not in physical memory, it is on disk</a:t>
            </a:r>
          </a:p>
          <a:p>
            <a:r>
              <a:rPr lang="en-US" altLang="zh-TW" sz="2400" dirty="0"/>
              <a:t>When a page is page-out to disk block </a:t>
            </a:r>
            <a:r>
              <a:rPr lang="en-US" altLang="zh-TW" sz="2400" b="1" i="1" dirty="0">
                <a:solidFill>
                  <a:srgbClr val="FF0000"/>
                </a:solidFill>
              </a:rPr>
              <a:t>K</a:t>
            </a:r>
            <a:r>
              <a:rPr lang="en-US" altLang="zh-TW" sz="2400" dirty="0"/>
              <a:t>,</a:t>
            </a:r>
            <a:r>
              <a:rPr lang="en-US" altLang="zh-TW" sz="2400" b="1" i="1" dirty="0"/>
              <a:t> </a:t>
            </a:r>
            <a:r>
              <a:rPr lang="en-US" altLang="zh-TW" sz="2400" dirty="0"/>
              <a:t>the </a:t>
            </a:r>
            <a:r>
              <a:rPr lang="en-US" altLang="zh-TW" sz="2400" b="1" dirty="0">
                <a:solidFill>
                  <a:srgbClr val="FF0000"/>
                </a:solidFill>
              </a:rPr>
              <a:t>PFN</a:t>
            </a:r>
            <a:r>
              <a:rPr lang="en-US" altLang="zh-TW" sz="2400" dirty="0"/>
              <a:t> field will be set as </a:t>
            </a:r>
            <a:r>
              <a:rPr lang="en-US" altLang="zh-TW" sz="2400" b="1" i="1" dirty="0">
                <a:solidFill>
                  <a:srgbClr val="FF0000"/>
                </a:solidFill>
              </a:rPr>
              <a:t>K</a:t>
            </a:r>
            <a:endParaRPr lang="zh-TW" altLang="en-US" sz="2400" b="1" i="1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FFCB-48C2-47E8-B19F-741210CC5073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graphicFrame>
        <p:nvGraphicFramePr>
          <p:cNvPr id="6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7393300"/>
              </p:ext>
            </p:extLst>
          </p:nvPr>
        </p:nvGraphicFramePr>
        <p:xfrm>
          <a:off x="3399393" y="4501515"/>
          <a:ext cx="4260133" cy="221996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945950">
                  <a:extLst>
                    <a:ext uri="{9D8B030D-6E8A-4147-A177-3AD203B41FA5}">
                      <a16:colId xmlns:a16="http://schemas.microsoft.com/office/drawing/2014/main" val="2855717521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1593897320"/>
                    </a:ext>
                  </a:extLst>
                </a:gridCol>
                <a:gridCol w="1213803">
                  <a:extLst>
                    <a:ext uri="{9D8B030D-6E8A-4147-A177-3AD203B41FA5}">
                      <a16:colId xmlns:a16="http://schemas.microsoft.com/office/drawing/2014/main" val="170872606"/>
                    </a:ext>
                  </a:extLst>
                </a:gridCol>
                <a:gridCol w="945950">
                  <a:extLst>
                    <a:ext uri="{9D8B030D-6E8A-4147-A177-3AD203B41FA5}">
                      <a16:colId xmlns:a16="http://schemas.microsoft.com/office/drawing/2014/main" val="1590394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VPN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PFN/DBI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Reference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Present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68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0</a:t>
                      </a:r>
                      <a:endParaRPr lang="zh-TW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955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1</a:t>
                      </a:r>
                      <a:endParaRPr lang="zh-TW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41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853426"/>
                  </a:ext>
                </a:extLst>
              </a:tr>
              <a:tr h="36576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…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TW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TW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44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Z</a:t>
                      </a:r>
                      <a:endParaRPr lang="zh-TW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64338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5BBF8387-D8F1-4982-B7CC-CC1A6C005051}"/>
              </a:ext>
            </a:extLst>
          </p:cNvPr>
          <p:cNvSpPr/>
          <p:nvPr/>
        </p:nvSpPr>
        <p:spPr>
          <a:xfrm>
            <a:off x="8316525" y="4946594"/>
            <a:ext cx="33313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VPN :  	virtual page number</a:t>
            </a:r>
          </a:p>
          <a:p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PFI : 	physical frame number</a:t>
            </a:r>
          </a:p>
          <a:p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DBI : 	disk block number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9215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Assumptions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60450" y="1578816"/>
            <a:ext cx="10295222" cy="514265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zh-TW" dirty="0"/>
              <a:t>The number of TLB entries is fixed to </a:t>
            </a:r>
            <a:r>
              <a:rPr lang="en-US" altLang="zh-TW" dirty="0">
                <a:solidFill>
                  <a:srgbClr val="FF0000"/>
                </a:solidFill>
              </a:rPr>
              <a:t>32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altLang="zh-TW" dirty="0"/>
              <a:t>There is no ASID support in this homework assignment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zh-TW" dirty="0"/>
              <a:t>There will be </a:t>
            </a:r>
            <a:r>
              <a:rPr lang="en-US" altLang="zh-TW" dirty="0">
                <a:solidFill>
                  <a:srgbClr val="FF0000"/>
                </a:solidFill>
              </a:rPr>
              <a:t>P</a:t>
            </a:r>
            <a:r>
              <a:rPr lang="en-US" altLang="zh-TW" dirty="0"/>
              <a:t> processes, </a:t>
            </a:r>
            <a:r>
              <a:rPr lang="en-US" altLang="zh-TW" dirty="0">
                <a:solidFill>
                  <a:srgbClr val="FF0000"/>
                </a:solidFill>
              </a:rPr>
              <a:t>N</a:t>
            </a:r>
            <a:r>
              <a:rPr lang="en-US" altLang="zh-TW" dirty="0"/>
              <a:t> virtual pages and </a:t>
            </a:r>
            <a:r>
              <a:rPr lang="en-US" altLang="zh-TW" dirty="0">
                <a:solidFill>
                  <a:srgbClr val="FF0000"/>
                </a:solidFill>
              </a:rPr>
              <a:t>M</a:t>
            </a:r>
            <a:r>
              <a:rPr lang="en-US" altLang="zh-TW" dirty="0"/>
              <a:t> physical frames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altLang="zh-TW" dirty="0"/>
              <a:t>P, N and M will be given in the trace file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altLang="zh-TW" dirty="0"/>
              <a:t>N is greater than M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altLang="zh-TW" dirty="0"/>
              <a:t>N and M are both power of 2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zh-TW" dirty="0"/>
              <a:t>Page fault handler only evicts a page to the disk when there is </a:t>
            </a:r>
            <a:r>
              <a:rPr lang="en-US" altLang="zh-TW" dirty="0">
                <a:solidFill>
                  <a:srgbClr val="FF0000"/>
                </a:solidFill>
              </a:rPr>
              <a:t>no free frame</a:t>
            </a:r>
            <a:r>
              <a:rPr lang="en-US" altLang="zh-TW" dirty="0"/>
              <a:t> in physical memory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zh-TW" dirty="0"/>
              <a:t>An evicted page should be written back to the disk whether it is dirty or not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altLang="zh-TW" dirty="0"/>
              <a:t>This is not the case in real world, but it simplifies the complexity of this homework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zh-TW" dirty="0"/>
              <a:t>The disk always has enough space for evicted pages</a:t>
            </a:r>
            <a:endParaRPr lang="zh-TW" altLang="en-US" dirty="0"/>
          </a:p>
          <a:p>
            <a:pPr lvl="1"/>
            <a:r>
              <a:rPr lang="en-US" altLang="zh-TW" dirty="0"/>
              <a:t>To page-out a page, select an free disk block with the smallest disk block number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FFCB-48C2-47E8-B19F-741210CC5073}" type="slidenum">
              <a:rPr lang="zh-TW" altLang="en-US" smtClean="0"/>
              <a:pPr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9868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07229" y="467352"/>
            <a:ext cx="7886700" cy="824822"/>
          </a:xfrm>
        </p:spPr>
        <p:txBody>
          <a:bodyPr/>
          <a:lstStyle/>
          <a:p>
            <a:r>
              <a:rPr lang="en-US" altLang="zh-TW" dirty="0"/>
              <a:t>Input File Format</a:t>
            </a:r>
            <a:r>
              <a:rPr lang="zh-TW" altLang="en-US" dirty="0"/>
              <a:t> 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7229" y="1362023"/>
            <a:ext cx="9965571" cy="4924477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400" dirty="0">
                <a:latin typeface="+mj-lt"/>
              </a:rPr>
              <a:t>Two input files: system configuration</a:t>
            </a:r>
            <a:r>
              <a:rPr lang="zh-TW" altLang="en-US" sz="2400" dirty="0">
                <a:latin typeface="+mj-lt"/>
              </a:rPr>
              <a:t> </a:t>
            </a:r>
            <a:r>
              <a:rPr lang="en-US" altLang="zh-TW" sz="2400" dirty="0">
                <a:latin typeface="+mj-lt"/>
              </a:rPr>
              <a:t>file and trace information file</a:t>
            </a:r>
          </a:p>
          <a:p>
            <a:r>
              <a:rPr lang="en-US" altLang="zh-TW" sz="2400" dirty="0"/>
              <a:t>System configuration</a:t>
            </a:r>
            <a:r>
              <a:rPr lang="zh-TW" altLang="en-US" sz="2400" dirty="0"/>
              <a:t> </a:t>
            </a:r>
            <a:r>
              <a:rPr lang="en-US" altLang="zh-TW" sz="2400" dirty="0"/>
              <a:t>file </a:t>
            </a:r>
          </a:p>
          <a:p>
            <a:pPr lvl="1"/>
            <a:r>
              <a:rPr lang="en-US" altLang="zh-TW" sz="2000" dirty="0">
                <a:latin typeface="+mj-lt"/>
              </a:rPr>
              <a:t>File name: “sys_config.txt”</a:t>
            </a:r>
          </a:p>
          <a:p>
            <a:pPr lvl="1"/>
            <a:r>
              <a:rPr lang="en-US" altLang="zh-TW" dirty="0">
                <a:latin typeface="+mj-lt"/>
              </a:rPr>
              <a:t>Includes 6 lines</a:t>
            </a:r>
          </a:p>
          <a:p>
            <a:pPr lvl="2"/>
            <a:r>
              <a:rPr lang="en-US" altLang="zh-TW" sz="1800" dirty="0">
                <a:latin typeface="+mj-lt"/>
              </a:rPr>
              <a:t>Which TLB Replacement Policy?</a:t>
            </a:r>
          </a:p>
          <a:p>
            <a:pPr lvl="2"/>
            <a:r>
              <a:rPr lang="en-US" altLang="zh-TW" sz="1800" dirty="0">
                <a:latin typeface="+mj-lt"/>
              </a:rPr>
              <a:t>Which Page Replacement Policy?</a:t>
            </a:r>
          </a:p>
          <a:p>
            <a:pPr lvl="2"/>
            <a:r>
              <a:rPr lang="en-US" altLang="zh-TW" sz="1800" dirty="0">
                <a:latin typeface="+mj-lt"/>
              </a:rPr>
              <a:t>Which Frame Allocation Policy?</a:t>
            </a:r>
          </a:p>
          <a:p>
            <a:pPr lvl="2"/>
            <a:r>
              <a:rPr lang="en-US" altLang="zh-TW" sz="1800" dirty="0">
                <a:latin typeface="+mj-lt"/>
              </a:rPr>
              <a:t>Number of Process?</a:t>
            </a:r>
          </a:p>
          <a:p>
            <a:pPr lvl="3"/>
            <a:r>
              <a:rPr lang="en-US" altLang="zh-TW" dirty="0">
                <a:latin typeface="+mj-lt"/>
              </a:rPr>
              <a:t>20 </a:t>
            </a:r>
            <a:r>
              <a:rPr lang="zh-TW" altLang="en-US" dirty="0">
                <a:latin typeface="+mj-lt"/>
              </a:rPr>
              <a:t>≧ </a:t>
            </a:r>
            <a:r>
              <a:rPr lang="en-US" altLang="zh-TW" dirty="0">
                <a:latin typeface="+mj-lt"/>
              </a:rPr>
              <a:t>P </a:t>
            </a:r>
            <a:r>
              <a:rPr lang="zh-TW" altLang="en-US" dirty="0">
                <a:latin typeface="+mj-lt"/>
              </a:rPr>
              <a:t>≧ </a:t>
            </a:r>
            <a:r>
              <a:rPr lang="en-US" altLang="zh-TW" dirty="0">
                <a:latin typeface="+mj-lt"/>
              </a:rPr>
              <a:t>1</a:t>
            </a:r>
          </a:p>
          <a:p>
            <a:pPr lvl="2"/>
            <a:r>
              <a:rPr lang="en-US" altLang="zh-TW" sz="1800" dirty="0">
                <a:latin typeface="+mj-lt"/>
              </a:rPr>
              <a:t>Number of Virtual Page N</a:t>
            </a:r>
          </a:p>
          <a:p>
            <a:pPr lvl="3"/>
            <a:r>
              <a:rPr lang="en-US" altLang="zh-TW" dirty="0">
                <a:latin typeface="+mj-lt"/>
              </a:rPr>
              <a:t>2048 </a:t>
            </a:r>
            <a:r>
              <a:rPr lang="zh-TW" altLang="en-US" dirty="0">
                <a:latin typeface="+mj-lt"/>
              </a:rPr>
              <a:t>≧ </a:t>
            </a:r>
            <a:r>
              <a:rPr lang="en-US" altLang="zh-TW" dirty="0">
                <a:latin typeface="+mj-lt"/>
              </a:rPr>
              <a:t>N </a:t>
            </a:r>
            <a:r>
              <a:rPr lang="zh-TW" altLang="en-US" dirty="0">
                <a:latin typeface="+mj-lt"/>
              </a:rPr>
              <a:t>≧ </a:t>
            </a:r>
            <a:r>
              <a:rPr lang="en-US" altLang="zh-TW" dirty="0">
                <a:latin typeface="+mj-lt"/>
              </a:rPr>
              <a:t>2</a:t>
            </a:r>
          </a:p>
          <a:p>
            <a:pPr lvl="3"/>
            <a:r>
              <a:rPr lang="en-US" altLang="zh-TW" dirty="0">
                <a:latin typeface="+mj-lt"/>
              </a:rPr>
              <a:t>Power of 2</a:t>
            </a:r>
          </a:p>
          <a:p>
            <a:pPr lvl="2"/>
            <a:r>
              <a:rPr lang="en-US" altLang="zh-TW" sz="1800" dirty="0">
                <a:latin typeface="+mj-lt"/>
              </a:rPr>
              <a:t>Number of Physical Frame M</a:t>
            </a:r>
          </a:p>
          <a:p>
            <a:pPr lvl="3"/>
            <a:r>
              <a:rPr lang="en-US" altLang="zh-TW" dirty="0">
                <a:latin typeface="+mj-lt"/>
              </a:rPr>
              <a:t>1024</a:t>
            </a:r>
            <a:r>
              <a:rPr lang="zh-TW" altLang="en-US" dirty="0">
                <a:latin typeface="+mj-lt"/>
              </a:rPr>
              <a:t> ≧ </a:t>
            </a:r>
            <a:r>
              <a:rPr lang="en-US" altLang="zh-TW" dirty="0">
                <a:latin typeface="+mj-lt"/>
              </a:rPr>
              <a:t>M </a:t>
            </a:r>
            <a:r>
              <a:rPr lang="zh-TW" altLang="en-US" dirty="0">
                <a:latin typeface="+mj-lt"/>
              </a:rPr>
              <a:t>≧ </a:t>
            </a:r>
            <a:r>
              <a:rPr lang="en-US" altLang="zh-TW" dirty="0">
                <a:latin typeface="+mj-lt"/>
              </a:rPr>
              <a:t>1</a:t>
            </a:r>
          </a:p>
          <a:p>
            <a:pPr lvl="3"/>
            <a:r>
              <a:rPr lang="en-US" altLang="zh-TW" dirty="0">
                <a:latin typeface="+mj-lt"/>
              </a:rPr>
              <a:t>N </a:t>
            </a:r>
            <a:r>
              <a:rPr lang="zh-TW" altLang="en-US" dirty="0"/>
              <a:t>≧ </a:t>
            </a:r>
            <a:r>
              <a:rPr lang="en-US" altLang="zh-TW" dirty="0"/>
              <a:t>M</a:t>
            </a:r>
            <a:endParaRPr lang="en-US" altLang="zh-TW" dirty="0">
              <a:latin typeface="+mj-lt"/>
            </a:endParaRPr>
          </a:p>
          <a:p>
            <a:pPr lvl="3"/>
            <a:r>
              <a:rPr lang="en-US" altLang="zh-TW" dirty="0">
                <a:latin typeface="+mj-lt"/>
              </a:rPr>
              <a:t>Power of 2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FFCB-48C2-47E8-B19F-741210CC5073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224242" y="3184596"/>
            <a:ext cx="4129558" cy="156966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anchor="ctr">
            <a:spAutoFit/>
          </a:bodyPr>
          <a:lstStyle/>
          <a:p>
            <a:pPr marL="0" lvl="1"/>
            <a:r>
              <a:rPr lang="en-US" altLang="zh-TW" sz="1600" dirty="0">
                <a:solidFill>
                  <a:schemeClr val="bg1"/>
                </a:solidFill>
                <a:latin typeface="+mj-lt"/>
                <a:ea typeface="Source Code Pro" panose="020B0509030403020204" pitchFamily="49" charset="0"/>
              </a:rPr>
              <a:t>1 TLB Replacement Policy: LRU | Random</a:t>
            </a:r>
          </a:p>
          <a:p>
            <a:pPr marL="0" lvl="1"/>
            <a:r>
              <a:rPr lang="en-US" altLang="zh-TW" sz="1600" dirty="0">
                <a:solidFill>
                  <a:schemeClr val="bg1"/>
                </a:solidFill>
                <a:latin typeface="+mj-lt"/>
                <a:ea typeface="Source Code Pro" panose="020B0509030403020204" pitchFamily="49" charset="0"/>
              </a:rPr>
              <a:t>2 Page Replacement Policy: FIFO | CLOCK</a:t>
            </a:r>
          </a:p>
          <a:p>
            <a:pPr marL="0" lvl="1"/>
            <a:r>
              <a:rPr lang="en-US" altLang="zh-TW" sz="1600" dirty="0">
                <a:solidFill>
                  <a:schemeClr val="bg1"/>
                </a:solidFill>
                <a:latin typeface="+mj-lt"/>
                <a:ea typeface="Source Code Pro" panose="020B0509030403020204" pitchFamily="49" charset="0"/>
              </a:rPr>
              <a:t>3 Frame Allocation Policy: LOCAL | GLOBAL</a:t>
            </a:r>
          </a:p>
          <a:p>
            <a:pPr marL="0" lvl="1"/>
            <a:r>
              <a:rPr lang="en-US" altLang="zh-TW" sz="1600" dirty="0">
                <a:solidFill>
                  <a:schemeClr val="bg1"/>
                </a:solidFill>
                <a:latin typeface="+mj-lt"/>
                <a:ea typeface="Source Code Pro" panose="020B0509030403020204" pitchFamily="49" charset="0"/>
              </a:rPr>
              <a:t>4 Number of Processes: P (&gt;=1)</a:t>
            </a:r>
          </a:p>
          <a:p>
            <a:pPr marL="0" lvl="1"/>
            <a:r>
              <a:rPr lang="en-US" altLang="zh-TW" sz="1600" dirty="0">
                <a:solidFill>
                  <a:schemeClr val="bg1"/>
                </a:solidFill>
                <a:latin typeface="+mj-lt"/>
                <a:ea typeface="Source Code Pro" panose="020B0509030403020204" pitchFamily="49" charset="0"/>
              </a:rPr>
              <a:t>5 Number of Virtual Page: N (power of 2)</a:t>
            </a:r>
          </a:p>
          <a:p>
            <a:pPr marL="0" lvl="1"/>
            <a:r>
              <a:rPr lang="en-US" altLang="zh-TW" sz="1600" dirty="0">
                <a:solidFill>
                  <a:schemeClr val="bg1"/>
                </a:solidFill>
                <a:latin typeface="+mj-lt"/>
                <a:ea typeface="Source Code Pro" panose="020B0509030403020204" pitchFamily="49" charset="0"/>
              </a:rPr>
              <a:t>6 Number of Physical Frame: M </a:t>
            </a:r>
            <a:r>
              <a:rPr lang="en-US" altLang="zh-TW" sz="1600" dirty="0">
                <a:solidFill>
                  <a:schemeClr val="bg1"/>
                </a:solidFill>
                <a:ea typeface="Source Code Pro" panose="020B0509030403020204" pitchFamily="49" charset="0"/>
              </a:rPr>
              <a:t>(power of 2)</a:t>
            </a:r>
            <a:endParaRPr lang="en-US" altLang="zh-TW" sz="1600" dirty="0">
              <a:solidFill>
                <a:schemeClr val="bg1"/>
              </a:solidFill>
              <a:latin typeface="+mj-lt"/>
              <a:ea typeface="Source Code Pro" panose="020B050903040302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FAFE2A5-8770-4265-BF4C-964E857F55C1}"/>
              </a:ext>
            </a:extLst>
          </p:cNvPr>
          <p:cNvSpPr txBox="1"/>
          <p:nvPr/>
        </p:nvSpPr>
        <p:spPr>
          <a:xfrm>
            <a:off x="8610600" y="4824105"/>
            <a:ext cx="15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sys_config.txt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9093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07229" y="467352"/>
            <a:ext cx="7886700" cy="824822"/>
          </a:xfrm>
        </p:spPr>
        <p:txBody>
          <a:bodyPr/>
          <a:lstStyle/>
          <a:p>
            <a:r>
              <a:rPr lang="en-US" altLang="zh-TW" dirty="0"/>
              <a:t>Input File Format</a:t>
            </a:r>
            <a:r>
              <a:rPr lang="zh-TW" altLang="en-US" dirty="0"/>
              <a:t> 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7229" y="1362024"/>
            <a:ext cx="8746371" cy="206697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Trace information file</a:t>
            </a:r>
          </a:p>
          <a:p>
            <a:pPr lvl="1"/>
            <a:r>
              <a:rPr lang="en-US" altLang="zh-TW" sz="2000" dirty="0"/>
              <a:t>File name: “trace.txt”</a:t>
            </a:r>
          </a:p>
          <a:p>
            <a:pPr lvl="1"/>
            <a:r>
              <a:rPr lang="en-US" altLang="zh-TW" sz="2000" dirty="0">
                <a:latin typeface="+mj-lt"/>
              </a:rPr>
              <a:t>Includes page reference information of the processes</a:t>
            </a:r>
          </a:p>
          <a:p>
            <a:pPr lvl="1"/>
            <a:r>
              <a:rPr lang="en-US" altLang="zh-TW" sz="2000" dirty="0">
                <a:latin typeface="+mj-lt"/>
              </a:rPr>
              <a:t>Reference (X, Y): reference virtual page Y of Process X</a:t>
            </a:r>
          </a:p>
          <a:p>
            <a:pPr lvl="1"/>
            <a:r>
              <a:rPr lang="en-US" altLang="zh-TW" sz="2000" dirty="0">
                <a:latin typeface="+mj-lt"/>
              </a:rPr>
              <a:t>X ranges from ‘A’ ~ ‘T’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FFCB-48C2-47E8-B19F-741210CC5073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300860" y="3521973"/>
            <a:ext cx="2251042" cy="28931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anchor="ctr">
            <a:spAutoFit/>
          </a:bodyPr>
          <a:lstStyle/>
          <a:p>
            <a:pPr marL="0" lvl="1"/>
            <a:r>
              <a:rPr lang="en-US" altLang="zh-TW" sz="1400" dirty="0">
                <a:solidFill>
                  <a:schemeClr val="bg1"/>
                </a:solidFill>
                <a:latin typeface="+mj-lt"/>
                <a:ea typeface="Source Code Pro" panose="020B0509030403020204" pitchFamily="49" charset="0"/>
              </a:rPr>
              <a:t>1 Reference(A, 0)</a:t>
            </a:r>
          </a:p>
          <a:p>
            <a:pPr marL="0" lvl="1"/>
            <a:r>
              <a:rPr lang="en-US" altLang="zh-TW" sz="1400" dirty="0">
                <a:solidFill>
                  <a:schemeClr val="bg1"/>
                </a:solidFill>
                <a:latin typeface="+mj-lt"/>
                <a:ea typeface="Source Code Pro" panose="020B0509030403020204" pitchFamily="49" charset="0"/>
              </a:rPr>
              <a:t>2 </a:t>
            </a:r>
            <a:r>
              <a:rPr lang="en-US" altLang="zh-TW" sz="1400" dirty="0">
                <a:solidFill>
                  <a:schemeClr val="bg1"/>
                </a:solidFill>
                <a:ea typeface="Source Code Pro" panose="020B0509030403020204" pitchFamily="49" charset="0"/>
              </a:rPr>
              <a:t>Reference(A, 1)</a:t>
            </a:r>
          </a:p>
          <a:p>
            <a:pPr marL="0" lvl="1"/>
            <a:r>
              <a:rPr lang="en-US" altLang="zh-TW" sz="1400" dirty="0">
                <a:solidFill>
                  <a:schemeClr val="bg1"/>
                </a:solidFill>
                <a:latin typeface="+mj-lt"/>
                <a:ea typeface="Source Code Pro" panose="020B0509030403020204" pitchFamily="49" charset="0"/>
              </a:rPr>
              <a:t>3 </a:t>
            </a:r>
            <a:r>
              <a:rPr lang="en-US" altLang="zh-TW" sz="1400" dirty="0">
                <a:solidFill>
                  <a:schemeClr val="bg1"/>
                </a:solidFill>
                <a:ea typeface="Source Code Pro" panose="020B0509030403020204" pitchFamily="49" charset="0"/>
              </a:rPr>
              <a:t>Reference(A, 2)</a:t>
            </a:r>
          </a:p>
          <a:p>
            <a:pPr marL="0" lvl="1"/>
            <a:r>
              <a:rPr lang="en-US" altLang="zh-TW" sz="1400" dirty="0">
                <a:solidFill>
                  <a:schemeClr val="bg1"/>
                </a:solidFill>
                <a:latin typeface="+mj-lt"/>
                <a:ea typeface="Source Code Pro" panose="020B0509030403020204" pitchFamily="49" charset="0"/>
              </a:rPr>
              <a:t>4 </a:t>
            </a:r>
            <a:r>
              <a:rPr lang="en-US" altLang="zh-TW" sz="1400" dirty="0">
                <a:solidFill>
                  <a:schemeClr val="bg1"/>
                </a:solidFill>
                <a:ea typeface="Source Code Pro" panose="020B0509030403020204" pitchFamily="49" charset="0"/>
              </a:rPr>
              <a:t>Reference(B, 0)</a:t>
            </a:r>
          </a:p>
          <a:p>
            <a:pPr marL="0" lvl="1"/>
            <a:r>
              <a:rPr lang="en-US" altLang="zh-TW" sz="1400" dirty="0">
                <a:solidFill>
                  <a:schemeClr val="bg1"/>
                </a:solidFill>
                <a:latin typeface="+mj-lt"/>
                <a:ea typeface="Source Code Pro" panose="020B0509030403020204" pitchFamily="49" charset="0"/>
              </a:rPr>
              <a:t>5 </a:t>
            </a:r>
            <a:r>
              <a:rPr lang="en-US" altLang="zh-TW" sz="1400" dirty="0">
                <a:solidFill>
                  <a:schemeClr val="bg1"/>
                </a:solidFill>
                <a:ea typeface="Source Code Pro" panose="020B0509030403020204" pitchFamily="49" charset="0"/>
              </a:rPr>
              <a:t>Reference(B, 1)</a:t>
            </a:r>
          </a:p>
          <a:p>
            <a:pPr marL="0" lvl="1"/>
            <a:r>
              <a:rPr lang="en-US" altLang="zh-TW" sz="1400" dirty="0">
                <a:solidFill>
                  <a:schemeClr val="bg1"/>
                </a:solidFill>
                <a:latin typeface="+mj-lt"/>
                <a:ea typeface="Source Code Pro" panose="020B0509030403020204" pitchFamily="49" charset="0"/>
              </a:rPr>
              <a:t>6 </a:t>
            </a:r>
            <a:r>
              <a:rPr lang="en-US" altLang="zh-TW" sz="1400" dirty="0">
                <a:solidFill>
                  <a:schemeClr val="bg1"/>
                </a:solidFill>
                <a:ea typeface="Source Code Pro" panose="020B0509030403020204" pitchFamily="49" charset="0"/>
              </a:rPr>
              <a:t>Reference(B, 2)</a:t>
            </a:r>
          </a:p>
          <a:p>
            <a:pPr marL="0" lvl="1"/>
            <a:r>
              <a:rPr lang="en-US" altLang="zh-TW" sz="1400" dirty="0">
                <a:solidFill>
                  <a:schemeClr val="bg1"/>
                </a:solidFill>
                <a:latin typeface="+mj-lt"/>
                <a:ea typeface="Source Code Pro" panose="020B0509030403020204" pitchFamily="49" charset="0"/>
              </a:rPr>
              <a:t>7 </a:t>
            </a:r>
            <a:r>
              <a:rPr lang="en-US" altLang="zh-TW" sz="1400" dirty="0">
                <a:solidFill>
                  <a:schemeClr val="bg1"/>
                </a:solidFill>
                <a:ea typeface="Source Code Pro" panose="020B0509030403020204" pitchFamily="49" charset="0"/>
              </a:rPr>
              <a:t>Reference(C, 0)</a:t>
            </a:r>
          </a:p>
          <a:p>
            <a:pPr marL="0" lvl="1"/>
            <a:r>
              <a:rPr lang="en-US" altLang="zh-TW" sz="1400" dirty="0">
                <a:solidFill>
                  <a:schemeClr val="bg1"/>
                </a:solidFill>
                <a:latin typeface="+mj-lt"/>
                <a:ea typeface="Source Code Pro" panose="020B0509030403020204" pitchFamily="49" charset="0"/>
              </a:rPr>
              <a:t>8 </a:t>
            </a:r>
            <a:r>
              <a:rPr lang="en-US" altLang="zh-TW" sz="1400" dirty="0">
                <a:solidFill>
                  <a:schemeClr val="bg1"/>
                </a:solidFill>
                <a:ea typeface="Source Code Pro" panose="020B0509030403020204" pitchFamily="49" charset="0"/>
              </a:rPr>
              <a:t>Reference(C, 1)</a:t>
            </a:r>
          </a:p>
          <a:p>
            <a:pPr marL="0" lvl="1"/>
            <a:r>
              <a:rPr lang="en-US" altLang="zh-TW" sz="1400" dirty="0">
                <a:solidFill>
                  <a:schemeClr val="bg1"/>
                </a:solidFill>
                <a:ea typeface="Source Code Pro" panose="020B0509030403020204" pitchFamily="49" charset="0"/>
              </a:rPr>
              <a:t>9 Reference(C, 2)</a:t>
            </a:r>
          </a:p>
          <a:p>
            <a:pPr marL="0" lvl="1"/>
            <a:r>
              <a:rPr lang="en-US" altLang="zh-TW" sz="1400" dirty="0">
                <a:solidFill>
                  <a:schemeClr val="bg1"/>
                </a:solidFill>
                <a:latin typeface="+mj-lt"/>
                <a:ea typeface="Source Code Pro" panose="020B0509030403020204" pitchFamily="49" charset="0"/>
              </a:rPr>
              <a:t>…</a:t>
            </a:r>
          </a:p>
          <a:p>
            <a:pPr marL="0" lvl="1"/>
            <a:r>
              <a:rPr lang="en-US" altLang="zh-TW" sz="1400" dirty="0">
                <a:solidFill>
                  <a:schemeClr val="bg1"/>
                </a:solidFill>
                <a:latin typeface="+mj-lt"/>
                <a:ea typeface="Source Code Pro" panose="020B0509030403020204" pitchFamily="49" charset="0"/>
              </a:rPr>
              <a:t>2 </a:t>
            </a:r>
            <a:r>
              <a:rPr lang="en-US" altLang="zh-TW" sz="1400" dirty="0">
                <a:solidFill>
                  <a:schemeClr val="bg1"/>
                </a:solidFill>
                <a:ea typeface="Source Code Pro" panose="020B0509030403020204" pitchFamily="49" charset="0"/>
              </a:rPr>
              <a:t>Reference(B, 4)</a:t>
            </a:r>
          </a:p>
          <a:p>
            <a:pPr marL="0" lvl="1"/>
            <a:r>
              <a:rPr lang="en-US" altLang="zh-TW" sz="1400" dirty="0">
                <a:solidFill>
                  <a:schemeClr val="bg1"/>
                </a:solidFill>
                <a:latin typeface="+mj-lt"/>
                <a:ea typeface="Source Code Pro" panose="020B0509030403020204" pitchFamily="49" charset="0"/>
              </a:rPr>
              <a:t>…</a:t>
            </a:r>
          </a:p>
          <a:p>
            <a:pPr marL="0" lvl="1"/>
            <a:r>
              <a:rPr lang="en-US" altLang="zh-TW" sz="1400" dirty="0">
                <a:solidFill>
                  <a:schemeClr val="bg1"/>
                </a:solidFill>
                <a:latin typeface="+mj-lt"/>
                <a:ea typeface="Source Code Pro" panose="020B0509030403020204" pitchFamily="49" charset="0"/>
              </a:rPr>
              <a:t>Z </a:t>
            </a:r>
            <a:r>
              <a:rPr lang="en-US" altLang="zh-TW" sz="1400" dirty="0">
                <a:solidFill>
                  <a:schemeClr val="bg1"/>
                </a:solidFill>
                <a:ea typeface="Source Code Pro" panose="020B0509030403020204" pitchFamily="49" charset="0"/>
              </a:rPr>
              <a:t>Reference(C, 8)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AA61FB-4E0A-4E9C-AD1C-94374F774C74}"/>
              </a:ext>
            </a:extLst>
          </p:cNvPr>
          <p:cNvSpPr/>
          <p:nvPr/>
        </p:nvSpPr>
        <p:spPr>
          <a:xfrm>
            <a:off x="5907964" y="6352143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trace.txt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6245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35574" y="421342"/>
            <a:ext cx="7886700" cy="824822"/>
          </a:xfrm>
        </p:spPr>
        <p:txBody>
          <a:bodyPr/>
          <a:lstStyle/>
          <a:p>
            <a:r>
              <a:rPr lang="en-US" altLang="zh-TW" dirty="0"/>
              <a:t>Output File Format</a:t>
            </a:r>
            <a:r>
              <a:rPr lang="zh-TW" altLang="en-US" dirty="0"/>
              <a:t> 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67810" y="1352999"/>
            <a:ext cx="10434382" cy="5216749"/>
          </a:xfrm>
        </p:spPr>
        <p:txBody>
          <a:bodyPr>
            <a:normAutofit/>
          </a:bodyPr>
          <a:lstStyle/>
          <a:p>
            <a:r>
              <a:rPr lang="en-US" altLang="zh-TW" dirty="0"/>
              <a:t>Show the following information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for each reference</a:t>
            </a:r>
            <a:endParaRPr lang="en-US" altLang="zh-TW" b="1" dirty="0"/>
          </a:p>
          <a:p>
            <a:pPr marL="361950" lvl="1" indent="-271463"/>
            <a:r>
              <a:rPr lang="en-US" altLang="zh-TW" sz="2200" dirty="0"/>
              <a:t>Format for a </a:t>
            </a:r>
            <a:r>
              <a:rPr lang="en-US" altLang="zh-TW" sz="2200" dirty="0">
                <a:solidFill>
                  <a:srgbClr val="FF0000"/>
                </a:solidFill>
              </a:rPr>
              <a:t>TLB hit</a:t>
            </a:r>
            <a:r>
              <a:rPr lang="en-US" altLang="zh-TW" sz="2200" dirty="0"/>
              <a:t>: </a:t>
            </a:r>
            <a:r>
              <a:rPr lang="en-US" altLang="zh-TW" sz="2000" b="1" dirty="0"/>
              <a:t>Process [X],</a:t>
            </a:r>
            <a:r>
              <a:rPr lang="en-US" altLang="zh-TW" sz="2200" b="1" dirty="0"/>
              <a:t> TLB </a:t>
            </a:r>
            <a:r>
              <a:rPr lang="en-US" altLang="zh-TW" sz="2000" b="1" dirty="0"/>
              <a:t>Hit, [VPN]=&gt;[PFN]</a:t>
            </a:r>
            <a:endParaRPr lang="en-US" altLang="zh-TW" b="1" dirty="0"/>
          </a:p>
          <a:p>
            <a:pPr marL="361950" lvl="1" indent="-271463"/>
            <a:r>
              <a:rPr lang="en-US" altLang="zh-TW" sz="2200" dirty="0"/>
              <a:t>Format for a </a:t>
            </a:r>
            <a:r>
              <a:rPr lang="en-US" altLang="zh-TW" sz="2200" dirty="0">
                <a:solidFill>
                  <a:srgbClr val="FF0000"/>
                </a:solidFill>
              </a:rPr>
              <a:t>TLB miss</a:t>
            </a:r>
            <a:r>
              <a:rPr lang="en-US" altLang="zh-TW" sz="2200" dirty="0"/>
              <a:t>: </a:t>
            </a:r>
          </a:p>
          <a:p>
            <a:pPr marL="819150" lvl="2" indent="-271463"/>
            <a:r>
              <a:rPr lang="en-US" altLang="zh-TW" sz="1900" dirty="0">
                <a:solidFill>
                  <a:srgbClr val="FF0000"/>
                </a:solidFill>
              </a:rPr>
              <a:t>Page hit</a:t>
            </a:r>
            <a:r>
              <a:rPr lang="en-US" altLang="zh-TW" sz="1900" dirty="0"/>
              <a:t>: </a:t>
            </a:r>
            <a:r>
              <a:rPr lang="en-US" altLang="zh-TW" sz="1900" b="1" dirty="0"/>
              <a:t>Process [X], TLB Miss, Page Hit, [VPN]=&gt;[PFN]</a:t>
            </a:r>
          </a:p>
          <a:p>
            <a:pPr marL="819150" lvl="2" indent="-271463"/>
            <a:r>
              <a:rPr lang="en-US" altLang="zh-TW" sz="1900" dirty="0">
                <a:solidFill>
                  <a:srgbClr val="FF0000"/>
                </a:solidFill>
              </a:rPr>
              <a:t>Page fault</a:t>
            </a:r>
            <a:r>
              <a:rPr lang="en-US" altLang="zh-TW" sz="1900" dirty="0"/>
              <a:t>: </a:t>
            </a:r>
            <a:r>
              <a:rPr lang="en-US" altLang="zh-TW" sz="1900" b="1" dirty="0"/>
              <a:t>Process [X], TLB Miss, Page Fault, [PFN], Evict [VPN] of Process [X] to [Destination], [VPN]&lt;&lt;[Source]</a:t>
            </a:r>
          </a:p>
          <a:p>
            <a:pPr lvl="2"/>
            <a:r>
              <a:rPr lang="en-US" altLang="zh-TW" sz="1700" dirty="0"/>
              <a:t>PFN: </a:t>
            </a:r>
            <a:r>
              <a:rPr lang="en-US" altLang="zh-TW" sz="1800" dirty="0"/>
              <a:t>frame index that is about to be replaced</a:t>
            </a:r>
            <a:endParaRPr lang="en-US" altLang="zh-TW" sz="1700" dirty="0"/>
          </a:p>
          <a:p>
            <a:pPr lvl="2"/>
            <a:r>
              <a:rPr lang="en-US" altLang="zh-TW" sz="1700" dirty="0"/>
              <a:t>Source: the block number of the page which is page-in from disk</a:t>
            </a:r>
          </a:p>
          <a:p>
            <a:pPr lvl="2"/>
            <a:r>
              <a:rPr lang="en-US" altLang="zh-TW" sz="1700" dirty="0"/>
              <a:t>Destination: the block number where the evicted page page-out</a:t>
            </a:r>
          </a:p>
          <a:p>
            <a:pPr lvl="1"/>
            <a:r>
              <a:rPr lang="en-US" altLang="zh-TW" sz="2100" dirty="0"/>
              <a:t>If there is no source/destination (e.g., first reference, no page is page-out) or no evicted VPN, set the value as </a:t>
            </a:r>
            <a:r>
              <a:rPr lang="en-US" altLang="zh-TW" sz="2100" dirty="0">
                <a:solidFill>
                  <a:srgbClr val="FF0000"/>
                </a:solidFill>
              </a:rPr>
              <a:t>-1</a:t>
            </a:r>
          </a:p>
          <a:p>
            <a:r>
              <a:rPr lang="en-US" altLang="zh-TW" dirty="0"/>
              <a:t>Store as “trace_output.txt”</a:t>
            </a:r>
          </a:p>
          <a:p>
            <a:pPr lvl="1"/>
            <a:endParaRPr lang="en-US" altLang="zh-TW" dirty="0"/>
          </a:p>
          <a:p>
            <a:pPr lvl="1"/>
            <a:endParaRPr lang="en-US" altLang="zh-TW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FFCB-48C2-47E8-B19F-741210CC5073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2B93B0-6D7B-4B5D-9C88-2B2077C7E094}"/>
              </a:ext>
            </a:extLst>
          </p:cNvPr>
          <p:cNvSpPr/>
          <p:nvPr/>
        </p:nvSpPr>
        <p:spPr>
          <a:xfrm>
            <a:off x="5446822" y="4971355"/>
            <a:ext cx="5424378" cy="138499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anchor="ctr">
            <a:spAutoFit/>
          </a:bodyPr>
          <a:lstStyle/>
          <a:p>
            <a:pPr marL="0" lvl="1"/>
            <a:r>
              <a:rPr lang="en-US" altLang="zh-TW" sz="1400" dirty="0">
                <a:solidFill>
                  <a:schemeClr val="bg1"/>
                </a:solidFill>
                <a:ea typeface="Source Code Pro" panose="020B0509030403020204" pitchFamily="49" charset="0"/>
              </a:rPr>
              <a:t>Process A, TLB Miss, Page Fault, 0, Evict -1 of Process A to -1, 6 &lt;&lt; -1</a:t>
            </a:r>
            <a:endParaRPr lang="en-US" altLang="zh-TW" sz="1400" dirty="0">
              <a:solidFill>
                <a:schemeClr val="bg1"/>
              </a:solidFill>
              <a:latin typeface="+mj-lt"/>
              <a:ea typeface="Source Code Pro" panose="020B0509030403020204" pitchFamily="49" charset="0"/>
            </a:endParaRPr>
          </a:p>
          <a:p>
            <a:pPr marL="0" lvl="1"/>
            <a:r>
              <a:rPr lang="en-US" altLang="zh-TW" sz="1400" dirty="0">
                <a:solidFill>
                  <a:schemeClr val="bg1"/>
                </a:solidFill>
                <a:latin typeface="+mj-lt"/>
                <a:ea typeface="Source Code Pro" panose="020B0509030403020204" pitchFamily="49" charset="0"/>
              </a:rPr>
              <a:t>Process A, TLB Hit, 6=&gt;0</a:t>
            </a:r>
          </a:p>
          <a:p>
            <a:pPr marL="0" lvl="1"/>
            <a:r>
              <a:rPr lang="en-US" altLang="zh-TW" sz="1400" dirty="0">
                <a:solidFill>
                  <a:schemeClr val="bg1"/>
                </a:solidFill>
                <a:latin typeface="+mj-lt"/>
                <a:ea typeface="Source Code Pro" panose="020B0509030403020204" pitchFamily="49" charset="0"/>
              </a:rPr>
              <a:t>…</a:t>
            </a:r>
          </a:p>
          <a:p>
            <a:pPr marL="0" lvl="1"/>
            <a:r>
              <a:rPr lang="en-US" altLang="zh-TW" sz="1400" dirty="0">
                <a:solidFill>
                  <a:schemeClr val="bg1"/>
                </a:solidFill>
                <a:latin typeface="+mj-lt"/>
                <a:ea typeface="Source Code Pro" panose="020B0509030403020204" pitchFamily="49" charset="0"/>
              </a:rPr>
              <a:t>Process A, TLB Miss, Page Hit, 1=&gt;6</a:t>
            </a:r>
          </a:p>
          <a:p>
            <a:pPr marL="0" lvl="1"/>
            <a:r>
              <a:rPr lang="en-US" altLang="zh-TW" sz="1400" dirty="0">
                <a:solidFill>
                  <a:schemeClr val="bg1"/>
                </a:solidFill>
                <a:latin typeface="+mj-lt"/>
                <a:ea typeface="Source Code Pro" panose="020B0509030403020204" pitchFamily="49" charset="0"/>
              </a:rPr>
              <a:t>…</a:t>
            </a:r>
          </a:p>
          <a:p>
            <a:pPr marL="0" lvl="1"/>
            <a:r>
              <a:rPr lang="en-US" altLang="zh-TW" sz="1400" dirty="0">
                <a:solidFill>
                  <a:schemeClr val="bg1"/>
                </a:solidFill>
                <a:latin typeface="+mj-lt"/>
                <a:ea typeface="Source Code Pro" panose="020B0509030403020204" pitchFamily="49" charset="0"/>
              </a:rPr>
              <a:t>Process B, TLB Miss, Page Hit, 2=&gt;10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305EC1-FEED-46C4-A98D-0AEBD22AFEBA}"/>
              </a:ext>
            </a:extLst>
          </p:cNvPr>
          <p:cNvSpPr/>
          <p:nvPr/>
        </p:nvSpPr>
        <p:spPr>
          <a:xfrm>
            <a:off x="7403153" y="6352143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trace_output.txt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136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611386-10A3-403A-AB6F-13436A538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Background-Paging System with Multiple Processes</a:t>
            </a:r>
            <a:endParaRPr lang="zh-TW" altLang="en-US" sz="36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771674-27A9-4050-B499-055A76298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3400-09A3-44F8-BF0A-22E10DD8A51A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BC611F3-E595-49C5-AC11-42D69E3F82BF}"/>
              </a:ext>
            </a:extLst>
          </p:cNvPr>
          <p:cNvSpPr/>
          <p:nvPr/>
        </p:nvSpPr>
        <p:spPr>
          <a:xfrm>
            <a:off x="3503582" y="6451545"/>
            <a:ext cx="5379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Overview of Memory Mapping with Multiple Processes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BC67E6C-A544-4990-9C5F-05BD4E0BAEDB}"/>
              </a:ext>
            </a:extLst>
          </p:cNvPr>
          <p:cNvSpPr txBox="1"/>
          <p:nvPr/>
        </p:nvSpPr>
        <p:spPr>
          <a:xfrm>
            <a:off x="9141757" y="5918394"/>
            <a:ext cx="168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Physical Memory</a:t>
            </a:r>
            <a:endParaRPr lang="zh-TW" altLang="en-US" sz="16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1868920-4AC6-4B7B-90F7-743F9496E221}"/>
              </a:ext>
            </a:extLst>
          </p:cNvPr>
          <p:cNvSpPr txBox="1"/>
          <p:nvPr/>
        </p:nvSpPr>
        <p:spPr>
          <a:xfrm>
            <a:off x="5975119" y="5918394"/>
            <a:ext cx="1125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/>
              <a:t>Page Table</a:t>
            </a:r>
            <a:endParaRPr lang="zh-TW" altLang="en-US" sz="16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B8E6F04-F29D-40D3-9812-C22737A6E81A}"/>
              </a:ext>
            </a:extLst>
          </p:cNvPr>
          <p:cNvSpPr txBox="1"/>
          <p:nvPr/>
        </p:nvSpPr>
        <p:spPr>
          <a:xfrm>
            <a:off x="4939011" y="2924888"/>
            <a:ext cx="1035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Process A</a:t>
            </a:r>
            <a:endParaRPr lang="zh-TW" altLang="en-US" sz="16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1FD6348-03D9-4847-8B3D-A83E1A82BFD0}"/>
              </a:ext>
            </a:extLst>
          </p:cNvPr>
          <p:cNvSpPr txBox="1"/>
          <p:nvPr/>
        </p:nvSpPr>
        <p:spPr>
          <a:xfrm>
            <a:off x="6029297" y="2918762"/>
            <a:ext cx="1035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Process B</a:t>
            </a:r>
            <a:endParaRPr lang="zh-TW" altLang="en-US" sz="16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F303367-8F1E-4F8F-897F-B2E0EEA95DFD}"/>
              </a:ext>
            </a:extLst>
          </p:cNvPr>
          <p:cNvSpPr txBox="1"/>
          <p:nvPr/>
        </p:nvSpPr>
        <p:spPr>
          <a:xfrm>
            <a:off x="7211588" y="2910055"/>
            <a:ext cx="1035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Process C</a:t>
            </a:r>
            <a:endParaRPr lang="zh-TW" altLang="en-US" sz="1600" dirty="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088526CE-68B2-4EDD-81B5-BE876C079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979691"/>
              </p:ext>
            </p:extLst>
          </p:nvPr>
        </p:nvGraphicFramePr>
        <p:xfrm>
          <a:off x="5307498" y="3325831"/>
          <a:ext cx="575004" cy="242735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75004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PFN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479358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0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583629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3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088725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x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021365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6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344875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7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00759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x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1102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x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359700"/>
                  </a:ext>
                </a:extLst>
              </a:tr>
              <a:tr h="2452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…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34611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12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461446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E07B5093-F162-46FA-9A14-63B757DE8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636348"/>
              </p:ext>
            </p:extLst>
          </p:nvPr>
        </p:nvGraphicFramePr>
        <p:xfrm>
          <a:off x="9625709" y="1576794"/>
          <a:ext cx="721805" cy="43416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21805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0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479358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1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583629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2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088725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3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00759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4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1102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5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359700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6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34611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7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461446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8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853284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9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236784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10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143524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11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190253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12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352727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13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810800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14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582072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15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102579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…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784414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</a:t>
                      </a:r>
                      <a:r>
                        <a:rPr lang="en-US" altLang="zh-TW" sz="800" b="0" dirty="0"/>
                        <a:t>M-1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sp>
        <p:nvSpPr>
          <p:cNvPr id="35" name="文字方塊 34">
            <a:extLst>
              <a:ext uri="{FF2B5EF4-FFF2-40B4-BE49-F238E27FC236}">
                <a16:creationId xmlns:a16="http://schemas.microsoft.com/office/drawing/2014/main" id="{8BE652DF-E23F-4462-A8E9-8AEA57FAC6A5}"/>
              </a:ext>
            </a:extLst>
          </p:cNvPr>
          <p:cNvSpPr txBox="1"/>
          <p:nvPr/>
        </p:nvSpPr>
        <p:spPr>
          <a:xfrm>
            <a:off x="1293343" y="5918394"/>
            <a:ext cx="2264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/>
              <a:t>Virtual Address Space</a:t>
            </a:r>
            <a:endParaRPr lang="zh-TW" altLang="en-US" sz="16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73B83CE-3F84-40C5-AB60-64E98CAF5630}"/>
              </a:ext>
            </a:extLst>
          </p:cNvPr>
          <p:cNvSpPr txBox="1"/>
          <p:nvPr/>
        </p:nvSpPr>
        <p:spPr>
          <a:xfrm>
            <a:off x="881085" y="1509723"/>
            <a:ext cx="1035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Process A</a:t>
            </a:r>
            <a:endParaRPr lang="zh-TW" altLang="en-US" sz="16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8219687B-561B-4025-8151-A10AA9BFD472}"/>
              </a:ext>
            </a:extLst>
          </p:cNvPr>
          <p:cNvSpPr txBox="1"/>
          <p:nvPr/>
        </p:nvSpPr>
        <p:spPr>
          <a:xfrm>
            <a:off x="1971371" y="1503597"/>
            <a:ext cx="1035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Process B</a:t>
            </a:r>
            <a:endParaRPr lang="zh-TW" altLang="en-US" sz="16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48126237-5DC0-4FFA-9E77-2CCFEDEC8F95}"/>
              </a:ext>
            </a:extLst>
          </p:cNvPr>
          <p:cNvSpPr txBox="1"/>
          <p:nvPr/>
        </p:nvSpPr>
        <p:spPr>
          <a:xfrm>
            <a:off x="3116519" y="1503597"/>
            <a:ext cx="1035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Process C</a:t>
            </a:r>
            <a:endParaRPr lang="zh-TW" altLang="en-US" sz="1600" dirty="0"/>
          </a:p>
        </p:txBody>
      </p:sp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DCF7929B-1528-44B2-931F-2206433D0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354731"/>
              </p:ext>
            </p:extLst>
          </p:nvPr>
        </p:nvGraphicFramePr>
        <p:xfrm>
          <a:off x="992449" y="1938803"/>
          <a:ext cx="845648" cy="3822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45648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7773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479358"/>
                  </a:ext>
                </a:extLst>
              </a:tr>
              <a:tr h="759564">
                <a:tc>
                  <a:txBody>
                    <a:bodyPr/>
                    <a:lstStyle/>
                    <a:p>
                      <a:pPr algn="ctr"/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088725"/>
                  </a:ext>
                </a:extLst>
              </a:tr>
              <a:tr h="379782">
                <a:tc>
                  <a:txBody>
                    <a:bodyPr/>
                    <a:lstStyle/>
                    <a:p>
                      <a:pPr algn="ctr"/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344875"/>
                  </a:ext>
                </a:extLst>
              </a:tr>
              <a:tr h="759564">
                <a:tc>
                  <a:txBody>
                    <a:bodyPr/>
                    <a:lstStyle/>
                    <a:p>
                      <a:pPr algn="ctr"/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00759"/>
                  </a:ext>
                </a:extLst>
              </a:tr>
              <a:tr h="1145755">
                <a:tc>
                  <a:txBody>
                    <a:bodyPr/>
                    <a:lstStyle/>
                    <a:p>
                      <a:pPr algn="ctr"/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359700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3513E166-1BC7-4C9C-A073-DE87C7BFE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505257"/>
              </p:ext>
            </p:extLst>
          </p:nvPr>
        </p:nvGraphicFramePr>
        <p:xfrm>
          <a:off x="6362731" y="3325831"/>
          <a:ext cx="575004" cy="242735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75004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PFN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479358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583629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x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088725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4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021365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x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344875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8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00759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10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1102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x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359700"/>
                  </a:ext>
                </a:extLst>
              </a:tr>
              <a:tr h="2452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…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34611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13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461446"/>
                  </a:ext>
                </a:extLst>
              </a:tr>
            </a:tbl>
          </a:graphicData>
        </a:graphic>
      </p:graphicFrame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170C0949-2ED3-40A8-AFAB-88FC4061B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786624"/>
              </p:ext>
            </p:extLst>
          </p:nvPr>
        </p:nvGraphicFramePr>
        <p:xfrm>
          <a:off x="7512797" y="3325831"/>
          <a:ext cx="575004" cy="242735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75004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PFN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479358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2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583629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5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088725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x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021365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x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344875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9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00759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x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1102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11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359700"/>
                  </a:ext>
                </a:extLst>
              </a:tr>
              <a:tr h="2452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…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34611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14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461446"/>
                  </a:ext>
                </a:extLst>
              </a:tr>
            </a:tbl>
          </a:graphicData>
        </a:graphic>
      </p:graphicFrame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E0D5E40F-EABE-4685-848F-2BC4D8B87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110384"/>
              </p:ext>
            </p:extLst>
          </p:nvPr>
        </p:nvGraphicFramePr>
        <p:xfrm>
          <a:off x="2085752" y="1934733"/>
          <a:ext cx="845648" cy="381845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45648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3978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479358"/>
                  </a:ext>
                </a:extLst>
              </a:tr>
              <a:tr h="760134">
                <a:tc>
                  <a:txBody>
                    <a:bodyPr/>
                    <a:lstStyle/>
                    <a:p>
                      <a:pPr algn="ctr"/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583629"/>
                  </a:ext>
                </a:extLst>
              </a:tr>
              <a:tr h="380067">
                <a:tc>
                  <a:txBody>
                    <a:bodyPr/>
                    <a:lstStyle/>
                    <a:p>
                      <a:pPr algn="ctr"/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021365"/>
                  </a:ext>
                </a:extLst>
              </a:tr>
              <a:tr h="1140201">
                <a:tc>
                  <a:txBody>
                    <a:bodyPr/>
                    <a:lstStyle/>
                    <a:p>
                      <a:pPr algn="ctr"/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344875"/>
                  </a:ext>
                </a:extLst>
              </a:tr>
              <a:tr h="380067">
                <a:tc>
                  <a:txBody>
                    <a:bodyPr/>
                    <a:lstStyle/>
                    <a:p>
                      <a:pPr algn="ctr"/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359700"/>
                  </a:ext>
                </a:extLst>
              </a:tr>
              <a:tr h="380067">
                <a:tc>
                  <a:txBody>
                    <a:bodyPr/>
                    <a:lstStyle/>
                    <a:p>
                      <a:pPr algn="ctr"/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34611"/>
                  </a:ext>
                </a:extLst>
              </a:tr>
              <a:tr h="380067">
                <a:tc>
                  <a:txBody>
                    <a:bodyPr/>
                    <a:lstStyle/>
                    <a:p>
                      <a:pPr algn="ctr"/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461446"/>
                  </a:ext>
                </a:extLst>
              </a:tr>
            </a:tbl>
          </a:graphicData>
        </a:graphic>
      </p:graphicFrame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FC1C8E51-2D33-4A0D-8B1C-D9B1491C7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789352"/>
              </p:ext>
            </p:extLst>
          </p:nvPr>
        </p:nvGraphicFramePr>
        <p:xfrm>
          <a:off x="3210713" y="1934733"/>
          <a:ext cx="845648" cy="381845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45648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11579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479358"/>
                  </a:ext>
                </a:extLst>
              </a:tr>
              <a:tr h="760134">
                <a:tc>
                  <a:txBody>
                    <a:bodyPr/>
                    <a:lstStyle/>
                    <a:p>
                      <a:pPr algn="ctr"/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021365"/>
                  </a:ext>
                </a:extLst>
              </a:tr>
              <a:tr h="760134">
                <a:tc>
                  <a:txBody>
                    <a:bodyPr/>
                    <a:lstStyle/>
                    <a:p>
                      <a:pPr algn="ctr"/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00759"/>
                  </a:ext>
                </a:extLst>
              </a:tr>
              <a:tr h="380067">
                <a:tc>
                  <a:txBody>
                    <a:bodyPr/>
                    <a:lstStyle/>
                    <a:p>
                      <a:pPr algn="ctr"/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359700"/>
                  </a:ext>
                </a:extLst>
              </a:tr>
              <a:tr h="760134">
                <a:tc>
                  <a:txBody>
                    <a:bodyPr/>
                    <a:lstStyle/>
                    <a:p>
                      <a:pPr algn="ctr"/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34611"/>
                  </a:ext>
                </a:extLst>
              </a:tr>
            </a:tbl>
          </a:graphicData>
        </a:graphic>
      </p:graphicFrame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B4261FC8-6105-408D-8E1F-83C84E0510A4}"/>
              </a:ext>
            </a:extLst>
          </p:cNvPr>
          <p:cNvCxnSpPr>
            <a:cxnSpLocks/>
          </p:cNvCxnSpPr>
          <p:nvPr/>
        </p:nvCxnSpPr>
        <p:spPr>
          <a:xfrm>
            <a:off x="1838097" y="1934733"/>
            <a:ext cx="3454921" cy="169096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0DBCFEA-E4E6-42E2-983F-F62596A359BA}"/>
              </a:ext>
            </a:extLst>
          </p:cNvPr>
          <p:cNvCxnSpPr>
            <a:cxnSpLocks/>
          </p:cNvCxnSpPr>
          <p:nvPr/>
        </p:nvCxnSpPr>
        <p:spPr>
          <a:xfrm>
            <a:off x="1838097" y="2720672"/>
            <a:ext cx="3500768" cy="13562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7D9E91F5-E411-4382-BD03-5C853FE1464F}"/>
              </a:ext>
            </a:extLst>
          </p:cNvPr>
          <p:cNvCxnSpPr>
            <a:cxnSpLocks/>
          </p:cNvCxnSpPr>
          <p:nvPr/>
        </p:nvCxnSpPr>
        <p:spPr>
          <a:xfrm>
            <a:off x="1831759" y="3851899"/>
            <a:ext cx="3467759" cy="92334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61DC5B98-2474-4BB1-9E70-6BF0A8CADB2E}"/>
              </a:ext>
            </a:extLst>
          </p:cNvPr>
          <p:cNvCxnSpPr>
            <a:cxnSpLocks/>
          </p:cNvCxnSpPr>
          <p:nvPr/>
        </p:nvCxnSpPr>
        <p:spPr>
          <a:xfrm>
            <a:off x="1844435" y="4628949"/>
            <a:ext cx="3461542" cy="8958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5983939C-79F1-4334-883C-7522CFD4820C}"/>
              </a:ext>
            </a:extLst>
          </p:cNvPr>
          <p:cNvCxnSpPr>
            <a:cxnSpLocks/>
          </p:cNvCxnSpPr>
          <p:nvPr/>
        </p:nvCxnSpPr>
        <p:spPr>
          <a:xfrm flipV="1">
            <a:off x="1851051" y="5748585"/>
            <a:ext cx="3454926" cy="122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C35865C6-BEB6-4C74-94EA-7D2102D9424F}"/>
              </a:ext>
            </a:extLst>
          </p:cNvPr>
          <p:cNvCxnSpPr>
            <a:cxnSpLocks/>
          </p:cNvCxnSpPr>
          <p:nvPr/>
        </p:nvCxnSpPr>
        <p:spPr>
          <a:xfrm>
            <a:off x="1838097" y="3487973"/>
            <a:ext cx="3485555" cy="82181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5B333C15-050D-416B-B713-DC4781215A96}"/>
              </a:ext>
            </a:extLst>
          </p:cNvPr>
          <p:cNvCxnSpPr>
            <a:cxnSpLocks/>
          </p:cNvCxnSpPr>
          <p:nvPr/>
        </p:nvCxnSpPr>
        <p:spPr>
          <a:xfrm flipV="1">
            <a:off x="5884023" y="1576794"/>
            <a:ext cx="3704279" cy="203268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6421C8C4-3251-47E1-8F5B-F386F94AA1C7}"/>
              </a:ext>
            </a:extLst>
          </p:cNvPr>
          <p:cNvCxnSpPr>
            <a:cxnSpLocks/>
          </p:cNvCxnSpPr>
          <p:nvPr/>
        </p:nvCxnSpPr>
        <p:spPr>
          <a:xfrm>
            <a:off x="5890482" y="5750025"/>
            <a:ext cx="3709318" cy="15760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33CABF8-BECF-4771-960D-3AD0DE168DDF}"/>
              </a:ext>
            </a:extLst>
          </p:cNvPr>
          <p:cNvSpPr/>
          <p:nvPr/>
        </p:nvSpPr>
        <p:spPr>
          <a:xfrm>
            <a:off x="4930348" y="3290600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No</a:t>
            </a:r>
            <a:endParaRPr lang="zh-TW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FE5951-3126-42E3-8AF5-62E73EAC3178}"/>
              </a:ext>
            </a:extLst>
          </p:cNvPr>
          <p:cNvSpPr/>
          <p:nvPr/>
        </p:nvSpPr>
        <p:spPr>
          <a:xfrm>
            <a:off x="5021453" y="3548249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0</a:t>
            </a:r>
            <a:endParaRPr lang="zh-TW" altLang="en-US" sz="13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5C961CD-4D14-4EE9-B274-96C8D2FE61C3}"/>
              </a:ext>
            </a:extLst>
          </p:cNvPr>
          <p:cNvSpPr/>
          <p:nvPr/>
        </p:nvSpPr>
        <p:spPr>
          <a:xfrm>
            <a:off x="5021453" y="3784501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1</a:t>
            </a:r>
            <a:endParaRPr lang="zh-TW" altLang="en-US" sz="13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D8428E7-EEB0-4703-ABCB-67DB642C252B}"/>
              </a:ext>
            </a:extLst>
          </p:cNvPr>
          <p:cNvSpPr/>
          <p:nvPr/>
        </p:nvSpPr>
        <p:spPr>
          <a:xfrm>
            <a:off x="5018223" y="4023738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2</a:t>
            </a:r>
            <a:endParaRPr lang="zh-TW" altLang="en-US" sz="13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7530E13-C7BD-49E2-B372-B0AA92A8B4F7}"/>
              </a:ext>
            </a:extLst>
          </p:cNvPr>
          <p:cNvSpPr/>
          <p:nvPr/>
        </p:nvSpPr>
        <p:spPr>
          <a:xfrm>
            <a:off x="5022329" y="4274138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3</a:t>
            </a:r>
            <a:endParaRPr lang="zh-TW" altLang="en-US" sz="13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7CD81A3-2FFA-4CFF-9CDA-34DA60CB153E}"/>
              </a:ext>
            </a:extLst>
          </p:cNvPr>
          <p:cNvSpPr/>
          <p:nvPr/>
        </p:nvSpPr>
        <p:spPr>
          <a:xfrm>
            <a:off x="5023928" y="4508003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4</a:t>
            </a:r>
            <a:endParaRPr lang="zh-TW" altLang="en-US" sz="13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107F193-789C-405F-9944-E6CB77B98D45}"/>
              </a:ext>
            </a:extLst>
          </p:cNvPr>
          <p:cNvSpPr/>
          <p:nvPr/>
        </p:nvSpPr>
        <p:spPr>
          <a:xfrm>
            <a:off x="5019277" y="4751098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5</a:t>
            </a:r>
            <a:endParaRPr lang="zh-TW" altLang="en-US" sz="13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4B3D0C9-A942-4524-9638-28582820471D}"/>
              </a:ext>
            </a:extLst>
          </p:cNvPr>
          <p:cNvSpPr/>
          <p:nvPr/>
        </p:nvSpPr>
        <p:spPr>
          <a:xfrm>
            <a:off x="5024996" y="5003411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6</a:t>
            </a:r>
            <a:endParaRPr lang="zh-TW" altLang="en-US" sz="13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A142F89-DFD0-4CB9-B255-C01C5845AAC0}"/>
              </a:ext>
            </a:extLst>
          </p:cNvPr>
          <p:cNvSpPr/>
          <p:nvPr/>
        </p:nvSpPr>
        <p:spPr>
          <a:xfrm>
            <a:off x="4991704" y="5233779"/>
            <a:ext cx="35137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…</a:t>
            </a:r>
            <a:endParaRPr lang="zh-TW" altLang="en-US" sz="13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6284BB8-1FD4-481D-B7AB-73FFD8D221B6}"/>
              </a:ext>
            </a:extLst>
          </p:cNvPr>
          <p:cNvSpPr/>
          <p:nvPr/>
        </p:nvSpPr>
        <p:spPr>
          <a:xfrm>
            <a:off x="4939011" y="5479789"/>
            <a:ext cx="53299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300" dirty="0"/>
              <a:t>N-1</a:t>
            </a:r>
            <a:endParaRPr lang="zh-TW" altLang="en-US" sz="130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304A339-1962-418F-98D2-4F7E9625D60D}"/>
              </a:ext>
            </a:extLst>
          </p:cNvPr>
          <p:cNvSpPr/>
          <p:nvPr/>
        </p:nvSpPr>
        <p:spPr>
          <a:xfrm>
            <a:off x="5995500" y="3308928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No</a:t>
            </a:r>
            <a:endParaRPr lang="zh-TW" altLang="en-US" sz="1400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3D4A026-8A7B-4A31-BEDA-E142553B9743}"/>
              </a:ext>
            </a:extLst>
          </p:cNvPr>
          <p:cNvSpPr/>
          <p:nvPr/>
        </p:nvSpPr>
        <p:spPr>
          <a:xfrm>
            <a:off x="6086605" y="3566577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0</a:t>
            </a:r>
            <a:endParaRPr lang="zh-TW" altLang="en-US" sz="13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05D29B6-E8AF-4171-A6CA-86164AF28F39}"/>
              </a:ext>
            </a:extLst>
          </p:cNvPr>
          <p:cNvSpPr/>
          <p:nvPr/>
        </p:nvSpPr>
        <p:spPr>
          <a:xfrm>
            <a:off x="6086605" y="3802829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1</a:t>
            </a:r>
            <a:endParaRPr lang="zh-TW" altLang="en-US" sz="13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A6551B1-4095-43C1-BF8A-729CE74E73C1}"/>
              </a:ext>
            </a:extLst>
          </p:cNvPr>
          <p:cNvSpPr/>
          <p:nvPr/>
        </p:nvSpPr>
        <p:spPr>
          <a:xfrm>
            <a:off x="6083375" y="4042066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2</a:t>
            </a:r>
            <a:endParaRPr lang="zh-TW" altLang="en-US" sz="13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4E6354E2-77E0-4520-B82A-92A528596AB2}"/>
              </a:ext>
            </a:extLst>
          </p:cNvPr>
          <p:cNvSpPr/>
          <p:nvPr/>
        </p:nvSpPr>
        <p:spPr>
          <a:xfrm>
            <a:off x="6087481" y="4292466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3</a:t>
            </a:r>
            <a:endParaRPr lang="zh-TW" altLang="en-US" sz="1300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9FA1F7F9-6EF5-4B36-A233-1FB977CA6B21}"/>
              </a:ext>
            </a:extLst>
          </p:cNvPr>
          <p:cNvSpPr/>
          <p:nvPr/>
        </p:nvSpPr>
        <p:spPr>
          <a:xfrm>
            <a:off x="6089080" y="4526331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4</a:t>
            </a:r>
            <a:endParaRPr lang="zh-TW" altLang="en-US" sz="13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30A0A26D-0702-4123-93E2-BBB6A307F0CF}"/>
              </a:ext>
            </a:extLst>
          </p:cNvPr>
          <p:cNvSpPr/>
          <p:nvPr/>
        </p:nvSpPr>
        <p:spPr>
          <a:xfrm>
            <a:off x="6084429" y="4769426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5</a:t>
            </a:r>
            <a:endParaRPr lang="zh-TW" altLang="en-US" sz="13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12C091F-4B33-4938-AAE4-734BB609250E}"/>
              </a:ext>
            </a:extLst>
          </p:cNvPr>
          <p:cNvSpPr/>
          <p:nvPr/>
        </p:nvSpPr>
        <p:spPr>
          <a:xfrm>
            <a:off x="6090148" y="5021739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6</a:t>
            </a:r>
            <a:endParaRPr lang="zh-TW" altLang="en-US" sz="13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0B904DD-214B-4818-9F26-5F7C24A34143}"/>
              </a:ext>
            </a:extLst>
          </p:cNvPr>
          <p:cNvSpPr/>
          <p:nvPr/>
        </p:nvSpPr>
        <p:spPr>
          <a:xfrm>
            <a:off x="6056856" y="5252107"/>
            <a:ext cx="35137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…</a:t>
            </a:r>
            <a:endParaRPr lang="zh-TW" altLang="en-US" sz="13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BA69950-CE2D-4752-BA5B-1F1507D65D4C}"/>
              </a:ext>
            </a:extLst>
          </p:cNvPr>
          <p:cNvSpPr/>
          <p:nvPr/>
        </p:nvSpPr>
        <p:spPr>
          <a:xfrm>
            <a:off x="5995500" y="5498117"/>
            <a:ext cx="54165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300" dirty="0"/>
              <a:t>N-1</a:t>
            </a:r>
            <a:endParaRPr lang="zh-TW" altLang="en-US" sz="1300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43E449F-79F1-4E23-84E6-98BB1A5A0BF8}"/>
              </a:ext>
            </a:extLst>
          </p:cNvPr>
          <p:cNvSpPr/>
          <p:nvPr/>
        </p:nvSpPr>
        <p:spPr>
          <a:xfrm>
            <a:off x="7170744" y="3300250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No</a:t>
            </a:r>
            <a:endParaRPr lang="zh-TW" altLang="en-US" sz="1400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0AD4F45-9381-482F-84CF-1852A0840AD1}"/>
              </a:ext>
            </a:extLst>
          </p:cNvPr>
          <p:cNvSpPr/>
          <p:nvPr/>
        </p:nvSpPr>
        <p:spPr>
          <a:xfrm>
            <a:off x="7261849" y="3557899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0</a:t>
            </a:r>
            <a:endParaRPr lang="zh-TW" altLang="en-US" sz="1300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01CDBCCC-729E-4F8A-A431-609B5298872E}"/>
              </a:ext>
            </a:extLst>
          </p:cNvPr>
          <p:cNvSpPr/>
          <p:nvPr/>
        </p:nvSpPr>
        <p:spPr>
          <a:xfrm>
            <a:off x="7261849" y="3794151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1</a:t>
            </a:r>
            <a:endParaRPr lang="zh-TW" altLang="en-US" sz="1300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A0889E5A-72EF-448D-8049-6915A333336E}"/>
              </a:ext>
            </a:extLst>
          </p:cNvPr>
          <p:cNvSpPr/>
          <p:nvPr/>
        </p:nvSpPr>
        <p:spPr>
          <a:xfrm>
            <a:off x="7258619" y="4033388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2</a:t>
            </a:r>
            <a:endParaRPr lang="zh-TW" altLang="en-US" sz="1300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BDE047EA-11ED-4CFA-95DC-BF294564511D}"/>
              </a:ext>
            </a:extLst>
          </p:cNvPr>
          <p:cNvSpPr/>
          <p:nvPr/>
        </p:nvSpPr>
        <p:spPr>
          <a:xfrm>
            <a:off x="7262725" y="4283788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3</a:t>
            </a:r>
            <a:endParaRPr lang="zh-TW" altLang="en-US" sz="13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9D6CC94B-9C38-40F9-A9C8-2FB95EC1CA89}"/>
              </a:ext>
            </a:extLst>
          </p:cNvPr>
          <p:cNvSpPr/>
          <p:nvPr/>
        </p:nvSpPr>
        <p:spPr>
          <a:xfrm>
            <a:off x="7264324" y="4517653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4</a:t>
            </a:r>
            <a:endParaRPr lang="zh-TW" altLang="en-US" sz="1300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25121A7D-E503-4519-8AD2-C9BBE611682A}"/>
              </a:ext>
            </a:extLst>
          </p:cNvPr>
          <p:cNvSpPr/>
          <p:nvPr/>
        </p:nvSpPr>
        <p:spPr>
          <a:xfrm>
            <a:off x="7259673" y="4760748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5</a:t>
            </a:r>
            <a:endParaRPr lang="zh-TW" altLang="en-US" sz="13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C08637C-F65D-4652-9FF6-2DE6C5A5CFCE}"/>
              </a:ext>
            </a:extLst>
          </p:cNvPr>
          <p:cNvSpPr/>
          <p:nvPr/>
        </p:nvSpPr>
        <p:spPr>
          <a:xfrm>
            <a:off x="7265392" y="5013061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6</a:t>
            </a:r>
            <a:endParaRPr lang="zh-TW" altLang="en-US" sz="13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F64029BB-22DF-44DD-BEC6-62106E4C242A}"/>
              </a:ext>
            </a:extLst>
          </p:cNvPr>
          <p:cNvSpPr/>
          <p:nvPr/>
        </p:nvSpPr>
        <p:spPr>
          <a:xfrm>
            <a:off x="7232100" y="5243429"/>
            <a:ext cx="35137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…</a:t>
            </a:r>
            <a:endParaRPr lang="zh-TW" altLang="en-US" sz="1300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F93AAF1A-4A45-4FDF-B3C9-1183AE6C9A2E}"/>
              </a:ext>
            </a:extLst>
          </p:cNvPr>
          <p:cNvSpPr/>
          <p:nvPr/>
        </p:nvSpPr>
        <p:spPr>
          <a:xfrm>
            <a:off x="7163971" y="5502985"/>
            <a:ext cx="54165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300" dirty="0"/>
              <a:t>N-1</a:t>
            </a:r>
            <a:endParaRPr lang="zh-TW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67488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35574" y="421342"/>
            <a:ext cx="7886700" cy="824822"/>
          </a:xfrm>
        </p:spPr>
        <p:txBody>
          <a:bodyPr/>
          <a:lstStyle/>
          <a:p>
            <a:r>
              <a:rPr lang="en-US" altLang="zh-TW" dirty="0"/>
              <a:t>Output File Format</a:t>
            </a:r>
            <a:r>
              <a:rPr lang="zh-TW" altLang="en-US" dirty="0"/>
              <a:t> 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67810" y="1352999"/>
            <a:ext cx="10434382" cy="5216749"/>
          </a:xfrm>
        </p:spPr>
        <p:txBody>
          <a:bodyPr>
            <a:normAutofit/>
          </a:bodyPr>
          <a:lstStyle/>
          <a:p>
            <a:r>
              <a:rPr lang="en-US" altLang="zh-TW" dirty="0"/>
              <a:t>Show the </a:t>
            </a:r>
            <a:r>
              <a:rPr lang="en-US" altLang="zh-TW" b="1" dirty="0">
                <a:solidFill>
                  <a:srgbClr val="FF0000"/>
                </a:solidFill>
              </a:rPr>
              <a:t>Effective access time</a:t>
            </a:r>
            <a:r>
              <a:rPr lang="en-US" altLang="zh-TW" dirty="0"/>
              <a:t> </a:t>
            </a:r>
            <a:r>
              <a:rPr lang="en-US" altLang="zh-TW" b="1" dirty="0"/>
              <a:t>for each process</a:t>
            </a:r>
          </a:p>
          <a:p>
            <a:pPr lvl="1"/>
            <a:r>
              <a:rPr lang="en-US" altLang="zh-TW" dirty="0"/>
              <a:t>EAT = </a:t>
            </a:r>
            <a:r>
              <a:rPr lang="el-GR" altLang="zh-TW" dirty="0"/>
              <a:t>α</a:t>
            </a:r>
            <a:r>
              <a:rPr lang="en-US" altLang="zh-TW" dirty="0"/>
              <a:t>(</a:t>
            </a:r>
            <a:r>
              <a:rPr lang="en-US" altLang="zh-TW" dirty="0" err="1"/>
              <a:t>m+t</a:t>
            </a:r>
            <a:r>
              <a:rPr lang="en-US" altLang="zh-TW" dirty="0"/>
              <a:t>) + (1-</a:t>
            </a:r>
            <a:r>
              <a:rPr lang="el-GR" altLang="zh-TW" dirty="0"/>
              <a:t> α</a:t>
            </a:r>
            <a:r>
              <a:rPr lang="en-US" altLang="zh-TW" dirty="0"/>
              <a:t>)(2m+t)</a:t>
            </a:r>
          </a:p>
          <a:p>
            <a:pPr lvl="1"/>
            <a:r>
              <a:rPr lang="en-US" altLang="zh-TW" dirty="0"/>
              <a:t>Assume</a:t>
            </a:r>
          </a:p>
          <a:p>
            <a:pPr lvl="2"/>
            <a:r>
              <a:rPr lang="en-US" altLang="zh-TW" dirty="0"/>
              <a:t>m = 100ns</a:t>
            </a:r>
          </a:p>
          <a:p>
            <a:pPr lvl="2"/>
            <a:r>
              <a:rPr lang="en-US" altLang="zh-TW" dirty="0"/>
              <a:t>t = 20ns</a:t>
            </a:r>
          </a:p>
          <a:p>
            <a:r>
              <a:rPr lang="en-US" altLang="zh-TW" dirty="0"/>
              <a:t>Show the </a:t>
            </a:r>
            <a:r>
              <a:rPr lang="en-US" altLang="zh-TW" b="1" dirty="0">
                <a:solidFill>
                  <a:srgbClr val="FF0000"/>
                </a:solidFill>
              </a:rPr>
              <a:t>page fault rate</a:t>
            </a:r>
            <a:r>
              <a:rPr lang="en-US" altLang="zh-TW" b="1" dirty="0">
                <a:solidFill>
                  <a:srgbClr val="0000FF"/>
                </a:solidFill>
              </a:rPr>
              <a:t> </a:t>
            </a:r>
            <a:r>
              <a:rPr lang="en-US" altLang="zh-TW" b="1" dirty="0"/>
              <a:t>for each process</a:t>
            </a:r>
            <a:endParaRPr lang="en-US" altLang="zh-TW" dirty="0"/>
          </a:p>
          <a:p>
            <a:r>
              <a:rPr lang="en-US" altLang="zh-TW" dirty="0"/>
              <a:t>Store as `analysis.txt`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FFCB-48C2-47E8-B19F-741210CC5073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C40D9C-AC59-4FFF-A4FC-92AA60CD5B28}"/>
              </a:ext>
            </a:extLst>
          </p:cNvPr>
          <p:cNvSpPr/>
          <p:nvPr/>
        </p:nvSpPr>
        <p:spPr>
          <a:xfrm>
            <a:off x="6412433" y="1896984"/>
            <a:ext cx="33794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TLB Lookup time = </a:t>
            </a:r>
            <a:r>
              <a:rPr lang="en-US" altLang="zh-TW" i="1" dirty="0">
                <a:solidFill>
                  <a:srgbClr val="FF0000"/>
                </a:solidFill>
              </a:rPr>
              <a:t>t</a:t>
            </a:r>
            <a:r>
              <a:rPr lang="en-US" altLang="zh-TW" dirty="0"/>
              <a:t> time units</a:t>
            </a:r>
          </a:p>
          <a:p>
            <a:r>
              <a:rPr lang="en-US" altLang="zh-TW" dirty="0"/>
              <a:t>Memory cycle time = </a:t>
            </a:r>
            <a:r>
              <a:rPr lang="en-US" altLang="zh-TW" i="1" dirty="0">
                <a:solidFill>
                  <a:srgbClr val="FF0000"/>
                </a:solidFill>
              </a:rPr>
              <a:t>m</a:t>
            </a:r>
            <a:r>
              <a:rPr lang="en-US" altLang="zh-TW" dirty="0"/>
              <a:t> time units</a:t>
            </a:r>
          </a:p>
          <a:p>
            <a:r>
              <a:rPr lang="en-US" altLang="zh-TW" dirty="0"/>
              <a:t>Hit ratio = </a:t>
            </a:r>
            <a:r>
              <a:rPr lang="el-GR" altLang="zh-TW" i="1" dirty="0">
                <a:solidFill>
                  <a:srgbClr val="FF0000"/>
                </a:solidFill>
              </a:rPr>
              <a:t>α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2B93B0-6D7B-4B5D-9C88-2B2077C7E094}"/>
              </a:ext>
            </a:extLst>
          </p:cNvPr>
          <p:cNvSpPr/>
          <p:nvPr/>
        </p:nvSpPr>
        <p:spPr>
          <a:xfrm>
            <a:off x="4246157" y="5214268"/>
            <a:ext cx="3379451" cy="954107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anchor="ctr">
            <a:spAutoFit/>
          </a:bodyPr>
          <a:lstStyle/>
          <a:p>
            <a:pPr marL="0" lvl="1"/>
            <a:r>
              <a:rPr lang="en-US" altLang="zh-TW" sz="1400" dirty="0">
                <a:solidFill>
                  <a:schemeClr val="bg1"/>
                </a:solidFill>
                <a:latin typeface="+mj-lt"/>
                <a:ea typeface="Source Code Pro" panose="020B0509030403020204" pitchFamily="49" charset="0"/>
              </a:rPr>
              <a:t>Process A, Effective Access Time = 191.428</a:t>
            </a:r>
            <a:br>
              <a:rPr lang="en-US" altLang="zh-TW" sz="1400" dirty="0">
                <a:solidFill>
                  <a:schemeClr val="bg1"/>
                </a:solidFill>
                <a:latin typeface="+mj-lt"/>
                <a:ea typeface="Source Code Pro" panose="020B0509030403020204" pitchFamily="49" charset="0"/>
              </a:rPr>
            </a:br>
            <a:r>
              <a:rPr lang="en-US" altLang="zh-TW" sz="1400" dirty="0">
                <a:solidFill>
                  <a:schemeClr val="bg1"/>
                </a:solidFill>
                <a:latin typeface="+mj-lt"/>
                <a:ea typeface="Source Code Pro" panose="020B0509030403020204" pitchFamily="49" charset="0"/>
              </a:rPr>
              <a:t>Process A, Page Fault Rate: 0.800</a:t>
            </a:r>
          </a:p>
          <a:p>
            <a:pPr marL="0" lvl="1"/>
            <a:r>
              <a:rPr lang="en-US" altLang="zh-TW" sz="1400" dirty="0">
                <a:solidFill>
                  <a:schemeClr val="bg1"/>
                </a:solidFill>
                <a:ea typeface="Source Code Pro" panose="020B0509030403020204" pitchFamily="49" charset="0"/>
              </a:rPr>
              <a:t>Process B, Effective Access Time = 160.725 Process B, Page Fault Rate: 0.770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6783141-0468-4C13-BE05-BA1DAF0BEB63}"/>
              </a:ext>
            </a:extLst>
          </p:cNvPr>
          <p:cNvSpPr/>
          <p:nvPr/>
        </p:nvSpPr>
        <p:spPr>
          <a:xfrm>
            <a:off x="5422162" y="6207617"/>
            <a:ext cx="122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analysis.txt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2A181D2-BF1B-483E-BDC2-11B882758F02}"/>
              </a:ext>
            </a:extLst>
          </p:cNvPr>
          <p:cNvSpPr txBox="1"/>
          <p:nvPr/>
        </p:nvSpPr>
        <p:spPr>
          <a:xfrm>
            <a:off x="7048688" y="6187073"/>
            <a:ext cx="291944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600" b="1" dirty="0"/>
              <a:t>three decimal place accuracy</a:t>
            </a:r>
            <a:endParaRPr lang="zh-TW" altLang="en-US" sz="1600" b="1" dirty="0"/>
          </a:p>
        </p:txBody>
      </p:sp>
      <p:cxnSp>
        <p:nvCxnSpPr>
          <p:cNvPr id="9" name="接點: 弧形 8">
            <a:extLst>
              <a:ext uri="{FF2B5EF4-FFF2-40B4-BE49-F238E27FC236}">
                <a16:creationId xmlns:a16="http://schemas.microsoft.com/office/drawing/2014/main" id="{114D5ABE-F3DC-4103-ACF2-44E660AF50A2}"/>
              </a:ext>
            </a:extLst>
          </p:cNvPr>
          <p:cNvCxnSpPr>
            <a:cxnSpLocks/>
            <a:stCxn id="8" idx="1"/>
            <a:endCxn id="6" idx="2"/>
          </p:cNvCxnSpPr>
          <p:nvPr/>
        </p:nvCxnSpPr>
        <p:spPr>
          <a:xfrm rot="10800000">
            <a:off x="5935884" y="6168376"/>
            <a:ext cx="1112805" cy="187975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340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A4F917-4FA4-2F48-9272-66662972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Overview-Address Translation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A7168F4-8AE4-F04D-A77D-45D1A0EDC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3400-09A3-44F8-BF0A-22E10DD8A51A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53CF0A-E389-6247-8A75-185DFC04212F}"/>
              </a:ext>
            </a:extLst>
          </p:cNvPr>
          <p:cNvSpPr/>
          <p:nvPr/>
        </p:nvSpPr>
        <p:spPr>
          <a:xfrm>
            <a:off x="7866281" y="2991203"/>
            <a:ext cx="872359" cy="1870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0003B6C-4441-7049-87F1-6D3D74E920FE}"/>
              </a:ext>
            </a:extLst>
          </p:cNvPr>
          <p:cNvSpPr txBox="1"/>
          <p:nvPr/>
        </p:nvSpPr>
        <p:spPr>
          <a:xfrm>
            <a:off x="7866281" y="4968627"/>
            <a:ext cx="961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Physical memory</a:t>
            </a:r>
            <a:endParaRPr kumimoji="1" lang="zh-TW" altLang="en-US" dirty="0"/>
          </a:p>
        </p:txBody>
      </p:sp>
      <p:sp>
        <p:nvSpPr>
          <p:cNvPr id="16" name="右大括弧 15">
            <a:extLst>
              <a:ext uri="{FF2B5EF4-FFF2-40B4-BE49-F238E27FC236}">
                <a16:creationId xmlns:a16="http://schemas.microsoft.com/office/drawing/2014/main" id="{AB1A68C3-9E99-A342-96B5-499ED45195C9}"/>
              </a:ext>
            </a:extLst>
          </p:cNvPr>
          <p:cNvSpPr/>
          <p:nvPr/>
        </p:nvSpPr>
        <p:spPr>
          <a:xfrm>
            <a:off x="8827978" y="2991203"/>
            <a:ext cx="218089" cy="187084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EA77C72-3991-4747-99D5-E4759151731D}"/>
              </a:ext>
            </a:extLst>
          </p:cNvPr>
          <p:cNvSpPr txBox="1"/>
          <p:nvPr/>
        </p:nvSpPr>
        <p:spPr>
          <a:xfrm>
            <a:off x="9064459" y="3735656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M physical frames</a:t>
            </a:r>
            <a:endParaRPr kumimoji="1" lang="zh-TW" altLang="en-US" dirty="0"/>
          </a:p>
        </p:txBody>
      </p:sp>
      <p:graphicFrame>
        <p:nvGraphicFramePr>
          <p:cNvPr id="20" name="表格 20">
            <a:extLst>
              <a:ext uri="{FF2B5EF4-FFF2-40B4-BE49-F238E27FC236}">
                <a16:creationId xmlns:a16="http://schemas.microsoft.com/office/drawing/2014/main" id="{D36489FF-A2C6-D54F-AC00-0420AC095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697014"/>
              </p:ext>
            </p:extLst>
          </p:nvPr>
        </p:nvGraphicFramePr>
        <p:xfrm>
          <a:off x="6039267" y="3902167"/>
          <a:ext cx="715661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5661">
                  <a:extLst>
                    <a:ext uri="{9D8B030D-6E8A-4147-A177-3AD203B41FA5}">
                      <a16:colId xmlns:a16="http://schemas.microsoft.com/office/drawing/2014/main" val="301684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PFN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192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36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29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92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139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044087"/>
                  </a:ext>
                </a:extLst>
              </a:tr>
            </a:tbl>
          </a:graphicData>
        </a:graphic>
      </p:graphicFrame>
      <p:graphicFrame>
        <p:nvGraphicFramePr>
          <p:cNvPr id="24" name="表格 24">
            <a:extLst>
              <a:ext uri="{FF2B5EF4-FFF2-40B4-BE49-F238E27FC236}">
                <a16:creationId xmlns:a16="http://schemas.microsoft.com/office/drawing/2014/main" id="{D62DF687-3587-DE4A-A17C-F60B52DCC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971638"/>
              </p:ext>
            </p:extLst>
          </p:nvPr>
        </p:nvGraphicFramePr>
        <p:xfrm>
          <a:off x="6032458" y="5647687"/>
          <a:ext cx="74646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466">
                  <a:extLst>
                    <a:ext uri="{9D8B030D-6E8A-4147-A177-3AD203B41FA5}">
                      <a16:colId xmlns:a16="http://schemas.microsoft.com/office/drawing/2014/main" val="3889540768"/>
                    </a:ext>
                  </a:extLst>
                </a:gridCol>
              </a:tblGrid>
              <a:tr h="171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466517"/>
                  </a:ext>
                </a:extLst>
              </a:tr>
            </a:tbl>
          </a:graphicData>
        </a:graphic>
      </p:graphicFrame>
      <p:sp>
        <p:nvSpPr>
          <p:cNvPr id="26" name="文字方塊 25">
            <a:extLst>
              <a:ext uri="{FF2B5EF4-FFF2-40B4-BE49-F238E27FC236}">
                <a16:creationId xmlns:a16="http://schemas.microsoft.com/office/drawing/2014/main" id="{3D7A7687-9E6D-C740-AB70-DA2AAAF5877A}"/>
              </a:ext>
            </a:extLst>
          </p:cNvPr>
          <p:cNvSpPr txBox="1"/>
          <p:nvPr/>
        </p:nvSpPr>
        <p:spPr>
          <a:xfrm>
            <a:off x="6233242" y="5391935"/>
            <a:ext cx="461665" cy="2942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TW" dirty="0"/>
              <a:t>...</a:t>
            </a:r>
            <a:endParaRPr kumimoji="1" lang="zh-TW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60CA933-9875-9A44-9F34-A303A8216492}"/>
              </a:ext>
            </a:extLst>
          </p:cNvPr>
          <p:cNvSpPr/>
          <p:nvPr/>
        </p:nvSpPr>
        <p:spPr>
          <a:xfrm>
            <a:off x="1904957" y="1969376"/>
            <a:ext cx="872359" cy="58227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CPU</a:t>
            </a:r>
            <a:endParaRPr kumimoji="1" lang="zh-TW" altLang="en-US" dirty="0"/>
          </a:p>
        </p:txBody>
      </p:sp>
      <p:cxnSp>
        <p:nvCxnSpPr>
          <p:cNvPr id="31" name="直線箭頭接點 30">
            <a:extLst>
              <a:ext uri="{FF2B5EF4-FFF2-40B4-BE49-F238E27FC236}">
                <a16:creationId xmlns:a16="http://schemas.microsoft.com/office/drawing/2014/main" id="{219DBB57-5C98-EB45-BCA6-184630530100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2777316" y="2260515"/>
            <a:ext cx="4548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CB39D631-3E03-234B-8B07-57D26E506ABF}"/>
              </a:ext>
            </a:extLst>
          </p:cNvPr>
          <p:cNvSpPr/>
          <p:nvPr/>
        </p:nvSpPr>
        <p:spPr>
          <a:xfrm>
            <a:off x="3332608" y="2160229"/>
            <a:ext cx="536005" cy="2102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ysClr val="windowText" lastClr="000000"/>
                </a:solidFill>
              </a:rPr>
              <a:t>1</a:t>
            </a:r>
            <a:endParaRPr kumimoji="1"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08F5A25A-4489-DF4B-8FC1-C61D0B9DB11D}"/>
              </a:ext>
            </a:extLst>
          </p:cNvPr>
          <p:cNvSpPr txBox="1"/>
          <p:nvPr/>
        </p:nvSpPr>
        <p:spPr>
          <a:xfrm>
            <a:off x="3302814" y="1826774"/>
            <a:ext cx="666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/>
              <a:t>VPN</a:t>
            </a:r>
            <a:endParaRPr kumimoji="1" lang="zh-TW" altLang="en-US" sz="1600" dirty="0"/>
          </a:p>
        </p:txBody>
      </p:sp>
      <p:cxnSp>
        <p:nvCxnSpPr>
          <p:cNvPr id="39" name="肘形接點 38">
            <a:extLst>
              <a:ext uri="{FF2B5EF4-FFF2-40B4-BE49-F238E27FC236}">
                <a16:creationId xmlns:a16="http://schemas.microsoft.com/office/drawing/2014/main" id="{9B6321D7-DD9F-1849-A5FD-2942CEBE5798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8314" y="2628255"/>
            <a:ext cx="2458077" cy="194243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135EA89B-9EEE-1040-8E18-860108EEE753}"/>
              </a:ext>
            </a:extLst>
          </p:cNvPr>
          <p:cNvSpPr txBox="1"/>
          <p:nvPr/>
        </p:nvSpPr>
        <p:spPr>
          <a:xfrm>
            <a:off x="7521610" y="2785431"/>
            <a:ext cx="28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0</a:t>
            </a:r>
            <a:endParaRPr kumimoji="1"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44C35255-A95E-7D43-825E-AFB58106EF91}"/>
              </a:ext>
            </a:extLst>
          </p:cNvPr>
          <p:cNvSpPr txBox="1"/>
          <p:nvPr/>
        </p:nvSpPr>
        <p:spPr>
          <a:xfrm>
            <a:off x="7388507" y="4649398"/>
            <a:ext cx="545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/>
              <a:t>M-1</a:t>
            </a:r>
            <a:endParaRPr kumimoji="1" lang="zh-TW" altLang="en-US" sz="16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05CA9FEF-56DC-2745-B398-37F42CD643A7}"/>
              </a:ext>
            </a:extLst>
          </p:cNvPr>
          <p:cNvSpPr txBox="1"/>
          <p:nvPr/>
        </p:nvSpPr>
        <p:spPr>
          <a:xfrm>
            <a:off x="7493560" y="3176413"/>
            <a:ext cx="461665" cy="2942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TW" dirty="0"/>
              <a:t>...</a:t>
            </a:r>
            <a:endParaRPr kumimoji="1"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C500582E-4FBB-2D4F-AE56-D47B6E6237A6}"/>
              </a:ext>
            </a:extLst>
          </p:cNvPr>
          <p:cNvSpPr txBox="1"/>
          <p:nvPr/>
        </p:nvSpPr>
        <p:spPr>
          <a:xfrm>
            <a:off x="7490080" y="4432933"/>
            <a:ext cx="461665" cy="2942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TW" dirty="0"/>
              <a:t>...</a:t>
            </a:r>
            <a:endParaRPr kumimoji="1" lang="zh-TW" altLang="en-US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2779E81-12F2-8B43-81E9-4EA0AABE57B9}"/>
              </a:ext>
            </a:extLst>
          </p:cNvPr>
          <p:cNvSpPr txBox="1"/>
          <p:nvPr/>
        </p:nvSpPr>
        <p:spPr>
          <a:xfrm>
            <a:off x="7472587" y="3440645"/>
            <a:ext cx="446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29</a:t>
            </a:r>
            <a:endParaRPr kumimoji="1"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5BDD6B95-0E6B-F74E-B11B-45B40EB540B4}"/>
              </a:ext>
            </a:extLst>
          </p:cNvPr>
          <p:cNvSpPr txBox="1"/>
          <p:nvPr/>
        </p:nvSpPr>
        <p:spPr>
          <a:xfrm>
            <a:off x="7487008" y="3845680"/>
            <a:ext cx="461665" cy="2942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TW" dirty="0"/>
              <a:t>...</a:t>
            </a:r>
            <a:endParaRPr kumimoji="1"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D91A6639-BF15-2C43-9B38-9094877C18C4}"/>
              </a:ext>
            </a:extLst>
          </p:cNvPr>
          <p:cNvSpPr txBox="1"/>
          <p:nvPr/>
        </p:nvSpPr>
        <p:spPr>
          <a:xfrm>
            <a:off x="7479559" y="4137087"/>
            <a:ext cx="461665" cy="2942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TW" dirty="0"/>
              <a:t>...</a:t>
            </a:r>
            <a:endParaRPr kumimoji="1" lang="zh-TW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BFA8F84-CC4A-8642-A509-F220515AAEFE}"/>
              </a:ext>
            </a:extLst>
          </p:cNvPr>
          <p:cNvSpPr/>
          <p:nvPr/>
        </p:nvSpPr>
        <p:spPr>
          <a:xfrm>
            <a:off x="7866281" y="3512518"/>
            <a:ext cx="872359" cy="2102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BE7C78CD-3446-4308-9BED-F655DA7ECDA0}"/>
              </a:ext>
            </a:extLst>
          </p:cNvPr>
          <p:cNvSpPr txBox="1"/>
          <p:nvPr/>
        </p:nvSpPr>
        <p:spPr>
          <a:xfrm>
            <a:off x="5764198" y="5969030"/>
            <a:ext cx="1287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/>
              <a:t>Page Table</a:t>
            </a:r>
            <a:endParaRPr kumimoji="1" lang="zh-TW" altLang="en-US" sz="1600" dirty="0"/>
          </a:p>
        </p:txBody>
      </p:sp>
      <p:sp>
        <p:nvSpPr>
          <p:cNvPr id="48" name="右大括弧 47">
            <a:extLst>
              <a:ext uri="{FF2B5EF4-FFF2-40B4-BE49-F238E27FC236}">
                <a16:creationId xmlns:a16="http://schemas.microsoft.com/office/drawing/2014/main" id="{6E11B6BE-2038-4094-85AF-9D0FB07DBCA3}"/>
              </a:ext>
            </a:extLst>
          </p:cNvPr>
          <p:cNvSpPr/>
          <p:nvPr/>
        </p:nvSpPr>
        <p:spPr>
          <a:xfrm>
            <a:off x="6891012" y="4262554"/>
            <a:ext cx="218089" cy="1689934"/>
          </a:xfrm>
          <a:prstGeom prst="rightBrace">
            <a:avLst>
              <a:gd name="adj1" fmla="val 8333"/>
              <a:gd name="adj2" fmla="val 9264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666B979D-4874-4BEE-830A-5BAFD297FE23}"/>
              </a:ext>
            </a:extLst>
          </p:cNvPr>
          <p:cNvSpPr txBox="1"/>
          <p:nvPr/>
        </p:nvSpPr>
        <p:spPr>
          <a:xfrm>
            <a:off x="7084664" y="5686224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N virtual pages</a:t>
            </a:r>
            <a:endParaRPr kumimoji="1" lang="zh-TW" altLang="en-US" dirty="0"/>
          </a:p>
        </p:txBody>
      </p:sp>
      <p:cxnSp>
        <p:nvCxnSpPr>
          <p:cNvPr id="51" name="肘形接點 50">
            <a:extLst>
              <a:ext uri="{FF2B5EF4-FFF2-40B4-BE49-F238E27FC236}">
                <a16:creationId xmlns:a16="http://schemas.microsoft.com/office/drawing/2014/main" id="{8DCB148F-7EED-C541-8B14-35E8786B7E7C}"/>
              </a:ext>
            </a:extLst>
          </p:cNvPr>
          <p:cNvCxnSpPr>
            <a:cxnSpLocks/>
          </p:cNvCxnSpPr>
          <p:nvPr/>
        </p:nvCxnSpPr>
        <p:spPr>
          <a:xfrm flipV="1">
            <a:off x="6770102" y="3649501"/>
            <a:ext cx="792000" cy="1188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C3D62C9F-C8EF-46B0-8FB8-7BC9438CB660}"/>
              </a:ext>
            </a:extLst>
          </p:cNvPr>
          <p:cNvSpPr/>
          <p:nvPr/>
        </p:nvSpPr>
        <p:spPr>
          <a:xfrm>
            <a:off x="8937022" y="1880895"/>
            <a:ext cx="2353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1400" dirty="0"/>
              <a:t>VPN: Virtual Page Number</a:t>
            </a:r>
            <a:br>
              <a:rPr kumimoji="1" lang="en-US" altLang="zh-TW" sz="1400" dirty="0"/>
            </a:br>
            <a:r>
              <a:rPr kumimoji="1" lang="en-US" altLang="zh-TW" sz="1400" dirty="0"/>
              <a:t>PFN: Physical Frame Number</a:t>
            </a:r>
            <a:endParaRPr kumimoji="1" lang="zh-TW" altLang="en-US" sz="14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9E19A9F-D72B-465E-A1D0-D728A0209DD0}"/>
              </a:ext>
            </a:extLst>
          </p:cNvPr>
          <p:cNvSpPr/>
          <p:nvPr/>
        </p:nvSpPr>
        <p:spPr>
          <a:xfrm>
            <a:off x="2728259" y="1902392"/>
            <a:ext cx="6832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1400" dirty="0" err="1"/>
              <a:t>v_addr</a:t>
            </a:r>
            <a:endParaRPr kumimoji="1" lang="zh-TW" altLang="en-US" sz="1400" dirty="0"/>
          </a:p>
        </p:txBody>
      </p:sp>
      <p:cxnSp>
        <p:nvCxnSpPr>
          <p:cNvPr id="54" name="肘形接點 38">
            <a:extLst>
              <a:ext uri="{FF2B5EF4-FFF2-40B4-BE49-F238E27FC236}">
                <a16:creationId xmlns:a16="http://schemas.microsoft.com/office/drawing/2014/main" id="{7478D95A-8AA3-4F2B-9555-356911211DE3}"/>
              </a:ext>
            </a:extLst>
          </p:cNvPr>
          <p:cNvCxnSpPr>
            <a:cxnSpLocks/>
          </p:cNvCxnSpPr>
          <p:nvPr/>
        </p:nvCxnSpPr>
        <p:spPr>
          <a:xfrm>
            <a:off x="3745129" y="2377091"/>
            <a:ext cx="1168287" cy="625798"/>
          </a:xfrm>
          <a:prstGeom prst="bentConnector3">
            <a:avLst>
              <a:gd name="adj1" fmla="val 50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62" name="表格 20">
            <a:extLst>
              <a:ext uri="{FF2B5EF4-FFF2-40B4-BE49-F238E27FC236}">
                <a16:creationId xmlns:a16="http://schemas.microsoft.com/office/drawing/2014/main" id="{8A142EE1-0AF5-41AB-817F-6D43060A7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298926"/>
              </p:ext>
            </p:extLst>
          </p:nvPr>
        </p:nvGraphicFramePr>
        <p:xfrm>
          <a:off x="4969050" y="1696070"/>
          <a:ext cx="1590298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95149">
                  <a:extLst>
                    <a:ext uri="{9D8B030D-6E8A-4147-A177-3AD203B41FA5}">
                      <a16:colId xmlns:a16="http://schemas.microsoft.com/office/drawing/2014/main" val="1097817884"/>
                    </a:ext>
                  </a:extLst>
                </a:gridCol>
                <a:gridCol w="795149">
                  <a:extLst>
                    <a:ext uri="{9D8B030D-6E8A-4147-A177-3AD203B41FA5}">
                      <a16:colId xmlns:a16="http://schemas.microsoft.com/office/drawing/2014/main" val="301684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VPN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PFN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192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36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92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044087"/>
                  </a:ext>
                </a:extLst>
              </a:tr>
            </a:tbl>
          </a:graphicData>
        </a:graphic>
      </p:graphicFrame>
      <p:sp>
        <p:nvSpPr>
          <p:cNvPr id="38" name="文字方塊 37">
            <a:extLst>
              <a:ext uri="{FF2B5EF4-FFF2-40B4-BE49-F238E27FC236}">
                <a16:creationId xmlns:a16="http://schemas.microsoft.com/office/drawing/2014/main" id="{67C256CE-5DBE-4640-BC59-0D864287A3CD}"/>
              </a:ext>
            </a:extLst>
          </p:cNvPr>
          <p:cNvSpPr txBox="1"/>
          <p:nvPr/>
        </p:nvSpPr>
        <p:spPr>
          <a:xfrm>
            <a:off x="3724347" y="4496613"/>
            <a:ext cx="1116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TLB Miss</a:t>
            </a:r>
            <a:endParaRPr lang="zh-TW" altLang="en-US" sz="16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11CDDFF3-D5A7-41F6-99E6-D2271A35E6FB}"/>
              </a:ext>
            </a:extLst>
          </p:cNvPr>
          <p:cNvSpPr txBox="1"/>
          <p:nvPr/>
        </p:nvSpPr>
        <p:spPr>
          <a:xfrm>
            <a:off x="5120663" y="3195653"/>
            <a:ext cx="1287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/>
              <a:t>TLB</a:t>
            </a:r>
            <a:endParaRPr kumimoji="1" lang="zh-TW" altLang="en-US" sz="1600" dirty="0"/>
          </a:p>
        </p:txBody>
      </p: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6A7FCE6D-AB62-4F90-97ED-265BDE20B961}"/>
              </a:ext>
            </a:extLst>
          </p:cNvPr>
          <p:cNvCxnSpPr/>
          <p:nvPr/>
        </p:nvCxnSpPr>
        <p:spPr>
          <a:xfrm>
            <a:off x="6559348" y="2991203"/>
            <a:ext cx="829159" cy="658298"/>
          </a:xfrm>
          <a:prstGeom prst="bentConnector3">
            <a:avLst>
              <a:gd name="adj1" fmla="val 7270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5C5C51A9-E76F-4908-BFB4-A5641D469A89}"/>
              </a:ext>
            </a:extLst>
          </p:cNvPr>
          <p:cNvSpPr txBox="1"/>
          <p:nvPr/>
        </p:nvSpPr>
        <p:spPr>
          <a:xfrm>
            <a:off x="6624042" y="2604966"/>
            <a:ext cx="1116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TLB Hit</a:t>
            </a:r>
            <a:endParaRPr lang="zh-TW" altLang="en-US" sz="1600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0B96C977-49F8-4255-9026-E95EA2A50A4B}"/>
              </a:ext>
            </a:extLst>
          </p:cNvPr>
          <p:cNvSpPr/>
          <p:nvPr/>
        </p:nvSpPr>
        <p:spPr>
          <a:xfrm>
            <a:off x="3635958" y="6483887"/>
            <a:ext cx="4995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A paging based memory manager with TLB support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205608F3-9921-4FC4-8EF4-7FFE9681A373}"/>
              </a:ext>
            </a:extLst>
          </p:cNvPr>
          <p:cNvSpPr txBox="1"/>
          <p:nvPr/>
        </p:nvSpPr>
        <p:spPr>
          <a:xfrm>
            <a:off x="64169" y="62395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Done by hardware</a:t>
            </a:r>
            <a:endParaRPr lang="zh-TW" altLang="en-US" b="1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207DC82-3603-4498-9F0A-E8ED5FABDCDC}"/>
              </a:ext>
            </a:extLst>
          </p:cNvPr>
          <p:cNvSpPr/>
          <p:nvPr/>
        </p:nvSpPr>
        <p:spPr>
          <a:xfrm>
            <a:off x="5628180" y="3937800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No</a:t>
            </a:r>
            <a:endParaRPr lang="zh-TW" altLang="en-US" sz="14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EB9B573-A154-4776-8563-B2B70435921D}"/>
              </a:ext>
            </a:extLst>
          </p:cNvPr>
          <p:cNvSpPr/>
          <p:nvPr/>
        </p:nvSpPr>
        <p:spPr>
          <a:xfrm>
            <a:off x="5685868" y="430248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0</a:t>
            </a:r>
            <a:endParaRPr lang="zh-TW" altLang="en-US" sz="14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7EBCF69-FB85-43D7-BF5B-13B42FD261BA}"/>
              </a:ext>
            </a:extLst>
          </p:cNvPr>
          <p:cNvSpPr/>
          <p:nvPr/>
        </p:nvSpPr>
        <p:spPr>
          <a:xfrm>
            <a:off x="5688963" y="4677711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D22448D-E69F-4E01-85F4-9F2FE4E77DCD}"/>
              </a:ext>
            </a:extLst>
          </p:cNvPr>
          <p:cNvSpPr/>
          <p:nvPr/>
        </p:nvSpPr>
        <p:spPr>
          <a:xfrm>
            <a:off x="5682085" y="5057325"/>
            <a:ext cx="2478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42FBDB3-35F9-4B22-8D88-BC1D0C89C04E}"/>
              </a:ext>
            </a:extLst>
          </p:cNvPr>
          <p:cNvSpPr/>
          <p:nvPr/>
        </p:nvSpPr>
        <p:spPr>
          <a:xfrm>
            <a:off x="5579457" y="5654470"/>
            <a:ext cx="5499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N-1</a:t>
            </a:r>
            <a:endParaRPr lang="zh-TW" altLang="en-US" sz="14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8525D37E-BBE9-41EE-8405-16D5CC099849}"/>
              </a:ext>
            </a:extLst>
          </p:cNvPr>
          <p:cNvSpPr txBox="1"/>
          <p:nvPr/>
        </p:nvSpPr>
        <p:spPr>
          <a:xfrm>
            <a:off x="5648177" y="5413819"/>
            <a:ext cx="461665" cy="2942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TW" dirty="0"/>
              <a:t>...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228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0FA69D-BB7D-4781-B348-2A23F7DF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Overview-Page Fault Handler</a:t>
            </a:r>
            <a:r>
              <a:rPr lang="zh-TW" altLang="en-US" dirty="0"/>
              <a:t> 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9177F9-125D-4A91-A94F-4B9CD87D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3400-09A3-44F8-BF0A-22E10DD8A51A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72F0CF3-760F-4776-ACD1-5C347CF1D69C}"/>
              </a:ext>
            </a:extLst>
          </p:cNvPr>
          <p:cNvSpPr txBox="1"/>
          <p:nvPr/>
        </p:nvSpPr>
        <p:spPr>
          <a:xfrm>
            <a:off x="9233197" y="6187073"/>
            <a:ext cx="168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Physical Memory</a:t>
            </a:r>
            <a:endParaRPr lang="zh-TW" altLang="en-US" sz="1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58C03CC-3D5B-4B76-9281-F7907D0F236A}"/>
              </a:ext>
            </a:extLst>
          </p:cNvPr>
          <p:cNvSpPr txBox="1"/>
          <p:nvPr/>
        </p:nvSpPr>
        <p:spPr>
          <a:xfrm>
            <a:off x="4863892" y="6187073"/>
            <a:ext cx="1125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/>
              <a:t>Page Table</a:t>
            </a:r>
            <a:endParaRPr lang="zh-TW" altLang="en-US" sz="16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AB40615-CC55-4B82-A4F2-129A8E186B7D}"/>
              </a:ext>
            </a:extLst>
          </p:cNvPr>
          <p:cNvSpPr txBox="1"/>
          <p:nvPr/>
        </p:nvSpPr>
        <p:spPr>
          <a:xfrm>
            <a:off x="4939011" y="3341912"/>
            <a:ext cx="1035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Process A</a:t>
            </a:r>
            <a:endParaRPr lang="zh-TW" altLang="en-US" sz="1600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05DD40F-B21C-4906-9A86-9A2B76033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03809"/>
              </p:ext>
            </p:extLst>
          </p:nvPr>
        </p:nvGraphicFramePr>
        <p:xfrm>
          <a:off x="5314271" y="3684076"/>
          <a:ext cx="575004" cy="242735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75004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PFN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479358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0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583629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3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088725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x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021365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6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344875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7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00759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x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1102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x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359700"/>
                  </a:ext>
                </a:extLst>
              </a:tr>
              <a:tr h="2452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…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34611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12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461446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256FFB6-D8D7-43A7-8F19-78DC5CB9C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460084"/>
              </p:ext>
            </p:extLst>
          </p:nvPr>
        </p:nvGraphicFramePr>
        <p:xfrm>
          <a:off x="9717149" y="1845473"/>
          <a:ext cx="721805" cy="43416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21805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0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479358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1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583629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2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088725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3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00759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4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1102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5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359700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6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34611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7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461446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8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853284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9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236784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10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143524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11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190253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12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352727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13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810800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14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582072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15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102579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…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784414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M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4C937EC1-575D-419D-B390-B94F999A4976}"/>
              </a:ext>
            </a:extLst>
          </p:cNvPr>
          <p:cNvSpPr txBox="1"/>
          <p:nvPr/>
        </p:nvSpPr>
        <p:spPr>
          <a:xfrm>
            <a:off x="891803" y="1386849"/>
            <a:ext cx="757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Once a page fault occurs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If there are free frames in physical memory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/>
              <a:t>Allocates physical frame and fills in PFN for the page table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/>
              <a:t>A system-wide free frame list is maintained by the OS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F173040-B6DD-4AB7-9861-3C9590782157}"/>
              </a:ext>
            </a:extLst>
          </p:cNvPr>
          <p:cNvSpPr txBox="1"/>
          <p:nvPr/>
        </p:nvSpPr>
        <p:spPr>
          <a:xfrm>
            <a:off x="7034348" y="6183273"/>
            <a:ext cx="1576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Free-Frame List</a:t>
            </a:r>
            <a:endParaRPr lang="zh-TW" altLang="en-US" sz="16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200D1D0-F8C9-4643-9C40-56690ED6F54E}"/>
              </a:ext>
            </a:extLst>
          </p:cNvPr>
          <p:cNvSpPr/>
          <p:nvPr/>
        </p:nvSpPr>
        <p:spPr>
          <a:xfrm>
            <a:off x="7438310" y="4038966"/>
            <a:ext cx="771692" cy="23186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Frame 8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0C1D85D-7B26-4E46-94F3-73173D2D17A0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7824156" y="4270826"/>
            <a:ext cx="0" cy="196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7B6C3ADC-EBBC-4B56-BB65-34B9E47B0CFB}"/>
              </a:ext>
            </a:extLst>
          </p:cNvPr>
          <p:cNvSpPr/>
          <p:nvPr/>
        </p:nvSpPr>
        <p:spPr>
          <a:xfrm>
            <a:off x="7438309" y="4467499"/>
            <a:ext cx="771693" cy="23186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Frame 10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EE3E3338-7D95-480D-8C89-AA92956E372E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7824156" y="4699359"/>
            <a:ext cx="0" cy="231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C2756940-AE69-4B2F-87C6-3225F786F905}"/>
              </a:ext>
            </a:extLst>
          </p:cNvPr>
          <p:cNvSpPr/>
          <p:nvPr/>
        </p:nvSpPr>
        <p:spPr>
          <a:xfrm>
            <a:off x="7438310" y="4949759"/>
            <a:ext cx="771692" cy="23186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Frame 13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89A6E3A1-18F0-4CD8-86D1-E6D4B88DEAA5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7824156" y="5181619"/>
            <a:ext cx="0" cy="196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6B061F25-3CEB-40DC-9941-14B45935A917}"/>
              </a:ext>
            </a:extLst>
          </p:cNvPr>
          <p:cNvSpPr/>
          <p:nvPr/>
        </p:nvSpPr>
        <p:spPr>
          <a:xfrm>
            <a:off x="7438309" y="5378292"/>
            <a:ext cx="771693" cy="23186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Frame 15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28" name="接點: 弧形 27">
            <a:extLst>
              <a:ext uri="{FF2B5EF4-FFF2-40B4-BE49-F238E27FC236}">
                <a16:creationId xmlns:a16="http://schemas.microsoft.com/office/drawing/2014/main" id="{4EFF0252-FDC5-4270-9A62-A1B97BB46754}"/>
              </a:ext>
            </a:extLst>
          </p:cNvPr>
          <p:cNvCxnSpPr>
            <a:cxnSpLocks/>
            <a:stCxn id="25" idx="2"/>
            <a:endCxn id="14" idx="0"/>
          </p:cNvCxnSpPr>
          <p:nvPr/>
        </p:nvCxnSpPr>
        <p:spPr>
          <a:xfrm rot="5400000" flipH="1">
            <a:off x="7038563" y="4824559"/>
            <a:ext cx="1571186" cy="12700"/>
          </a:xfrm>
          <a:prstGeom prst="curvedConnector5">
            <a:avLst>
              <a:gd name="adj1" fmla="val -14550"/>
              <a:gd name="adj2" fmla="val -4573268"/>
              <a:gd name="adj3" fmla="val 11455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DE881A3-DA01-4EA1-B246-0BA4FEA8ABEF}"/>
              </a:ext>
            </a:extLst>
          </p:cNvPr>
          <p:cNvSpPr txBox="1"/>
          <p:nvPr/>
        </p:nvSpPr>
        <p:spPr>
          <a:xfrm>
            <a:off x="2111838" y="4391582"/>
            <a:ext cx="1547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Reference(page 2)</a:t>
            </a:r>
            <a:endParaRPr lang="zh-TW" altLang="en-US" sz="1400" dirty="0"/>
          </a:p>
        </p:txBody>
      </p:sp>
      <p:sp>
        <p:nvSpPr>
          <p:cNvPr id="34" name="箭號: 向右 33">
            <a:extLst>
              <a:ext uri="{FF2B5EF4-FFF2-40B4-BE49-F238E27FC236}">
                <a16:creationId xmlns:a16="http://schemas.microsoft.com/office/drawing/2014/main" id="{C16503C0-6F75-4DFA-96ED-D51071DF863B}"/>
              </a:ext>
            </a:extLst>
          </p:cNvPr>
          <p:cNvSpPr/>
          <p:nvPr/>
        </p:nvSpPr>
        <p:spPr>
          <a:xfrm>
            <a:off x="3698973" y="4467499"/>
            <a:ext cx="1003653" cy="15675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爆炸: 八角 34">
            <a:extLst>
              <a:ext uri="{FF2B5EF4-FFF2-40B4-BE49-F238E27FC236}">
                <a16:creationId xmlns:a16="http://schemas.microsoft.com/office/drawing/2014/main" id="{D8A32C10-D1CE-43C1-8C72-FAA95912B82D}"/>
              </a:ext>
            </a:extLst>
          </p:cNvPr>
          <p:cNvSpPr/>
          <p:nvPr/>
        </p:nvSpPr>
        <p:spPr>
          <a:xfrm>
            <a:off x="5705108" y="4108629"/>
            <a:ext cx="1672046" cy="653142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Page fault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4D01DF79-1D66-4A69-92BD-39949FE6E9D2}"/>
              </a:ext>
            </a:extLst>
          </p:cNvPr>
          <p:cNvSpPr/>
          <p:nvPr/>
        </p:nvSpPr>
        <p:spPr>
          <a:xfrm>
            <a:off x="6024423" y="5517730"/>
            <a:ext cx="1212331" cy="5937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Page Fault Handler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188235CC-1975-4EDA-B012-7D4BDEC5C814}"/>
              </a:ext>
            </a:extLst>
          </p:cNvPr>
          <p:cNvCxnSpPr>
            <a:stCxn id="36" idx="0"/>
          </p:cNvCxnSpPr>
          <p:nvPr/>
        </p:nvCxnSpPr>
        <p:spPr>
          <a:xfrm flipV="1">
            <a:off x="6630589" y="4369162"/>
            <a:ext cx="746565" cy="114856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87A26CDE-5379-4AF6-AE71-AC87D6870FD3}"/>
              </a:ext>
            </a:extLst>
          </p:cNvPr>
          <p:cNvCxnSpPr>
            <a:cxnSpLocks/>
          </p:cNvCxnSpPr>
          <p:nvPr/>
        </p:nvCxnSpPr>
        <p:spPr>
          <a:xfrm flipH="1" flipV="1">
            <a:off x="5954224" y="4660061"/>
            <a:ext cx="615479" cy="82354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B7377933-3B38-42D5-8B37-DA659881E74A}"/>
              </a:ext>
            </a:extLst>
          </p:cNvPr>
          <p:cNvCxnSpPr>
            <a:stCxn id="14" idx="1"/>
          </p:cNvCxnSpPr>
          <p:nvPr/>
        </p:nvCxnSpPr>
        <p:spPr>
          <a:xfrm flipH="1">
            <a:off x="5954224" y="4154896"/>
            <a:ext cx="1484086" cy="4285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23A87A34-0CA8-4B6E-A31C-F6E40B451E20}"/>
              </a:ext>
            </a:extLst>
          </p:cNvPr>
          <p:cNvSpPr/>
          <p:nvPr/>
        </p:nvSpPr>
        <p:spPr>
          <a:xfrm>
            <a:off x="5513572" y="4383932"/>
            <a:ext cx="167709" cy="2923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300" dirty="0"/>
              <a:t>8</a:t>
            </a:r>
            <a:endParaRPr lang="zh-TW" altLang="en-US" sz="1300" dirty="0"/>
          </a:p>
        </p:txBody>
      </p:sp>
      <p:cxnSp>
        <p:nvCxnSpPr>
          <p:cNvPr id="44" name="接點: 弧形 43">
            <a:extLst>
              <a:ext uri="{FF2B5EF4-FFF2-40B4-BE49-F238E27FC236}">
                <a16:creationId xmlns:a16="http://schemas.microsoft.com/office/drawing/2014/main" id="{6F13AF30-8D99-4BC9-A83B-311A94154CA5}"/>
              </a:ext>
            </a:extLst>
          </p:cNvPr>
          <p:cNvCxnSpPr>
            <a:cxnSpLocks/>
            <a:stCxn id="25" idx="2"/>
            <a:endCxn id="17" idx="0"/>
          </p:cNvCxnSpPr>
          <p:nvPr/>
        </p:nvCxnSpPr>
        <p:spPr>
          <a:xfrm rot="5400000" flipH="1">
            <a:off x="7252829" y="5038826"/>
            <a:ext cx="1142653" cy="12700"/>
          </a:xfrm>
          <a:prstGeom prst="curvedConnector5">
            <a:avLst>
              <a:gd name="adj1" fmla="val -20006"/>
              <a:gd name="adj2" fmla="val -4433803"/>
              <a:gd name="adj3" fmla="val 12000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5C069F78-16D3-4C9F-B70B-9D19947AECDB}"/>
              </a:ext>
            </a:extLst>
          </p:cNvPr>
          <p:cNvSpPr/>
          <p:nvPr/>
        </p:nvSpPr>
        <p:spPr>
          <a:xfrm>
            <a:off x="9717149" y="3782590"/>
            <a:ext cx="721805" cy="2323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Frame 8 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743A9EB0-EBBB-4B43-BCC5-D3499AC5FAD6}"/>
              </a:ext>
            </a:extLst>
          </p:cNvPr>
          <p:cNvCxnSpPr/>
          <p:nvPr/>
        </p:nvCxnSpPr>
        <p:spPr>
          <a:xfrm flipV="1">
            <a:off x="8210002" y="3782590"/>
            <a:ext cx="1440536" cy="2563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B4029815-BCF3-4604-91E3-D3DECD12894A}"/>
              </a:ext>
            </a:extLst>
          </p:cNvPr>
          <p:cNvCxnSpPr/>
          <p:nvPr/>
        </p:nvCxnSpPr>
        <p:spPr>
          <a:xfrm flipV="1">
            <a:off x="8210002" y="3993868"/>
            <a:ext cx="1440536" cy="2563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48ED2881-1F0B-4D0A-973A-66DD9974B252}"/>
              </a:ext>
            </a:extLst>
          </p:cNvPr>
          <p:cNvCxnSpPr>
            <a:cxnSpLocks/>
          </p:cNvCxnSpPr>
          <p:nvPr/>
        </p:nvCxnSpPr>
        <p:spPr>
          <a:xfrm flipV="1">
            <a:off x="8203652" y="4267851"/>
            <a:ext cx="1507147" cy="20661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82F37B85-07D9-419F-B085-76EBA5BD0B15}"/>
              </a:ext>
            </a:extLst>
          </p:cNvPr>
          <p:cNvCxnSpPr>
            <a:cxnSpLocks/>
          </p:cNvCxnSpPr>
          <p:nvPr/>
        </p:nvCxnSpPr>
        <p:spPr>
          <a:xfrm flipV="1">
            <a:off x="8203652" y="4499625"/>
            <a:ext cx="1499481" cy="1861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7EEF98DB-6913-47CF-8CB4-B10A9F1BDA5B}"/>
              </a:ext>
            </a:extLst>
          </p:cNvPr>
          <p:cNvCxnSpPr>
            <a:cxnSpLocks/>
          </p:cNvCxnSpPr>
          <p:nvPr/>
        </p:nvCxnSpPr>
        <p:spPr>
          <a:xfrm>
            <a:off x="8206827" y="4942125"/>
            <a:ext cx="1503972" cy="370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824580A3-5A72-425D-A9AE-BCD86D85E69A}"/>
              </a:ext>
            </a:extLst>
          </p:cNvPr>
          <p:cNvCxnSpPr>
            <a:cxnSpLocks/>
          </p:cNvCxnSpPr>
          <p:nvPr/>
        </p:nvCxnSpPr>
        <p:spPr>
          <a:xfrm>
            <a:off x="8206827" y="5153403"/>
            <a:ext cx="1496306" cy="7025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10287C55-9775-46E9-AA5D-A276C3BC8BE4}"/>
              </a:ext>
            </a:extLst>
          </p:cNvPr>
          <p:cNvCxnSpPr>
            <a:cxnSpLocks/>
          </p:cNvCxnSpPr>
          <p:nvPr/>
        </p:nvCxnSpPr>
        <p:spPr>
          <a:xfrm>
            <a:off x="8220843" y="5390735"/>
            <a:ext cx="1496306" cy="516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34BC0EDC-F77E-4B9E-9DF6-BDF856436232}"/>
              </a:ext>
            </a:extLst>
          </p:cNvPr>
          <p:cNvCxnSpPr>
            <a:cxnSpLocks/>
          </p:cNvCxnSpPr>
          <p:nvPr/>
        </p:nvCxnSpPr>
        <p:spPr>
          <a:xfrm>
            <a:off x="8220843" y="5602013"/>
            <a:ext cx="1496306" cy="7025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F4342B9E-8D74-4CC0-9B23-D7A9EEABCD85}"/>
              </a:ext>
            </a:extLst>
          </p:cNvPr>
          <p:cNvSpPr txBox="1"/>
          <p:nvPr/>
        </p:nvSpPr>
        <p:spPr>
          <a:xfrm>
            <a:off x="0" y="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Done by OS kernel</a:t>
            </a:r>
            <a:endParaRPr lang="zh-TW" altLang="en-US" b="1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800D3F3-46BE-4A27-BC08-34AB42B3B517}"/>
              </a:ext>
            </a:extLst>
          </p:cNvPr>
          <p:cNvSpPr/>
          <p:nvPr/>
        </p:nvSpPr>
        <p:spPr>
          <a:xfrm>
            <a:off x="4930348" y="3656359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No</a:t>
            </a:r>
            <a:endParaRPr lang="zh-TW" altLang="en-US" sz="14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F2DE648-0483-4F11-8219-CE30E9F2E6D2}"/>
              </a:ext>
            </a:extLst>
          </p:cNvPr>
          <p:cNvSpPr/>
          <p:nvPr/>
        </p:nvSpPr>
        <p:spPr>
          <a:xfrm>
            <a:off x="5021453" y="3914008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0</a:t>
            </a:r>
            <a:endParaRPr lang="zh-TW" altLang="en-US" sz="13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E1E3592-C88D-4705-B2FB-20BC1ADDB2F6}"/>
              </a:ext>
            </a:extLst>
          </p:cNvPr>
          <p:cNvSpPr/>
          <p:nvPr/>
        </p:nvSpPr>
        <p:spPr>
          <a:xfrm>
            <a:off x="5021453" y="4150260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1</a:t>
            </a:r>
            <a:endParaRPr lang="zh-TW" altLang="en-US" sz="13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939A256-5E47-4178-8640-E32A8FD06DAE}"/>
              </a:ext>
            </a:extLst>
          </p:cNvPr>
          <p:cNvSpPr/>
          <p:nvPr/>
        </p:nvSpPr>
        <p:spPr>
          <a:xfrm>
            <a:off x="5018223" y="4389497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2</a:t>
            </a:r>
            <a:endParaRPr lang="zh-TW" altLang="en-US" sz="13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706A23A-2937-4129-9252-6AC5F2D51A51}"/>
              </a:ext>
            </a:extLst>
          </p:cNvPr>
          <p:cNvSpPr/>
          <p:nvPr/>
        </p:nvSpPr>
        <p:spPr>
          <a:xfrm>
            <a:off x="5022329" y="4639897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3</a:t>
            </a:r>
            <a:endParaRPr lang="zh-TW" altLang="en-US" sz="13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3F9982D-D1D1-4E6B-BEA5-0EB6E2BA6711}"/>
              </a:ext>
            </a:extLst>
          </p:cNvPr>
          <p:cNvSpPr/>
          <p:nvPr/>
        </p:nvSpPr>
        <p:spPr>
          <a:xfrm>
            <a:off x="5023928" y="4873762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4</a:t>
            </a:r>
            <a:endParaRPr lang="zh-TW" altLang="en-US" sz="13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2D13A1B-C544-440C-A214-8B1BAEF12161}"/>
              </a:ext>
            </a:extLst>
          </p:cNvPr>
          <p:cNvSpPr/>
          <p:nvPr/>
        </p:nvSpPr>
        <p:spPr>
          <a:xfrm>
            <a:off x="5019277" y="5116857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5</a:t>
            </a:r>
            <a:endParaRPr lang="zh-TW" altLang="en-US" sz="13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E313282-BAF8-48FA-B29A-885EC735F4DA}"/>
              </a:ext>
            </a:extLst>
          </p:cNvPr>
          <p:cNvSpPr/>
          <p:nvPr/>
        </p:nvSpPr>
        <p:spPr>
          <a:xfrm>
            <a:off x="5024996" y="5369170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6</a:t>
            </a:r>
            <a:endParaRPr lang="zh-TW" altLang="en-US" sz="13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50AF082-FB14-4A41-A973-E4347CF30744}"/>
              </a:ext>
            </a:extLst>
          </p:cNvPr>
          <p:cNvSpPr/>
          <p:nvPr/>
        </p:nvSpPr>
        <p:spPr>
          <a:xfrm>
            <a:off x="4991704" y="5599538"/>
            <a:ext cx="35137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…</a:t>
            </a:r>
            <a:endParaRPr lang="zh-TW" altLang="en-US" sz="13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AD7F8B7-5D3A-4710-B0F4-CFB91E13D09B}"/>
              </a:ext>
            </a:extLst>
          </p:cNvPr>
          <p:cNvSpPr/>
          <p:nvPr/>
        </p:nvSpPr>
        <p:spPr>
          <a:xfrm>
            <a:off x="4930348" y="5845548"/>
            <a:ext cx="54165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300" dirty="0"/>
              <a:t>N-1</a:t>
            </a:r>
            <a:endParaRPr lang="zh-TW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14461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3" grpId="0"/>
      <p:bldP spid="34" grpId="0" animBg="1"/>
      <p:bldP spid="35" grpId="0" animBg="1"/>
      <p:bldP spid="35" grpId="1" animBg="1"/>
      <p:bldP spid="36" grpId="0" animBg="1"/>
      <p:bldP spid="43" grpId="0" animBg="1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0FA69D-BB7D-4781-B348-2A23F7DF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Overview-Page Fault Handler</a:t>
            </a:r>
            <a:r>
              <a:rPr lang="zh-TW" altLang="en-US" dirty="0"/>
              <a:t> 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9177F9-125D-4A91-A94F-4B9CD87D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223" y="6322471"/>
            <a:ext cx="2743200" cy="365125"/>
          </a:xfrm>
        </p:spPr>
        <p:txBody>
          <a:bodyPr/>
          <a:lstStyle/>
          <a:p>
            <a:fld id="{90533400-09A3-44F8-BF0A-22E10DD8A51A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72F0CF3-760F-4776-ACD1-5C347CF1D69C}"/>
              </a:ext>
            </a:extLst>
          </p:cNvPr>
          <p:cNvSpPr txBox="1"/>
          <p:nvPr/>
        </p:nvSpPr>
        <p:spPr>
          <a:xfrm>
            <a:off x="7511766" y="6319679"/>
            <a:ext cx="168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Physical Memory</a:t>
            </a:r>
            <a:endParaRPr lang="zh-TW" altLang="en-US" sz="1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58C03CC-3D5B-4B76-9281-F7907D0F236A}"/>
              </a:ext>
            </a:extLst>
          </p:cNvPr>
          <p:cNvSpPr txBox="1"/>
          <p:nvPr/>
        </p:nvSpPr>
        <p:spPr>
          <a:xfrm>
            <a:off x="3747015" y="6338279"/>
            <a:ext cx="1125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/>
              <a:t>Page Table</a:t>
            </a:r>
            <a:endParaRPr lang="zh-TW" altLang="en-US" sz="16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AB40615-CC55-4B82-A4F2-129A8E186B7D}"/>
              </a:ext>
            </a:extLst>
          </p:cNvPr>
          <p:cNvSpPr txBox="1"/>
          <p:nvPr/>
        </p:nvSpPr>
        <p:spPr>
          <a:xfrm>
            <a:off x="3822134" y="3493118"/>
            <a:ext cx="1035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Process A</a:t>
            </a:r>
            <a:endParaRPr lang="zh-TW" altLang="en-US" sz="1600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05DD40F-B21C-4906-9A86-9A2B76033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765881"/>
              </p:ext>
            </p:extLst>
          </p:nvPr>
        </p:nvGraphicFramePr>
        <p:xfrm>
          <a:off x="4204173" y="3835282"/>
          <a:ext cx="575004" cy="242735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75004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PFN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479358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0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583629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3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088725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x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021365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6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344875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12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00759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x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1102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x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359700"/>
                  </a:ext>
                </a:extLst>
              </a:tr>
              <a:tr h="2452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…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34611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7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461446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256FFB6-D8D7-43A7-8F19-78DC5CB9C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131089"/>
              </p:ext>
            </p:extLst>
          </p:nvPr>
        </p:nvGraphicFramePr>
        <p:xfrm>
          <a:off x="7995718" y="1978079"/>
          <a:ext cx="721805" cy="43416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21805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0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479358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1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583629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2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088725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3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00759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4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1102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5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359700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6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34611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7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461446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8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853284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9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236784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10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143524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11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190253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12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352727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13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810800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14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582072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15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102579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…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784414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M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4C937EC1-575D-419D-B390-B94F999A4976}"/>
              </a:ext>
            </a:extLst>
          </p:cNvPr>
          <p:cNvSpPr txBox="1"/>
          <p:nvPr/>
        </p:nvSpPr>
        <p:spPr>
          <a:xfrm>
            <a:off x="891803" y="1386849"/>
            <a:ext cx="68043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Once a page fault occurs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If there is </a:t>
            </a:r>
            <a:r>
              <a:rPr lang="en-US" altLang="zh-TW" dirty="0">
                <a:solidFill>
                  <a:srgbClr val="FF0000"/>
                </a:solidFill>
              </a:rPr>
              <a:t>no free frame </a:t>
            </a:r>
            <a:r>
              <a:rPr lang="en-US" altLang="zh-TW" dirty="0"/>
              <a:t>in physical memory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/>
              <a:t>Evicts a page (i.e., the victim) to the disk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The victim selection is based on certain replacement policy.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2D584A0-FD3D-4801-A616-1D63F572E1E7}"/>
              </a:ext>
            </a:extLst>
          </p:cNvPr>
          <p:cNvSpPr txBox="1"/>
          <p:nvPr/>
        </p:nvSpPr>
        <p:spPr>
          <a:xfrm>
            <a:off x="1118527" y="4562620"/>
            <a:ext cx="1547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Reference(page 2)</a:t>
            </a:r>
            <a:endParaRPr lang="zh-TW" altLang="en-US" sz="1400" dirty="0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E35E44CD-76B4-4072-9D7A-408D8166CF88}"/>
              </a:ext>
            </a:extLst>
          </p:cNvPr>
          <p:cNvSpPr/>
          <p:nvPr/>
        </p:nvSpPr>
        <p:spPr>
          <a:xfrm>
            <a:off x="2705662" y="4638537"/>
            <a:ext cx="1003653" cy="15675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爆炸: 八角 12">
            <a:extLst>
              <a:ext uri="{FF2B5EF4-FFF2-40B4-BE49-F238E27FC236}">
                <a16:creationId xmlns:a16="http://schemas.microsoft.com/office/drawing/2014/main" id="{4772DF17-3F36-43B0-B6F5-6AFD9B5E6483}"/>
              </a:ext>
            </a:extLst>
          </p:cNvPr>
          <p:cNvSpPr/>
          <p:nvPr/>
        </p:nvSpPr>
        <p:spPr>
          <a:xfrm>
            <a:off x="4654015" y="4247346"/>
            <a:ext cx="1672046" cy="653142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Page fault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CFDA8DB9-E55C-4D8A-AB3F-37F5BABD53B8}"/>
              </a:ext>
            </a:extLst>
          </p:cNvPr>
          <p:cNvSpPr/>
          <p:nvPr/>
        </p:nvSpPr>
        <p:spPr>
          <a:xfrm>
            <a:off x="4907546" y="5517730"/>
            <a:ext cx="1212331" cy="5937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Page Fault Handler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34C7EDA-7092-4C77-B0CA-FA2C525AC239}"/>
              </a:ext>
            </a:extLst>
          </p:cNvPr>
          <p:cNvSpPr/>
          <p:nvPr/>
        </p:nvSpPr>
        <p:spPr>
          <a:xfrm>
            <a:off x="6453003" y="4104749"/>
            <a:ext cx="771692" cy="2318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Page 8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1FDDFA3-A3E6-4A1A-9794-ADAC391D3111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6838849" y="4336609"/>
            <a:ext cx="0" cy="196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348CA3F8-16A7-4CDD-8A8D-4EF5F7344155}"/>
              </a:ext>
            </a:extLst>
          </p:cNvPr>
          <p:cNvSpPr/>
          <p:nvPr/>
        </p:nvSpPr>
        <p:spPr>
          <a:xfrm>
            <a:off x="6453002" y="4533282"/>
            <a:ext cx="771693" cy="2318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Page 10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B72326F-C58E-4F57-93ED-A862E979E236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6838849" y="4765142"/>
            <a:ext cx="0" cy="171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DFBABA8-D4F8-4256-AC0B-9F960362AFDC}"/>
              </a:ext>
            </a:extLst>
          </p:cNvPr>
          <p:cNvSpPr/>
          <p:nvPr/>
        </p:nvSpPr>
        <p:spPr>
          <a:xfrm>
            <a:off x="6453003" y="5370774"/>
            <a:ext cx="771692" cy="2318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Page 4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7393D82-5E17-40FF-B9B2-A07583BF5A34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6838849" y="5602634"/>
            <a:ext cx="0" cy="196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351A620F-5BD3-48DD-B859-803A50D3199D}"/>
              </a:ext>
            </a:extLst>
          </p:cNvPr>
          <p:cNvSpPr/>
          <p:nvPr/>
        </p:nvSpPr>
        <p:spPr>
          <a:xfrm>
            <a:off x="6453002" y="5799307"/>
            <a:ext cx="771693" cy="2318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Page 14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23" name="接點: 弧形 22">
            <a:extLst>
              <a:ext uri="{FF2B5EF4-FFF2-40B4-BE49-F238E27FC236}">
                <a16:creationId xmlns:a16="http://schemas.microsoft.com/office/drawing/2014/main" id="{F3403148-5F4C-4721-9428-002F85D0B75E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 rot="5400000" flipH="1">
            <a:off x="5875640" y="5067958"/>
            <a:ext cx="1926418" cy="12700"/>
          </a:xfrm>
          <a:prstGeom prst="curvedConnector5">
            <a:avLst>
              <a:gd name="adj1" fmla="val -11867"/>
              <a:gd name="adj2" fmla="val -5158969"/>
              <a:gd name="adj3" fmla="val 11186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F5A25C2-02E4-4C52-87DE-3BB0DE4F1E71}"/>
              </a:ext>
            </a:extLst>
          </p:cNvPr>
          <p:cNvSpPr txBox="1"/>
          <p:nvPr/>
        </p:nvSpPr>
        <p:spPr>
          <a:xfrm>
            <a:off x="6119877" y="6344273"/>
            <a:ext cx="157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Replacement List</a:t>
            </a:r>
            <a:endParaRPr lang="zh-TW" altLang="en-US" sz="1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35B9854-4FBB-4CFF-9DB0-763DBAA90730}"/>
              </a:ext>
            </a:extLst>
          </p:cNvPr>
          <p:cNvSpPr txBox="1"/>
          <p:nvPr/>
        </p:nvSpPr>
        <p:spPr>
          <a:xfrm>
            <a:off x="6685335" y="4933531"/>
            <a:ext cx="400110" cy="2275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1400" dirty="0"/>
              <a:t>…</a:t>
            </a:r>
            <a:endParaRPr lang="zh-TW" altLang="en-US" sz="14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9CA26B4-5864-4C8B-B951-683EB615513B}"/>
              </a:ext>
            </a:extLst>
          </p:cNvPr>
          <p:cNvCxnSpPr>
            <a:cxnSpLocks/>
          </p:cNvCxnSpPr>
          <p:nvPr/>
        </p:nvCxnSpPr>
        <p:spPr>
          <a:xfrm>
            <a:off x="6832499" y="5161046"/>
            <a:ext cx="0" cy="171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A4AA3B0-FD1A-4BBA-9AA5-38237C8D6D28}"/>
              </a:ext>
            </a:extLst>
          </p:cNvPr>
          <p:cNvCxnSpPr/>
          <p:nvPr/>
        </p:nvCxnSpPr>
        <p:spPr>
          <a:xfrm flipV="1">
            <a:off x="7224695" y="3914158"/>
            <a:ext cx="771023" cy="19059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A4271E57-3306-48A4-96B0-BC8722025A33}"/>
              </a:ext>
            </a:extLst>
          </p:cNvPr>
          <p:cNvCxnSpPr/>
          <p:nvPr/>
        </p:nvCxnSpPr>
        <p:spPr>
          <a:xfrm flipV="1">
            <a:off x="7224695" y="4146018"/>
            <a:ext cx="771023" cy="19059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DEB80853-41CC-4D1C-8019-BA15A863E703}"/>
              </a:ext>
            </a:extLst>
          </p:cNvPr>
          <p:cNvCxnSpPr/>
          <p:nvPr/>
        </p:nvCxnSpPr>
        <p:spPr>
          <a:xfrm flipV="1">
            <a:off x="7231045" y="4351562"/>
            <a:ext cx="771023" cy="19059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6664773B-9862-4EBD-9B8C-8EAE5B359A00}"/>
              </a:ext>
            </a:extLst>
          </p:cNvPr>
          <p:cNvCxnSpPr/>
          <p:nvPr/>
        </p:nvCxnSpPr>
        <p:spPr>
          <a:xfrm flipV="1">
            <a:off x="7231045" y="4583422"/>
            <a:ext cx="771023" cy="19059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2026097C-623B-4E96-A632-2849CEAD5B9C}"/>
              </a:ext>
            </a:extLst>
          </p:cNvPr>
          <p:cNvCxnSpPr>
            <a:cxnSpLocks/>
          </p:cNvCxnSpPr>
          <p:nvPr/>
        </p:nvCxnSpPr>
        <p:spPr>
          <a:xfrm flipV="1">
            <a:off x="7235042" y="4870397"/>
            <a:ext cx="747976" cy="49815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ABD195F6-5ED4-40BE-A3BA-A519B89E9D72}"/>
              </a:ext>
            </a:extLst>
          </p:cNvPr>
          <p:cNvCxnSpPr>
            <a:cxnSpLocks/>
          </p:cNvCxnSpPr>
          <p:nvPr/>
        </p:nvCxnSpPr>
        <p:spPr>
          <a:xfrm flipV="1">
            <a:off x="7235042" y="5087119"/>
            <a:ext cx="754326" cy="5132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807A4800-1486-480E-8971-00479BAE4B4A}"/>
              </a:ext>
            </a:extLst>
          </p:cNvPr>
          <p:cNvCxnSpPr>
            <a:cxnSpLocks/>
          </p:cNvCxnSpPr>
          <p:nvPr/>
        </p:nvCxnSpPr>
        <p:spPr>
          <a:xfrm flipV="1">
            <a:off x="7222342" y="5363178"/>
            <a:ext cx="767026" cy="4339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2701E3FC-07EC-4537-BA00-2FB857E5B254}"/>
              </a:ext>
            </a:extLst>
          </p:cNvPr>
          <p:cNvCxnSpPr>
            <a:cxnSpLocks/>
          </p:cNvCxnSpPr>
          <p:nvPr/>
        </p:nvCxnSpPr>
        <p:spPr>
          <a:xfrm flipV="1">
            <a:off x="7222342" y="5576318"/>
            <a:ext cx="779726" cy="4526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D7C57B7E-ABCE-4B77-8918-C1D97F0F1DB9}"/>
              </a:ext>
            </a:extLst>
          </p:cNvPr>
          <p:cNvCxnSpPr/>
          <p:nvPr/>
        </p:nvCxnSpPr>
        <p:spPr>
          <a:xfrm>
            <a:off x="6362118" y="3875261"/>
            <a:ext cx="118907" cy="190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03C9A261-8D46-462C-A327-1C70F8654986}"/>
              </a:ext>
            </a:extLst>
          </p:cNvPr>
          <p:cNvSpPr txBox="1"/>
          <p:nvPr/>
        </p:nvSpPr>
        <p:spPr>
          <a:xfrm>
            <a:off x="5874859" y="3584054"/>
            <a:ext cx="95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victim page</a:t>
            </a:r>
            <a:endParaRPr lang="zh-TW" altLang="en-US" sz="1200" dirty="0"/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24E9AF3F-5C87-4B22-A0C8-54AC7B483790}"/>
              </a:ext>
            </a:extLst>
          </p:cNvPr>
          <p:cNvCxnSpPr>
            <a:cxnSpLocks/>
          </p:cNvCxnSpPr>
          <p:nvPr/>
        </p:nvCxnSpPr>
        <p:spPr>
          <a:xfrm>
            <a:off x="8717523" y="4066035"/>
            <a:ext cx="11778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234C3DE9-43DB-4617-9169-24FB748F233A}"/>
              </a:ext>
            </a:extLst>
          </p:cNvPr>
          <p:cNvSpPr txBox="1"/>
          <p:nvPr/>
        </p:nvSpPr>
        <p:spPr>
          <a:xfrm>
            <a:off x="8788746" y="3773647"/>
            <a:ext cx="10354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00" dirty="0"/>
              <a:t>evict to disk</a:t>
            </a:r>
            <a:endParaRPr lang="zh-TW" altLang="en-US" sz="13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98556F9-CCED-4C23-BCC3-3D8B3DF2E690}"/>
              </a:ext>
            </a:extLst>
          </p:cNvPr>
          <p:cNvSpPr/>
          <p:nvPr/>
        </p:nvSpPr>
        <p:spPr>
          <a:xfrm>
            <a:off x="8004256" y="3913727"/>
            <a:ext cx="721805" cy="23186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Frame 8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接點: 弧形 54">
            <a:extLst>
              <a:ext uri="{FF2B5EF4-FFF2-40B4-BE49-F238E27FC236}">
                <a16:creationId xmlns:a16="http://schemas.microsoft.com/office/drawing/2014/main" id="{1BD8CD9C-3DB9-485B-96ED-89F51A683296}"/>
              </a:ext>
            </a:extLst>
          </p:cNvPr>
          <p:cNvCxnSpPr>
            <a:stCxn id="22" idx="2"/>
            <a:endCxn id="18" idx="0"/>
          </p:cNvCxnSpPr>
          <p:nvPr/>
        </p:nvCxnSpPr>
        <p:spPr>
          <a:xfrm rot="5400000" flipH="1">
            <a:off x="6089906" y="5282225"/>
            <a:ext cx="1497885" cy="12700"/>
          </a:xfrm>
          <a:prstGeom prst="curvedConnector5">
            <a:avLst>
              <a:gd name="adj1" fmla="val -15262"/>
              <a:gd name="adj2" fmla="val -4951787"/>
              <a:gd name="adj3" fmla="val 11526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BA74D5A8-EFBD-40DF-9DC8-8C99298AC680}"/>
              </a:ext>
            </a:extLst>
          </p:cNvPr>
          <p:cNvCxnSpPr>
            <a:stCxn id="14" idx="0"/>
            <a:endCxn id="9" idx="1"/>
          </p:cNvCxnSpPr>
          <p:nvPr/>
        </p:nvCxnSpPr>
        <p:spPr>
          <a:xfrm flipV="1">
            <a:off x="5513712" y="4148879"/>
            <a:ext cx="2482006" cy="136885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EBEB4BE6-9E9E-46F1-8ACA-DBF73078A3F9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4791908" y="4795290"/>
            <a:ext cx="721804" cy="7224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1D9C22D9-042C-4E48-966A-7CD617826F83}"/>
              </a:ext>
            </a:extLst>
          </p:cNvPr>
          <p:cNvCxnSpPr/>
          <p:nvPr/>
        </p:nvCxnSpPr>
        <p:spPr>
          <a:xfrm flipH="1">
            <a:off x="4773496" y="4063975"/>
            <a:ext cx="3209522" cy="614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456648EE-D54B-4848-B5C8-27402B1CB30B}"/>
              </a:ext>
            </a:extLst>
          </p:cNvPr>
          <p:cNvSpPr/>
          <p:nvPr/>
        </p:nvSpPr>
        <p:spPr>
          <a:xfrm>
            <a:off x="4396695" y="4548388"/>
            <a:ext cx="167709" cy="2923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300" dirty="0"/>
              <a:t>8</a:t>
            </a:r>
            <a:endParaRPr lang="zh-TW" altLang="en-US" sz="13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20247CC-0E2F-4C5F-8C4D-0613E66CC106}"/>
              </a:ext>
            </a:extLst>
          </p:cNvPr>
          <p:cNvSpPr/>
          <p:nvPr/>
        </p:nvSpPr>
        <p:spPr>
          <a:xfrm>
            <a:off x="8002296" y="3913260"/>
            <a:ext cx="715226" cy="2318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Frame 8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圓柱形 2">
            <a:extLst>
              <a:ext uri="{FF2B5EF4-FFF2-40B4-BE49-F238E27FC236}">
                <a16:creationId xmlns:a16="http://schemas.microsoft.com/office/drawing/2014/main" id="{CAC9BC1E-6E90-4F53-915D-2F1624ECBAF3}"/>
              </a:ext>
            </a:extLst>
          </p:cNvPr>
          <p:cNvSpPr/>
          <p:nvPr/>
        </p:nvSpPr>
        <p:spPr>
          <a:xfrm>
            <a:off x="10010192" y="2909608"/>
            <a:ext cx="1462903" cy="2023905"/>
          </a:xfrm>
          <a:prstGeom prst="can">
            <a:avLst>
              <a:gd name="adj" fmla="val 1294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C45A94AB-5A09-4724-8005-BC644C65D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363953"/>
              </p:ext>
            </p:extLst>
          </p:nvPr>
        </p:nvGraphicFramePr>
        <p:xfrm>
          <a:off x="10185674" y="3307139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322A356C-9BB3-4EFA-AE80-15D5A3497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738152"/>
              </p:ext>
            </p:extLst>
          </p:nvPr>
        </p:nvGraphicFramePr>
        <p:xfrm>
          <a:off x="10614361" y="3307139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52" name="表格 51">
            <a:extLst>
              <a:ext uri="{FF2B5EF4-FFF2-40B4-BE49-F238E27FC236}">
                <a16:creationId xmlns:a16="http://schemas.microsoft.com/office/drawing/2014/main" id="{F6FC6D9D-132B-408F-9CEF-75DD1CB31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268786"/>
              </p:ext>
            </p:extLst>
          </p:nvPr>
        </p:nvGraphicFramePr>
        <p:xfrm>
          <a:off x="11042767" y="3307139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1355A462-A8B0-44E6-93A4-7DDE46031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047423"/>
              </p:ext>
            </p:extLst>
          </p:nvPr>
        </p:nvGraphicFramePr>
        <p:xfrm>
          <a:off x="10196006" y="3702969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20EF0454-A62E-46B6-A112-83B4AACDA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91438"/>
              </p:ext>
            </p:extLst>
          </p:nvPr>
        </p:nvGraphicFramePr>
        <p:xfrm>
          <a:off x="10624693" y="3702969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A05DDFA5-5C19-4F86-930B-0AAED315C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823965"/>
              </p:ext>
            </p:extLst>
          </p:nvPr>
        </p:nvGraphicFramePr>
        <p:xfrm>
          <a:off x="11053099" y="3702969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8BF03929-A21B-4138-839E-A94C54EBB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867329"/>
              </p:ext>
            </p:extLst>
          </p:nvPr>
        </p:nvGraphicFramePr>
        <p:xfrm>
          <a:off x="10196006" y="4098799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76D63794-2E1C-4238-B6E0-11A59BE16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647723"/>
              </p:ext>
            </p:extLst>
          </p:nvPr>
        </p:nvGraphicFramePr>
        <p:xfrm>
          <a:off x="10624693" y="4098799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334B4435-F70C-48B4-BF72-C23C9CB30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794438"/>
              </p:ext>
            </p:extLst>
          </p:nvPr>
        </p:nvGraphicFramePr>
        <p:xfrm>
          <a:off x="11053099" y="4098799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D8B7B3EC-6B26-4401-AE09-203711BAB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38332"/>
              </p:ext>
            </p:extLst>
          </p:nvPr>
        </p:nvGraphicFramePr>
        <p:xfrm>
          <a:off x="10196006" y="4494629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015E0B3F-FE3C-4A55-A733-245E48ED9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426239"/>
              </p:ext>
            </p:extLst>
          </p:nvPr>
        </p:nvGraphicFramePr>
        <p:xfrm>
          <a:off x="10624693" y="4494629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25FAB22B-A812-4491-86DB-3C6C37246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915766"/>
              </p:ext>
            </p:extLst>
          </p:nvPr>
        </p:nvGraphicFramePr>
        <p:xfrm>
          <a:off x="11053099" y="4494629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sp>
        <p:nvSpPr>
          <p:cNvPr id="69" name="文字方塊 68">
            <a:extLst>
              <a:ext uri="{FF2B5EF4-FFF2-40B4-BE49-F238E27FC236}">
                <a16:creationId xmlns:a16="http://schemas.microsoft.com/office/drawing/2014/main" id="{0AECB47C-639C-4FD9-B60E-ECB615A7252B}"/>
              </a:ext>
            </a:extLst>
          </p:cNvPr>
          <p:cNvSpPr txBox="1"/>
          <p:nvPr/>
        </p:nvSpPr>
        <p:spPr>
          <a:xfrm>
            <a:off x="10457069" y="4987233"/>
            <a:ext cx="721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Disk</a:t>
            </a:r>
            <a:endParaRPr lang="zh-TW" altLang="en-US" sz="1600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1202DC5-E88D-4940-8816-B2368617B8C6}"/>
              </a:ext>
            </a:extLst>
          </p:cNvPr>
          <p:cNvSpPr/>
          <p:nvPr/>
        </p:nvSpPr>
        <p:spPr>
          <a:xfrm>
            <a:off x="3841257" y="3812894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No</a:t>
            </a:r>
            <a:endParaRPr lang="zh-TW" altLang="en-US" sz="1400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CD7894C-A62B-44CA-978B-24A082588846}"/>
              </a:ext>
            </a:extLst>
          </p:cNvPr>
          <p:cNvSpPr/>
          <p:nvPr/>
        </p:nvSpPr>
        <p:spPr>
          <a:xfrm>
            <a:off x="3932362" y="4070543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0</a:t>
            </a:r>
            <a:endParaRPr lang="zh-TW" altLang="en-US" sz="1300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B05EF26-35D8-49E0-88CD-EFEB30BAFF8C}"/>
              </a:ext>
            </a:extLst>
          </p:cNvPr>
          <p:cNvSpPr/>
          <p:nvPr/>
        </p:nvSpPr>
        <p:spPr>
          <a:xfrm>
            <a:off x="3932362" y="4306795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1</a:t>
            </a:r>
            <a:endParaRPr lang="zh-TW" altLang="en-US" sz="13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7C0D6E9-D085-47CE-BA2C-734516289A9B}"/>
              </a:ext>
            </a:extLst>
          </p:cNvPr>
          <p:cNvSpPr/>
          <p:nvPr/>
        </p:nvSpPr>
        <p:spPr>
          <a:xfrm>
            <a:off x="3929132" y="4546032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2</a:t>
            </a:r>
            <a:endParaRPr lang="zh-TW" altLang="en-US" sz="1300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96FE90D-39E5-40F7-A244-3E361B19ABBE}"/>
              </a:ext>
            </a:extLst>
          </p:cNvPr>
          <p:cNvSpPr/>
          <p:nvPr/>
        </p:nvSpPr>
        <p:spPr>
          <a:xfrm>
            <a:off x="3933238" y="4796432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3</a:t>
            </a:r>
            <a:endParaRPr lang="zh-TW" altLang="en-US" sz="13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201F3807-AAA6-464B-9819-0C5955A72D70}"/>
              </a:ext>
            </a:extLst>
          </p:cNvPr>
          <p:cNvSpPr/>
          <p:nvPr/>
        </p:nvSpPr>
        <p:spPr>
          <a:xfrm>
            <a:off x="3934837" y="5030297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4</a:t>
            </a:r>
            <a:endParaRPr lang="zh-TW" altLang="en-US" sz="13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A5AAF92-0F43-46F0-A345-53240ADF5B53}"/>
              </a:ext>
            </a:extLst>
          </p:cNvPr>
          <p:cNvSpPr/>
          <p:nvPr/>
        </p:nvSpPr>
        <p:spPr>
          <a:xfrm>
            <a:off x="3930186" y="5273392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5</a:t>
            </a:r>
            <a:endParaRPr lang="zh-TW" altLang="en-US" sz="1300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12E3B975-7821-482A-BE16-9AF4CCE5A89A}"/>
              </a:ext>
            </a:extLst>
          </p:cNvPr>
          <p:cNvSpPr/>
          <p:nvPr/>
        </p:nvSpPr>
        <p:spPr>
          <a:xfrm>
            <a:off x="3935905" y="5525705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6</a:t>
            </a:r>
            <a:endParaRPr lang="zh-TW" altLang="en-US" sz="1300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88481AA-DB61-4CD5-92D0-B2970C0966B6}"/>
              </a:ext>
            </a:extLst>
          </p:cNvPr>
          <p:cNvSpPr/>
          <p:nvPr/>
        </p:nvSpPr>
        <p:spPr>
          <a:xfrm>
            <a:off x="3902613" y="5756073"/>
            <a:ext cx="35137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…</a:t>
            </a:r>
            <a:endParaRPr lang="zh-TW" altLang="en-US" sz="1300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3B7B1B75-E296-4EE9-9C6D-6CBCEE2347A8}"/>
              </a:ext>
            </a:extLst>
          </p:cNvPr>
          <p:cNvSpPr/>
          <p:nvPr/>
        </p:nvSpPr>
        <p:spPr>
          <a:xfrm>
            <a:off x="3822134" y="6008856"/>
            <a:ext cx="5540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300" dirty="0"/>
              <a:t>N-1</a:t>
            </a:r>
            <a:endParaRPr lang="zh-TW" altLang="en-US" sz="1300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C5689B18-0C35-4260-B4A0-BDB196BC743A}"/>
              </a:ext>
            </a:extLst>
          </p:cNvPr>
          <p:cNvSpPr txBox="1"/>
          <p:nvPr/>
        </p:nvSpPr>
        <p:spPr>
          <a:xfrm>
            <a:off x="0" y="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Done by OS kernel</a:t>
            </a:r>
            <a:endParaRPr lang="zh-TW" altLang="en-US" b="1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C4599F1E-1E84-4BFB-AAC5-3140F2FC4E33}"/>
              </a:ext>
            </a:extLst>
          </p:cNvPr>
          <p:cNvSpPr/>
          <p:nvPr/>
        </p:nvSpPr>
        <p:spPr>
          <a:xfrm>
            <a:off x="120111" y="5831083"/>
            <a:ext cx="771692" cy="2318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45DBA663-F08E-4066-B858-41663959F2FE}"/>
              </a:ext>
            </a:extLst>
          </p:cNvPr>
          <p:cNvSpPr/>
          <p:nvPr/>
        </p:nvSpPr>
        <p:spPr>
          <a:xfrm>
            <a:off x="120110" y="6197319"/>
            <a:ext cx="771693" cy="2318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0957A36C-E0AB-4189-8FC6-ED31FA3DBD84}"/>
              </a:ext>
            </a:extLst>
          </p:cNvPr>
          <p:cNvSpPr/>
          <p:nvPr/>
        </p:nvSpPr>
        <p:spPr>
          <a:xfrm>
            <a:off x="120110" y="6557711"/>
            <a:ext cx="771693" cy="2318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9E98DFC7-D96D-41C2-AEAC-900BBA20FD98}"/>
              </a:ext>
            </a:extLst>
          </p:cNvPr>
          <p:cNvSpPr txBox="1"/>
          <p:nvPr/>
        </p:nvSpPr>
        <p:spPr>
          <a:xfrm>
            <a:off x="943129" y="6519446"/>
            <a:ext cx="1035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Process C</a:t>
            </a:r>
            <a:endParaRPr lang="zh-TW" altLang="en-US" sz="1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C798C16F-B4EC-44EB-8E3A-8A021B26B529}"/>
              </a:ext>
            </a:extLst>
          </p:cNvPr>
          <p:cNvSpPr txBox="1"/>
          <p:nvPr/>
        </p:nvSpPr>
        <p:spPr>
          <a:xfrm>
            <a:off x="935769" y="6142723"/>
            <a:ext cx="1035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Process B</a:t>
            </a:r>
            <a:endParaRPr lang="zh-TW" altLang="en-US" sz="1400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B3F93BA8-1293-4361-9C02-DB50259E5AB7}"/>
              </a:ext>
            </a:extLst>
          </p:cNvPr>
          <p:cNvSpPr txBox="1"/>
          <p:nvPr/>
        </p:nvSpPr>
        <p:spPr>
          <a:xfrm>
            <a:off x="934409" y="5803655"/>
            <a:ext cx="1035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Process A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7767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3" grpId="0" animBg="1"/>
      <p:bldP spid="13" grpId="1" animBg="1"/>
      <p:bldP spid="14" grpId="0" animBg="1"/>
      <p:bldP spid="16" grpId="0" animBg="1"/>
      <p:bldP spid="48" grpId="0"/>
      <p:bldP spid="48" grpId="1"/>
      <p:bldP spid="51" grpId="0"/>
      <p:bldP spid="51" grpId="1"/>
      <p:bldP spid="53" grpId="0" animBg="1"/>
      <p:bldP spid="66" grpId="0" animBg="1"/>
      <p:bldP spid="6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0FA69D-BB7D-4781-B348-2A23F7DF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Overview-Allocation Policy</a:t>
            </a:r>
            <a:r>
              <a:rPr lang="zh-TW" altLang="en-US" dirty="0"/>
              <a:t> 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9177F9-125D-4A91-A94F-4B9CD87D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533400-09A3-44F8-BF0A-22E10DD8A51A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72F0CF3-760F-4776-ACD1-5C347CF1D69C}"/>
              </a:ext>
            </a:extLst>
          </p:cNvPr>
          <p:cNvSpPr txBox="1"/>
          <p:nvPr/>
        </p:nvSpPr>
        <p:spPr>
          <a:xfrm>
            <a:off x="7944484" y="6319679"/>
            <a:ext cx="168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Physical Memory</a:t>
            </a:r>
            <a:endParaRPr lang="zh-TW" altLang="en-US" sz="1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58C03CC-3D5B-4B76-9281-F7907D0F236A}"/>
              </a:ext>
            </a:extLst>
          </p:cNvPr>
          <p:cNvSpPr txBox="1"/>
          <p:nvPr/>
        </p:nvSpPr>
        <p:spPr>
          <a:xfrm>
            <a:off x="4179733" y="6338279"/>
            <a:ext cx="1125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/>
              <a:t>Page Table</a:t>
            </a:r>
            <a:endParaRPr lang="zh-TW" altLang="en-US" sz="16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AB40615-CC55-4B82-A4F2-129A8E186B7D}"/>
              </a:ext>
            </a:extLst>
          </p:cNvPr>
          <p:cNvSpPr txBox="1"/>
          <p:nvPr/>
        </p:nvSpPr>
        <p:spPr>
          <a:xfrm>
            <a:off x="4471597" y="3493118"/>
            <a:ext cx="1035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Process A</a:t>
            </a:r>
            <a:endParaRPr lang="zh-TW" altLang="en-US" sz="1600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05DD40F-B21C-4906-9A86-9A2B76033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264151"/>
              </p:ext>
            </p:extLst>
          </p:nvPr>
        </p:nvGraphicFramePr>
        <p:xfrm>
          <a:off x="4670754" y="3835282"/>
          <a:ext cx="575004" cy="242735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75004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PFN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479358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0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583629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3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088725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x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021365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6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344875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7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00759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x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1102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x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359700"/>
                  </a:ext>
                </a:extLst>
              </a:tr>
              <a:tr h="2452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…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34611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12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461446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256FFB6-D8D7-43A7-8F19-78DC5CB9C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389968"/>
              </p:ext>
            </p:extLst>
          </p:nvPr>
        </p:nvGraphicFramePr>
        <p:xfrm>
          <a:off x="8428436" y="1978079"/>
          <a:ext cx="721805" cy="43416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21805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0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479358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1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583629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2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088725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3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00759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4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1102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5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359700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6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34611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7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461446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8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853284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9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236784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10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143524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11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190253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12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352727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13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810800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14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582072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15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102579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…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784414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M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4C937EC1-575D-419D-B390-B94F999A4976}"/>
              </a:ext>
            </a:extLst>
          </p:cNvPr>
          <p:cNvSpPr txBox="1"/>
          <p:nvPr/>
        </p:nvSpPr>
        <p:spPr>
          <a:xfrm>
            <a:off x="891803" y="1386849"/>
            <a:ext cx="68725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Global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When a page fault occurs in process ‘X’ , any page frame (either from ‘X’ or the other processes) can be the victim page</a:t>
            </a:r>
            <a:endParaRPr lang="zh-TW" altLang="en-US" sz="20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2D584A0-FD3D-4801-A616-1D63F572E1E7}"/>
              </a:ext>
            </a:extLst>
          </p:cNvPr>
          <p:cNvSpPr txBox="1"/>
          <p:nvPr/>
        </p:nvSpPr>
        <p:spPr>
          <a:xfrm>
            <a:off x="1551245" y="4562620"/>
            <a:ext cx="1547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Reference(page 2)</a:t>
            </a:r>
            <a:endParaRPr lang="zh-TW" altLang="en-US" sz="1400" dirty="0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E35E44CD-76B4-4072-9D7A-408D8166CF88}"/>
              </a:ext>
            </a:extLst>
          </p:cNvPr>
          <p:cNvSpPr/>
          <p:nvPr/>
        </p:nvSpPr>
        <p:spPr>
          <a:xfrm>
            <a:off x="3138380" y="4638537"/>
            <a:ext cx="1003653" cy="15675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爆炸: 八角 12">
            <a:extLst>
              <a:ext uri="{FF2B5EF4-FFF2-40B4-BE49-F238E27FC236}">
                <a16:creationId xmlns:a16="http://schemas.microsoft.com/office/drawing/2014/main" id="{4772DF17-3F36-43B0-B6F5-6AFD9B5E6483}"/>
              </a:ext>
            </a:extLst>
          </p:cNvPr>
          <p:cNvSpPr/>
          <p:nvPr/>
        </p:nvSpPr>
        <p:spPr>
          <a:xfrm>
            <a:off x="5086733" y="4247346"/>
            <a:ext cx="1672046" cy="653142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Page fault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CFDA8DB9-E55C-4D8A-AB3F-37F5BABD53B8}"/>
              </a:ext>
            </a:extLst>
          </p:cNvPr>
          <p:cNvSpPr/>
          <p:nvPr/>
        </p:nvSpPr>
        <p:spPr>
          <a:xfrm>
            <a:off x="5340264" y="5517730"/>
            <a:ext cx="1212331" cy="5937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Page Fault Handler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34C7EDA-7092-4C77-B0CA-FA2C525AC239}"/>
              </a:ext>
            </a:extLst>
          </p:cNvPr>
          <p:cNvSpPr/>
          <p:nvPr/>
        </p:nvSpPr>
        <p:spPr>
          <a:xfrm>
            <a:off x="6885721" y="4104749"/>
            <a:ext cx="771692" cy="2318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Page 5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1FDDFA3-A3E6-4A1A-9794-ADAC391D3111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7271567" y="4336609"/>
            <a:ext cx="0" cy="196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348CA3F8-16A7-4CDD-8A8D-4EF5F7344155}"/>
              </a:ext>
            </a:extLst>
          </p:cNvPr>
          <p:cNvSpPr/>
          <p:nvPr/>
        </p:nvSpPr>
        <p:spPr>
          <a:xfrm>
            <a:off x="6885720" y="4533282"/>
            <a:ext cx="771693" cy="2318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Page 8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B72326F-C58E-4F57-93ED-A862E979E236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7271567" y="4765142"/>
            <a:ext cx="0" cy="171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DFBABA8-D4F8-4256-AC0B-9F960362AFDC}"/>
              </a:ext>
            </a:extLst>
          </p:cNvPr>
          <p:cNvSpPr/>
          <p:nvPr/>
        </p:nvSpPr>
        <p:spPr>
          <a:xfrm>
            <a:off x="6885721" y="5370774"/>
            <a:ext cx="771692" cy="2318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Page 11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7393D82-5E17-40FF-B9B2-A07583BF5A34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7271567" y="5602634"/>
            <a:ext cx="0" cy="196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351A620F-5BD3-48DD-B859-803A50D3199D}"/>
              </a:ext>
            </a:extLst>
          </p:cNvPr>
          <p:cNvSpPr/>
          <p:nvPr/>
        </p:nvSpPr>
        <p:spPr>
          <a:xfrm>
            <a:off x="6885720" y="5799307"/>
            <a:ext cx="771693" cy="2318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Page 15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23" name="接點: 弧形 22">
            <a:extLst>
              <a:ext uri="{FF2B5EF4-FFF2-40B4-BE49-F238E27FC236}">
                <a16:creationId xmlns:a16="http://schemas.microsoft.com/office/drawing/2014/main" id="{F3403148-5F4C-4721-9428-002F85D0B75E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 rot="5400000" flipH="1">
            <a:off x="6308358" y="5067958"/>
            <a:ext cx="1926418" cy="12700"/>
          </a:xfrm>
          <a:prstGeom prst="curvedConnector5">
            <a:avLst>
              <a:gd name="adj1" fmla="val -11867"/>
              <a:gd name="adj2" fmla="val -5158969"/>
              <a:gd name="adj3" fmla="val 11186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F5A25C2-02E4-4C52-87DE-3BB0DE4F1E71}"/>
              </a:ext>
            </a:extLst>
          </p:cNvPr>
          <p:cNvSpPr txBox="1"/>
          <p:nvPr/>
        </p:nvSpPr>
        <p:spPr>
          <a:xfrm>
            <a:off x="6438219" y="6296612"/>
            <a:ext cx="1576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Global Replacement List</a:t>
            </a:r>
            <a:endParaRPr lang="zh-TW" altLang="en-US" sz="1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35B9854-4FBB-4CFF-9DB0-763DBAA90730}"/>
              </a:ext>
            </a:extLst>
          </p:cNvPr>
          <p:cNvSpPr txBox="1"/>
          <p:nvPr/>
        </p:nvSpPr>
        <p:spPr>
          <a:xfrm>
            <a:off x="7118053" y="4933531"/>
            <a:ext cx="400110" cy="2275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1400" dirty="0"/>
              <a:t>…</a:t>
            </a:r>
            <a:endParaRPr lang="zh-TW" altLang="en-US" sz="14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9CA26B4-5864-4C8B-B951-683EB615513B}"/>
              </a:ext>
            </a:extLst>
          </p:cNvPr>
          <p:cNvCxnSpPr>
            <a:cxnSpLocks/>
          </p:cNvCxnSpPr>
          <p:nvPr/>
        </p:nvCxnSpPr>
        <p:spPr>
          <a:xfrm>
            <a:off x="7265217" y="5161046"/>
            <a:ext cx="0" cy="171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A4AA3B0-FD1A-4BBA-9AA5-38237C8D6D28}"/>
              </a:ext>
            </a:extLst>
          </p:cNvPr>
          <p:cNvCxnSpPr>
            <a:cxnSpLocks/>
          </p:cNvCxnSpPr>
          <p:nvPr/>
        </p:nvCxnSpPr>
        <p:spPr>
          <a:xfrm flipV="1">
            <a:off x="7657413" y="3190532"/>
            <a:ext cx="758323" cy="9142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A4271E57-3306-48A4-96B0-BC8722025A33}"/>
              </a:ext>
            </a:extLst>
          </p:cNvPr>
          <p:cNvCxnSpPr>
            <a:cxnSpLocks/>
          </p:cNvCxnSpPr>
          <p:nvPr/>
        </p:nvCxnSpPr>
        <p:spPr>
          <a:xfrm flipV="1">
            <a:off x="7657413" y="3429000"/>
            <a:ext cx="777373" cy="90761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DEB80853-41CC-4D1C-8019-BA15A863E703}"/>
              </a:ext>
            </a:extLst>
          </p:cNvPr>
          <p:cNvCxnSpPr>
            <a:cxnSpLocks/>
          </p:cNvCxnSpPr>
          <p:nvPr/>
        </p:nvCxnSpPr>
        <p:spPr>
          <a:xfrm flipV="1">
            <a:off x="7663763" y="3875261"/>
            <a:ext cx="751973" cy="6668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6664773B-9862-4EBD-9B8C-8EAE5B359A00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7663763" y="4148879"/>
            <a:ext cx="764673" cy="62513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2026097C-623B-4E96-A632-2849CEAD5B9C}"/>
              </a:ext>
            </a:extLst>
          </p:cNvPr>
          <p:cNvCxnSpPr>
            <a:cxnSpLocks/>
          </p:cNvCxnSpPr>
          <p:nvPr/>
        </p:nvCxnSpPr>
        <p:spPr>
          <a:xfrm flipV="1">
            <a:off x="7667760" y="4638537"/>
            <a:ext cx="767026" cy="73001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ABD195F6-5ED4-40BE-A3BA-A519B89E9D72}"/>
              </a:ext>
            </a:extLst>
          </p:cNvPr>
          <p:cNvCxnSpPr>
            <a:cxnSpLocks/>
          </p:cNvCxnSpPr>
          <p:nvPr/>
        </p:nvCxnSpPr>
        <p:spPr>
          <a:xfrm flipV="1">
            <a:off x="7667760" y="4870397"/>
            <a:ext cx="767026" cy="73001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807A4800-1486-480E-8971-00479BAE4B4A}"/>
              </a:ext>
            </a:extLst>
          </p:cNvPr>
          <p:cNvCxnSpPr>
            <a:cxnSpLocks/>
          </p:cNvCxnSpPr>
          <p:nvPr/>
        </p:nvCxnSpPr>
        <p:spPr>
          <a:xfrm flipV="1">
            <a:off x="7655060" y="5600413"/>
            <a:ext cx="773376" cy="19667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2701E3FC-07EC-4537-BA00-2FB857E5B254}"/>
              </a:ext>
            </a:extLst>
          </p:cNvPr>
          <p:cNvCxnSpPr>
            <a:cxnSpLocks/>
          </p:cNvCxnSpPr>
          <p:nvPr/>
        </p:nvCxnSpPr>
        <p:spPr>
          <a:xfrm flipV="1">
            <a:off x="7655060" y="5797086"/>
            <a:ext cx="773376" cy="2318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D7C57B7E-ABCE-4B77-8918-C1D97F0F1DB9}"/>
              </a:ext>
            </a:extLst>
          </p:cNvPr>
          <p:cNvCxnSpPr/>
          <p:nvPr/>
        </p:nvCxnSpPr>
        <p:spPr>
          <a:xfrm>
            <a:off x="6794836" y="3875261"/>
            <a:ext cx="118907" cy="190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03C9A261-8D46-462C-A327-1C70F8654986}"/>
              </a:ext>
            </a:extLst>
          </p:cNvPr>
          <p:cNvSpPr txBox="1"/>
          <p:nvPr/>
        </p:nvSpPr>
        <p:spPr>
          <a:xfrm>
            <a:off x="6307577" y="3584054"/>
            <a:ext cx="95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victim page</a:t>
            </a:r>
            <a:endParaRPr lang="zh-TW" altLang="en-US" sz="1200" dirty="0"/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24E9AF3F-5C87-4B22-A0C8-54AC7B483790}"/>
              </a:ext>
            </a:extLst>
          </p:cNvPr>
          <p:cNvCxnSpPr>
            <a:cxnSpLocks/>
          </p:cNvCxnSpPr>
          <p:nvPr/>
        </p:nvCxnSpPr>
        <p:spPr>
          <a:xfrm>
            <a:off x="9150241" y="3289786"/>
            <a:ext cx="11778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234C3DE9-43DB-4617-9169-24FB748F233A}"/>
              </a:ext>
            </a:extLst>
          </p:cNvPr>
          <p:cNvSpPr txBox="1"/>
          <p:nvPr/>
        </p:nvSpPr>
        <p:spPr>
          <a:xfrm>
            <a:off x="9221464" y="2997398"/>
            <a:ext cx="10354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00" dirty="0"/>
              <a:t>evict to disk</a:t>
            </a:r>
            <a:endParaRPr lang="zh-TW" altLang="en-US" sz="13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2A45403-DFC9-463D-8198-C4FBE44F2D17}"/>
              </a:ext>
            </a:extLst>
          </p:cNvPr>
          <p:cNvSpPr/>
          <p:nvPr/>
        </p:nvSpPr>
        <p:spPr>
          <a:xfrm>
            <a:off x="4282073" y="3831672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No</a:t>
            </a:r>
            <a:endParaRPr lang="zh-TW" altLang="en-US" sz="14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78482D2-8C23-4FD9-AA4C-B1D945D1A168}"/>
              </a:ext>
            </a:extLst>
          </p:cNvPr>
          <p:cNvSpPr/>
          <p:nvPr/>
        </p:nvSpPr>
        <p:spPr>
          <a:xfrm>
            <a:off x="4373178" y="4089321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0</a:t>
            </a:r>
            <a:endParaRPr lang="zh-TW" altLang="en-US" sz="13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E4FEAB8-B96F-44D0-BF8C-728D5DE1822B}"/>
              </a:ext>
            </a:extLst>
          </p:cNvPr>
          <p:cNvSpPr/>
          <p:nvPr/>
        </p:nvSpPr>
        <p:spPr>
          <a:xfrm>
            <a:off x="4373178" y="4325573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1</a:t>
            </a:r>
            <a:endParaRPr lang="zh-TW" altLang="en-US" sz="13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5B1E7ED-4377-48BB-8391-8A5D993DB3D2}"/>
              </a:ext>
            </a:extLst>
          </p:cNvPr>
          <p:cNvSpPr/>
          <p:nvPr/>
        </p:nvSpPr>
        <p:spPr>
          <a:xfrm>
            <a:off x="4369948" y="4564810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2</a:t>
            </a:r>
            <a:endParaRPr lang="zh-TW" altLang="en-US" sz="13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104A8C7-753A-4321-81D6-E66BABD7520B}"/>
              </a:ext>
            </a:extLst>
          </p:cNvPr>
          <p:cNvSpPr/>
          <p:nvPr/>
        </p:nvSpPr>
        <p:spPr>
          <a:xfrm>
            <a:off x="4374054" y="4815210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3</a:t>
            </a:r>
            <a:endParaRPr lang="zh-TW" altLang="en-US" sz="13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F6354D5-868F-4FD1-A7B5-AAC96E427051}"/>
              </a:ext>
            </a:extLst>
          </p:cNvPr>
          <p:cNvSpPr/>
          <p:nvPr/>
        </p:nvSpPr>
        <p:spPr>
          <a:xfrm>
            <a:off x="4375653" y="5049075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4</a:t>
            </a:r>
            <a:endParaRPr lang="zh-TW" altLang="en-US" sz="13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455E0A3-616B-495F-A152-7526D89C4741}"/>
              </a:ext>
            </a:extLst>
          </p:cNvPr>
          <p:cNvSpPr/>
          <p:nvPr/>
        </p:nvSpPr>
        <p:spPr>
          <a:xfrm>
            <a:off x="4371002" y="5292170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5</a:t>
            </a:r>
            <a:endParaRPr lang="zh-TW" altLang="en-US" sz="13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A967569-531D-4C69-BFA1-D47AEF61A1D7}"/>
              </a:ext>
            </a:extLst>
          </p:cNvPr>
          <p:cNvSpPr/>
          <p:nvPr/>
        </p:nvSpPr>
        <p:spPr>
          <a:xfrm>
            <a:off x="4376721" y="5544483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6</a:t>
            </a:r>
            <a:endParaRPr lang="zh-TW" altLang="en-US" sz="13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1C46D1C-CE60-4980-B35C-CFC2404CA6E6}"/>
              </a:ext>
            </a:extLst>
          </p:cNvPr>
          <p:cNvSpPr/>
          <p:nvPr/>
        </p:nvSpPr>
        <p:spPr>
          <a:xfrm>
            <a:off x="4343429" y="5774851"/>
            <a:ext cx="35137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…</a:t>
            </a:r>
            <a:endParaRPr lang="zh-TW" altLang="en-US" sz="13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8EF2D85-2C98-41F8-BEF6-DC9C444F4EB2}"/>
              </a:ext>
            </a:extLst>
          </p:cNvPr>
          <p:cNvSpPr/>
          <p:nvPr/>
        </p:nvSpPr>
        <p:spPr>
          <a:xfrm>
            <a:off x="4291259" y="6020861"/>
            <a:ext cx="532469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300" dirty="0"/>
              <a:t>N-1</a:t>
            </a:r>
            <a:endParaRPr lang="zh-TW" altLang="en-US" sz="1300" dirty="0"/>
          </a:p>
        </p:txBody>
      </p:sp>
      <p:sp>
        <p:nvSpPr>
          <p:cNvPr id="56" name="圓柱形 55">
            <a:extLst>
              <a:ext uri="{FF2B5EF4-FFF2-40B4-BE49-F238E27FC236}">
                <a16:creationId xmlns:a16="http://schemas.microsoft.com/office/drawing/2014/main" id="{8793178B-D7E4-402F-AD2A-28FAB53347F9}"/>
              </a:ext>
            </a:extLst>
          </p:cNvPr>
          <p:cNvSpPr/>
          <p:nvPr/>
        </p:nvSpPr>
        <p:spPr>
          <a:xfrm>
            <a:off x="10462289" y="2357836"/>
            <a:ext cx="1462903" cy="2023905"/>
          </a:xfrm>
          <a:prstGeom prst="can">
            <a:avLst>
              <a:gd name="adj" fmla="val 1294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C888C1AC-A87C-46BD-938A-9F5BCBB3E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278391"/>
              </p:ext>
            </p:extLst>
          </p:nvPr>
        </p:nvGraphicFramePr>
        <p:xfrm>
          <a:off x="10637771" y="2755367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F7599E44-8FBA-4274-9307-6B03829B2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424288"/>
              </p:ext>
            </p:extLst>
          </p:nvPr>
        </p:nvGraphicFramePr>
        <p:xfrm>
          <a:off x="11066458" y="2755367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EA5C578B-36C2-48F1-BB81-8BCEF254A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395294"/>
              </p:ext>
            </p:extLst>
          </p:nvPr>
        </p:nvGraphicFramePr>
        <p:xfrm>
          <a:off x="11494864" y="2755367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AE8188F0-06C6-4F2E-AD67-B4CC5A3BA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11682"/>
              </p:ext>
            </p:extLst>
          </p:nvPr>
        </p:nvGraphicFramePr>
        <p:xfrm>
          <a:off x="10648103" y="3151197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A9285A46-1BAB-44D3-9927-12293617C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460492"/>
              </p:ext>
            </p:extLst>
          </p:nvPr>
        </p:nvGraphicFramePr>
        <p:xfrm>
          <a:off x="11076790" y="3151197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679A55AB-FB4D-449D-9D33-F3AF13C2D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537999"/>
              </p:ext>
            </p:extLst>
          </p:nvPr>
        </p:nvGraphicFramePr>
        <p:xfrm>
          <a:off x="11505196" y="3151197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63" name="表格 62">
            <a:extLst>
              <a:ext uri="{FF2B5EF4-FFF2-40B4-BE49-F238E27FC236}">
                <a16:creationId xmlns:a16="http://schemas.microsoft.com/office/drawing/2014/main" id="{3F1A9E87-207F-40FC-A266-1AA3FCD19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380826"/>
              </p:ext>
            </p:extLst>
          </p:nvPr>
        </p:nvGraphicFramePr>
        <p:xfrm>
          <a:off x="10648103" y="3547027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F1D0520A-EBB5-4DB5-8F00-ECAE2769B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659726"/>
              </p:ext>
            </p:extLst>
          </p:nvPr>
        </p:nvGraphicFramePr>
        <p:xfrm>
          <a:off x="11076790" y="3547027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862F69BB-14A5-4BE3-A1B5-0D591A4B9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313689"/>
              </p:ext>
            </p:extLst>
          </p:nvPr>
        </p:nvGraphicFramePr>
        <p:xfrm>
          <a:off x="11505196" y="3547027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A7F4DAE6-1C20-4C30-8795-C74DFCAAF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367369"/>
              </p:ext>
            </p:extLst>
          </p:nvPr>
        </p:nvGraphicFramePr>
        <p:xfrm>
          <a:off x="10648103" y="3942857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id="{A21DB504-176C-4459-8AE4-98A625AA8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625382"/>
              </p:ext>
            </p:extLst>
          </p:nvPr>
        </p:nvGraphicFramePr>
        <p:xfrm>
          <a:off x="11076790" y="3942857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E7A710F6-D056-43C2-AAF1-4D02F7264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016045"/>
              </p:ext>
            </p:extLst>
          </p:nvPr>
        </p:nvGraphicFramePr>
        <p:xfrm>
          <a:off x="11505196" y="3942857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sp>
        <p:nvSpPr>
          <p:cNvPr id="69" name="文字方塊 68">
            <a:extLst>
              <a:ext uri="{FF2B5EF4-FFF2-40B4-BE49-F238E27FC236}">
                <a16:creationId xmlns:a16="http://schemas.microsoft.com/office/drawing/2014/main" id="{B06605AD-1843-4FD2-937F-74E36EB2AFA3}"/>
              </a:ext>
            </a:extLst>
          </p:cNvPr>
          <p:cNvSpPr txBox="1"/>
          <p:nvPr/>
        </p:nvSpPr>
        <p:spPr>
          <a:xfrm>
            <a:off x="10909166" y="4435461"/>
            <a:ext cx="721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Disk</a:t>
            </a:r>
            <a:endParaRPr lang="zh-TW" altLang="en-US" sz="1600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F24835E-A44E-4ED0-B83E-3E82CD558AA4}"/>
              </a:ext>
            </a:extLst>
          </p:cNvPr>
          <p:cNvSpPr/>
          <p:nvPr/>
        </p:nvSpPr>
        <p:spPr>
          <a:xfrm>
            <a:off x="120111" y="5831083"/>
            <a:ext cx="771692" cy="2318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8B4FECEC-3816-44B6-BB3F-B72489D9C18A}"/>
              </a:ext>
            </a:extLst>
          </p:cNvPr>
          <p:cNvSpPr/>
          <p:nvPr/>
        </p:nvSpPr>
        <p:spPr>
          <a:xfrm>
            <a:off x="120110" y="6197319"/>
            <a:ext cx="771693" cy="2318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7294A18-3512-4FF1-8001-A15BBE9DB865}"/>
              </a:ext>
            </a:extLst>
          </p:cNvPr>
          <p:cNvSpPr/>
          <p:nvPr/>
        </p:nvSpPr>
        <p:spPr>
          <a:xfrm>
            <a:off x="120110" y="6557711"/>
            <a:ext cx="771693" cy="2318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A6B8C8D6-B119-49FD-8BF3-358650D25F77}"/>
              </a:ext>
            </a:extLst>
          </p:cNvPr>
          <p:cNvSpPr txBox="1"/>
          <p:nvPr/>
        </p:nvSpPr>
        <p:spPr>
          <a:xfrm>
            <a:off x="943129" y="6519446"/>
            <a:ext cx="1035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Process C</a:t>
            </a:r>
            <a:endParaRPr lang="zh-TW" altLang="en-US" sz="1400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44C61258-EFD3-49AE-B1F9-5662B117049D}"/>
              </a:ext>
            </a:extLst>
          </p:cNvPr>
          <p:cNvSpPr txBox="1"/>
          <p:nvPr/>
        </p:nvSpPr>
        <p:spPr>
          <a:xfrm>
            <a:off x="935769" y="6142723"/>
            <a:ext cx="1035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Process B</a:t>
            </a:r>
            <a:endParaRPr lang="zh-TW" altLang="en-US" sz="1400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4BE4916D-418A-485A-AAAC-80976BF2CA90}"/>
              </a:ext>
            </a:extLst>
          </p:cNvPr>
          <p:cNvSpPr txBox="1"/>
          <p:nvPr/>
        </p:nvSpPr>
        <p:spPr>
          <a:xfrm>
            <a:off x="934409" y="5803655"/>
            <a:ext cx="1035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Process A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5380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0FA69D-BB7D-4781-B348-2A23F7DF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Overview-Allocation Policy</a:t>
            </a:r>
            <a:r>
              <a:rPr lang="zh-TW" altLang="en-US" dirty="0"/>
              <a:t> 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9177F9-125D-4A91-A94F-4B9CD87D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3400-09A3-44F8-BF0A-22E10DD8A51A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72F0CF3-760F-4776-ACD1-5C347CF1D69C}"/>
              </a:ext>
            </a:extLst>
          </p:cNvPr>
          <p:cNvSpPr txBox="1"/>
          <p:nvPr/>
        </p:nvSpPr>
        <p:spPr>
          <a:xfrm>
            <a:off x="8220783" y="6319679"/>
            <a:ext cx="168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Physical Memory</a:t>
            </a:r>
            <a:endParaRPr lang="zh-TW" altLang="en-US" sz="1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58C03CC-3D5B-4B76-9281-F7907D0F236A}"/>
              </a:ext>
            </a:extLst>
          </p:cNvPr>
          <p:cNvSpPr txBox="1"/>
          <p:nvPr/>
        </p:nvSpPr>
        <p:spPr>
          <a:xfrm>
            <a:off x="4456032" y="6338279"/>
            <a:ext cx="1125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/>
              <a:t>Page Table</a:t>
            </a:r>
            <a:endParaRPr lang="zh-TW" altLang="en-US" sz="16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AB40615-CC55-4B82-A4F2-129A8E186B7D}"/>
              </a:ext>
            </a:extLst>
          </p:cNvPr>
          <p:cNvSpPr txBox="1"/>
          <p:nvPr/>
        </p:nvSpPr>
        <p:spPr>
          <a:xfrm>
            <a:off x="4531151" y="3493118"/>
            <a:ext cx="1035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Process A</a:t>
            </a:r>
            <a:endParaRPr lang="zh-TW" altLang="en-US" sz="1600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05DD40F-B21C-4906-9A86-9A2B76033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750114"/>
              </p:ext>
            </p:extLst>
          </p:nvPr>
        </p:nvGraphicFramePr>
        <p:xfrm>
          <a:off x="4906417" y="3835282"/>
          <a:ext cx="575004" cy="242735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75004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PFN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479358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0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583629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3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088725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x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021365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6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344875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7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00759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x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1102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x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359700"/>
                  </a:ext>
                </a:extLst>
              </a:tr>
              <a:tr h="2452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…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34611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12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461446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256FFB6-D8D7-43A7-8F19-78DC5CB9C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53958"/>
              </p:ext>
            </p:extLst>
          </p:nvPr>
        </p:nvGraphicFramePr>
        <p:xfrm>
          <a:off x="8704735" y="1978079"/>
          <a:ext cx="721805" cy="43416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21805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0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479358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1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583629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2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088725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3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00759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4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1102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5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359700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6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34611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7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461446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8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853284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9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236784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10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143524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11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190253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12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352727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13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810800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14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582072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15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102579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…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784414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M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4C937EC1-575D-419D-B390-B94F999A4976}"/>
              </a:ext>
            </a:extLst>
          </p:cNvPr>
          <p:cNvSpPr txBox="1"/>
          <p:nvPr/>
        </p:nvSpPr>
        <p:spPr>
          <a:xfrm>
            <a:off x="891803" y="1346211"/>
            <a:ext cx="5757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Local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When a page fault occurs in process ‘X’, the victim can be selected only from process ‘X’</a:t>
            </a:r>
            <a:endParaRPr lang="zh-TW" altLang="en-US" sz="20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2D584A0-FD3D-4801-A616-1D63F572E1E7}"/>
              </a:ext>
            </a:extLst>
          </p:cNvPr>
          <p:cNvSpPr txBox="1"/>
          <p:nvPr/>
        </p:nvSpPr>
        <p:spPr>
          <a:xfrm>
            <a:off x="1827544" y="4562620"/>
            <a:ext cx="1547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Reference(page 2)</a:t>
            </a:r>
            <a:endParaRPr lang="zh-TW" altLang="en-US" sz="1400" dirty="0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E35E44CD-76B4-4072-9D7A-408D8166CF88}"/>
              </a:ext>
            </a:extLst>
          </p:cNvPr>
          <p:cNvSpPr/>
          <p:nvPr/>
        </p:nvSpPr>
        <p:spPr>
          <a:xfrm>
            <a:off x="3414679" y="4638537"/>
            <a:ext cx="1003653" cy="15675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爆炸: 八角 12">
            <a:extLst>
              <a:ext uri="{FF2B5EF4-FFF2-40B4-BE49-F238E27FC236}">
                <a16:creationId xmlns:a16="http://schemas.microsoft.com/office/drawing/2014/main" id="{4772DF17-3F36-43B0-B6F5-6AFD9B5E6483}"/>
              </a:ext>
            </a:extLst>
          </p:cNvPr>
          <p:cNvSpPr/>
          <p:nvPr/>
        </p:nvSpPr>
        <p:spPr>
          <a:xfrm>
            <a:off x="5363032" y="4247346"/>
            <a:ext cx="1672046" cy="653142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Page fault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CFDA8DB9-E55C-4D8A-AB3F-37F5BABD53B8}"/>
              </a:ext>
            </a:extLst>
          </p:cNvPr>
          <p:cNvSpPr/>
          <p:nvPr/>
        </p:nvSpPr>
        <p:spPr>
          <a:xfrm>
            <a:off x="5616563" y="5517730"/>
            <a:ext cx="1212331" cy="5937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Page Fault Handler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34C7EDA-7092-4C77-B0CA-FA2C525AC239}"/>
              </a:ext>
            </a:extLst>
          </p:cNvPr>
          <p:cNvSpPr/>
          <p:nvPr/>
        </p:nvSpPr>
        <p:spPr>
          <a:xfrm>
            <a:off x="7162020" y="4104749"/>
            <a:ext cx="771692" cy="2318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Page 1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1FDDFA3-A3E6-4A1A-9794-ADAC391D3111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7547866" y="4336609"/>
            <a:ext cx="0" cy="196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348CA3F8-16A7-4CDD-8A8D-4EF5F7344155}"/>
              </a:ext>
            </a:extLst>
          </p:cNvPr>
          <p:cNvSpPr/>
          <p:nvPr/>
        </p:nvSpPr>
        <p:spPr>
          <a:xfrm>
            <a:off x="7162019" y="4533282"/>
            <a:ext cx="771693" cy="2318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Page 3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B72326F-C58E-4F57-93ED-A862E979E236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7547866" y="4765142"/>
            <a:ext cx="0" cy="171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DFBABA8-D4F8-4256-AC0B-9F960362AFDC}"/>
              </a:ext>
            </a:extLst>
          </p:cNvPr>
          <p:cNvSpPr/>
          <p:nvPr/>
        </p:nvSpPr>
        <p:spPr>
          <a:xfrm>
            <a:off x="7162020" y="5370774"/>
            <a:ext cx="771692" cy="2318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Page 4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7393D82-5E17-40FF-B9B2-A07583BF5A34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7547866" y="5602634"/>
            <a:ext cx="0" cy="196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351A620F-5BD3-48DD-B859-803A50D3199D}"/>
              </a:ext>
            </a:extLst>
          </p:cNvPr>
          <p:cNvSpPr/>
          <p:nvPr/>
        </p:nvSpPr>
        <p:spPr>
          <a:xfrm>
            <a:off x="7162019" y="5799307"/>
            <a:ext cx="771693" cy="2318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Page N-1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23" name="接點: 弧形 22">
            <a:extLst>
              <a:ext uri="{FF2B5EF4-FFF2-40B4-BE49-F238E27FC236}">
                <a16:creationId xmlns:a16="http://schemas.microsoft.com/office/drawing/2014/main" id="{F3403148-5F4C-4721-9428-002F85D0B75E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 rot="5400000" flipH="1">
            <a:off x="6584657" y="5067958"/>
            <a:ext cx="1926418" cy="12700"/>
          </a:xfrm>
          <a:prstGeom prst="curvedConnector5">
            <a:avLst>
              <a:gd name="adj1" fmla="val -11867"/>
              <a:gd name="adj2" fmla="val -5158969"/>
              <a:gd name="adj3" fmla="val 11186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F5A25C2-02E4-4C52-87DE-3BB0DE4F1E71}"/>
              </a:ext>
            </a:extLst>
          </p:cNvPr>
          <p:cNvSpPr txBox="1"/>
          <p:nvPr/>
        </p:nvSpPr>
        <p:spPr>
          <a:xfrm>
            <a:off x="6714518" y="6225619"/>
            <a:ext cx="1576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Process A’s Replacement List</a:t>
            </a:r>
            <a:endParaRPr lang="zh-TW" altLang="en-US" sz="1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35B9854-4FBB-4CFF-9DB0-763DBAA90730}"/>
              </a:ext>
            </a:extLst>
          </p:cNvPr>
          <p:cNvSpPr txBox="1"/>
          <p:nvPr/>
        </p:nvSpPr>
        <p:spPr>
          <a:xfrm>
            <a:off x="7394352" y="4933531"/>
            <a:ext cx="400110" cy="2275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1400" dirty="0"/>
              <a:t>…</a:t>
            </a:r>
            <a:endParaRPr lang="zh-TW" altLang="en-US" sz="14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9CA26B4-5864-4C8B-B951-683EB615513B}"/>
              </a:ext>
            </a:extLst>
          </p:cNvPr>
          <p:cNvCxnSpPr>
            <a:cxnSpLocks/>
          </p:cNvCxnSpPr>
          <p:nvPr/>
        </p:nvCxnSpPr>
        <p:spPr>
          <a:xfrm>
            <a:off x="7541516" y="5161046"/>
            <a:ext cx="0" cy="171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A4AA3B0-FD1A-4BBA-9AA5-38237C8D6D28}"/>
              </a:ext>
            </a:extLst>
          </p:cNvPr>
          <p:cNvCxnSpPr>
            <a:cxnSpLocks/>
          </p:cNvCxnSpPr>
          <p:nvPr/>
        </p:nvCxnSpPr>
        <p:spPr>
          <a:xfrm flipV="1">
            <a:off x="7933712" y="2711982"/>
            <a:ext cx="758323" cy="139276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A4271E57-3306-48A4-96B0-BC8722025A33}"/>
              </a:ext>
            </a:extLst>
          </p:cNvPr>
          <p:cNvCxnSpPr>
            <a:cxnSpLocks/>
          </p:cNvCxnSpPr>
          <p:nvPr/>
        </p:nvCxnSpPr>
        <p:spPr>
          <a:xfrm flipV="1">
            <a:off x="7933712" y="2953709"/>
            <a:ext cx="777373" cy="13829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DEB80853-41CC-4D1C-8019-BA15A863E703}"/>
              </a:ext>
            </a:extLst>
          </p:cNvPr>
          <p:cNvCxnSpPr>
            <a:cxnSpLocks/>
          </p:cNvCxnSpPr>
          <p:nvPr/>
        </p:nvCxnSpPr>
        <p:spPr>
          <a:xfrm flipV="1">
            <a:off x="7940062" y="3429000"/>
            <a:ext cx="771023" cy="111315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6664773B-9862-4EBD-9B8C-8EAE5B359A00}"/>
              </a:ext>
            </a:extLst>
          </p:cNvPr>
          <p:cNvCxnSpPr>
            <a:cxnSpLocks/>
          </p:cNvCxnSpPr>
          <p:nvPr/>
        </p:nvCxnSpPr>
        <p:spPr>
          <a:xfrm flipV="1">
            <a:off x="7940062" y="3670757"/>
            <a:ext cx="751973" cy="11032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2026097C-623B-4E96-A632-2849CEAD5B9C}"/>
              </a:ext>
            </a:extLst>
          </p:cNvPr>
          <p:cNvCxnSpPr>
            <a:cxnSpLocks/>
          </p:cNvCxnSpPr>
          <p:nvPr/>
        </p:nvCxnSpPr>
        <p:spPr>
          <a:xfrm flipV="1">
            <a:off x="7944059" y="3670757"/>
            <a:ext cx="760676" cy="16977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ABD195F6-5ED4-40BE-A3BA-A519B89E9D72}"/>
              </a:ext>
            </a:extLst>
          </p:cNvPr>
          <p:cNvCxnSpPr>
            <a:cxnSpLocks/>
          </p:cNvCxnSpPr>
          <p:nvPr/>
        </p:nvCxnSpPr>
        <p:spPr>
          <a:xfrm flipV="1">
            <a:off x="7944059" y="3875261"/>
            <a:ext cx="747976" cy="172515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807A4800-1486-480E-8971-00479BAE4B4A}"/>
              </a:ext>
            </a:extLst>
          </p:cNvPr>
          <p:cNvCxnSpPr>
            <a:cxnSpLocks/>
          </p:cNvCxnSpPr>
          <p:nvPr/>
        </p:nvCxnSpPr>
        <p:spPr>
          <a:xfrm flipV="1">
            <a:off x="7931359" y="4900488"/>
            <a:ext cx="760676" cy="89659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2701E3FC-07EC-4537-BA00-2FB857E5B254}"/>
              </a:ext>
            </a:extLst>
          </p:cNvPr>
          <p:cNvCxnSpPr>
            <a:cxnSpLocks/>
          </p:cNvCxnSpPr>
          <p:nvPr/>
        </p:nvCxnSpPr>
        <p:spPr>
          <a:xfrm flipV="1">
            <a:off x="7931359" y="5098273"/>
            <a:ext cx="760676" cy="93067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D7C57B7E-ABCE-4B77-8918-C1D97F0F1DB9}"/>
              </a:ext>
            </a:extLst>
          </p:cNvPr>
          <p:cNvCxnSpPr/>
          <p:nvPr/>
        </p:nvCxnSpPr>
        <p:spPr>
          <a:xfrm>
            <a:off x="7071135" y="3875261"/>
            <a:ext cx="118907" cy="190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03C9A261-8D46-462C-A327-1C70F8654986}"/>
              </a:ext>
            </a:extLst>
          </p:cNvPr>
          <p:cNvSpPr txBox="1"/>
          <p:nvPr/>
        </p:nvSpPr>
        <p:spPr>
          <a:xfrm>
            <a:off x="6583876" y="3584054"/>
            <a:ext cx="95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victim page</a:t>
            </a:r>
            <a:endParaRPr lang="zh-TW" altLang="en-US" sz="1200" dirty="0"/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24E9AF3F-5C87-4B22-A0C8-54AC7B483790}"/>
              </a:ext>
            </a:extLst>
          </p:cNvPr>
          <p:cNvCxnSpPr>
            <a:cxnSpLocks/>
          </p:cNvCxnSpPr>
          <p:nvPr/>
        </p:nvCxnSpPr>
        <p:spPr>
          <a:xfrm>
            <a:off x="9426540" y="2816142"/>
            <a:ext cx="11778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234C3DE9-43DB-4617-9169-24FB748F233A}"/>
              </a:ext>
            </a:extLst>
          </p:cNvPr>
          <p:cNvSpPr txBox="1"/>
          <p:nvPr/>
        </p:nvSpPr>
        <p:spPr>
          <a:xfrm>
            <a:off x="9497763" y="2523754"/>
            <a:ext cx="10354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00" dirty="0"/>
              <a:t>evict to disk</a:t>
            </a:r>
            <a:endParaRPr lang="zh-TW" altLang="en-US" sz="13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F8AA94A-0BD9-4335-954E-B9AC90BA6DC5}"/>
              </a:ext>
            </a:extLst>
          </p:cNvPr>
          <p:cNvSpPr/>
          <p:nvPr/>
        </p:nvSpPr>
        <p:spPr>
          <a:xfrm>
            <a:off x="4498913" y="3829733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No</a:t>
            </a:r>
            <a:endParaRPr lang="zh-TW" altLang="en-US" sz="14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E70ACBE-2047-4D82-8435-5B1E0D0089F5}"/>
              </a:ext>
            </a:extLst>
          </p:cNvPr>
          <p:cNvSpPr/>
          <p:nvPr/>
        </p:nvSpPr>
        <p:spPr>
          <a:xfrm>
            <a:off x="4590018" y="4087382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0</a:t>
            </a:r>
            <a:endParaRPr lang="zh-TW" altLang="en-US" sz="13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FCCF6BA-9916-448E-9C11-70293B1F192A}"/>
              </a:ext>
            </a:extLst>
          </p:cNvPr>
          <p:cNvSpPr/>
          <p:nvPr/>
        </p:nvSpPr>
        <p:spPr>
          <a:xfrm>
            <a:off x="4590018" y="4323634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1</a:t>
            </a:r>
            <a:endParaRPr lang="zh-TW" altLang="en-US" sz="13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80FFDE1-1DAB-4D0F-AEB8-333680DC5E40}"/>
              </a:ext>
            </a:extLst>
          </p:cNvPr>
          <p:cNvSpPr/>
          <p:nvPr/>
        </p:nvSpPr>
        <p:spPr>
          <a:xfrm>
            <a:off x="4586788" y="4562871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2</a:t>
            </a:r>
            <a:endParaRPr lang="zh-TW" altLang="en-US" sz="13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73E434C-ACDD-483A-9EEA-54B14524D55D}"/>
              </a:ext>
            </a:extLst>
          </p:cNvPr>
          <p:cNvSpPr/>
          <p:nvPr/>
        </p:nvSpPr>
        <p:spPr>
          <a:xfrm>
            <a:off x="4590894" y="4813271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3</a:t>
            </a:r>
            <a:endParaRPr lang="zh-TW" altLang="en-US" sz="13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1588B35-6981-4CD3-AB75-809D1FCA9041}"/>
              </a:ext>
            </a:extLst>
          </p:cNvPr>
          <p:cNvSpPr/>
          <p:nvPr/>
        </p:nvSpPr>
        <p:spPr>
          <a:xfrm>
            <a:off x="4592493" y="5047136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4</a:t>
            </a:r>
            <a:endParaRPr lang="zh-TW" altLang="en-US" sz="13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AD943C4-FA70-4360-94E5-DB558C01C19B}"/>
              </a:ext>
            </a:extLst>
          </p:cNvPr>
          <p:cNvSpPr/>
          <p:nvPr/>
        </p:nvSpPr>
        <p:spPr>
          <a:xfrm>
            <a:off x="4587842" y="5290231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5</a:t>
            </a:r>
            <a:endParaRPr lang="zh-TW" altLang="en-US" sz="13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FC94285-80FE-4384-85F4-775F64F355DE}"/>
              </a:ext>
            </a:extLst>
          </p:cNvPr>
          <p:cNvSpPr/>
          <p:nvPr/>
        </p:nvSpPr>
        <p:spPr>
          <a:xfrm>
            <a:off x="4593561" y="5542544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6</a:t>
            </a:r>
            <a:endParaRPr lang="zh-TW" altLang="en-US" sz="13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CB8E93B-D2E8-45B9-BB2E-1EC005813D85}"/>
              </a:ext>
            </a:extLst>
          </p:cNvPr>
          <p:cNvSpPr/>
          <p:nvPr/>
        </p:nvSpPr>
        <p:spPr>
          <a:xfrm>
            <a:off x="4560269" y="5772912"/>
            <a:ext cx="35137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…</a:t>
            </a:r>
            <a:endParaRPr lang="zh-TW" altLang="en-US" sz="13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D7D58A3-0DB3-499B-A139-0EA9F31F56B1}"/>
              </a:ext>
            </a:extLst>
          </p:cNvPr>
          <p:cNvSpPr/>
          <p:nvPr/>
        </p:nvSpPr>
        <p:spPr>
          <a:xfrm>
            <a:off x="4526922" y="6018922"/>
            <a:ext cx="51364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300" dirty="0"/>
              <a:t>N-1</a:t>
            </a:r>
            <a:endParaRPr lang="zh-TW" altLang="en-US" sz="1300" dirty="0"/>
          </a:p>
        </p:txBody>
      </p:sp>
      <p:sp>
        <p:nvSpPr>
          <p:cNvPr id="53" name="圓柱形 52">
            <a:extLst>
              <a:ext uri="{FF2B5EF4-FFF2-40B4-BE49-F238E27FC236}">
                <a16:creationId xmlns:a16="http://schemas.microsoft.com/office/drawing/2014/main" id="{0A3CA502-0A5E-4975-B006-E24CB3FB7B50}"/>
              </a:ext>
            </a:extLst>
          </p:cNvPr>
          <p:cNvSpPr/>
          <p:nvPr/>
        </p:nvSpPr>
        <p:spPr>
          <a:xfrm>
            <a:off x="10629914" y="1907455"/>
            <a:ext cx="1462903" cy="2023905"/>
          </a:xfrm>
          <a:prstGeom prst="can">
            <a:avLst>
              <a:gd name="adj" fmla="val 1294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9EA63DD9-C734-46B9-BC21-41C464CD2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463673"/>
              </p:ext>
            </p:extLst>
          </p:nvPr>
        </p:nvGraphicFramePr>
        <p:xfrm>
          <a:off x="10805396" y="2304986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BDD15F51-B85E-4424-8883-F043D6571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777211"/>
              </p:ext>
            </p:extLst>
          </p:nvPr>
        </p:nvGraphicFramePr>
        <p:xfrm>
          <a:off x="11234083" y="2304986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531C3F82-BC1C-426C-A94A-9B59C0797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005530"/>
              </p:ext>
            </p:extLst>
          </p:nvPr>
        </p:nvGraphicFramePr>
        <p:xfrm>
          <a:off x="11662489" y="2304986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5463961F-571D-4B47-9425-996891E38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76280"/>
              </p:ext>
            </p:extLst>
          </p:nvPr>
        </p:nvGraphicFramePr>
        <p:xfrm>
          <a:off x="10815728" y="2700816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4034CE83-03B0-4CD5-BFF8-A338DAD9C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115833"/>
              </p:ext>
            </p:extLst>
          </p:nvPr>
        </p:nvGraphicFramePr>
        <p:xfrm>
          <a:off x="11244415" y="2700816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ECB18C6E-813D-4C66-8B17-B0321C093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035486"/>
              </p:ext>
            </p:extLst>
          </p:nvPr>
        </p:nvGraphicFramePr>
        <p:xfrm>
          <a:off x="11672821" y="2700816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450E628B-EDAB-4585-96EC-E6B24D840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370523"/>
              </p:ext>
            </p:extLst>
          </p:nvPr>
        </p:nvGraphicFramePr>
        <p:xfrm>
          <a:off x="10815728" y="3096646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30D996A4-44BC-4886-9E8E-9F593F013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104241"/>
              </p:ext>
            </p:extLst>
          </p:nvPr>
        </p:nvGraphicFramePr>
        <p:xfrm>
          <a:off x="11244415" y="3096646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5564104B-4618-4841-A8EB-2DEC45CEF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720914"/>
              </p:ext>
            </p:extLst>
          </p:nvPr>
        </p:nvGraphicFramePr>
        <p:xfrm>
          <a:off x="11672821" y="3096646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63" name="表格 62">
            <a:extLst>
              <a:ext uri="{FF2B5EF4-FFF2-40B4-BE49-F238E27FC236}">
                <a16:creationId xmlns:a16="http://schemas.microsoft.com/office/drawing/2014/main" id="{ECCE2D16-D055-4E33-947E-47C32ADFC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727315"/>
              </p:ext>
            </p:extLst>
          </p:nvPr>
        </p:nvGraphicFramePr>
        <p:xfrm>
          <a:off x="10815728" y="3492476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7708ECFE-A2AB-4C0E-99D0-EF8B8A4B0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204686"/>
              </p:ext>
            </p:extLst>
          </p:nvPr>
        </p:nvGraphicFramePr>
        <p:xfrm>
          <a:off x="11244415" y="3492476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4184030F-9EEC-4756-B001-BFE1929DD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671013"/>
              </p:ext>
            </p:extLst>
          </p:nvPr>
        </p:nvGraphicFramePr>
        <p:xfrm>
          <a:off x="11672821" y="3492476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sp>
        <p:nvSpPr>
          <p:cNvPr id="66" name="文字方塊 65">
            <a:extLst>
              <a:ext uri="{FF2B5EF4-FFF2-40B4-BE49-F238E27FC236}">
                <a16:creationId xmlns:a16="http://schemas.microsoft.com/office/drawing/2014/main" id="{9C59888D-C7E4-4771-AC2A-AE40AE1ABB59}"/>
              </a:ext>
            </a:extLst>
          </p:cNvPr>
          <p:cNvSpPr txBox="1"/>
          <p:nvPr/>
        </p:nvSpPr>
        <p:spPr>
          <a:xfrm>
            <a:off x="11076791" y="3985080"/>
            <a:ext cx="721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Disk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42109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 117">
            <a:extLst>
              <a:ext uri="{FF2B5EF4-FFF2-40B4-BE49-F238E27FC236}">
                <a16:creationId xmlns:a16="http://schemas.microsoft.com/office/drawing/2014/main" id="{802A20AF-568C-4527-A9C2-E6BD99CCCFEA}"/>
              </a:ext>
            </a:extLst>
          </p:cNvPr>
          <p:cNvSpPr/>
          <p:nvPr/>
        </p:nvSpPr>
        <p:spPr>
          <a:xfrm>
            <a:off x="9852076" y="1981655"/>
            <a:ext cx="2242863" cy="10015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FB8601-08BB-43AD-877B-1802E703166F}"/>
              </a:ext>
            </a:extLst>
          </p:cNvPr>
          <p:cNvSpPr/>
          <p:nvPr/>
        </p:nvSpPr>
        <p:spPr>
          <a:xfrm>
            <a:off x="2105392" y="1544320"/>
            <a:ext cx="7591398" cy="49751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8DFA0FBB-9A62-4963-9E00-AF82E9BAD6FB}"/>
              </a:ext>
            </a:extLst>
          </p:cNvPr>
          <p:cNvSpPr/>
          <p:nvPr/>
        </p:nvSpPr>
        <p:spPr>
          <a:xfrm>
            <a:off x="5752572" y="3691625"/>
            <a:ext cx="1215741" cy="2324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3400-09A3-44F8-BF0A-22E10DD8A51A}" type="slidenum">
              <a:rPr lang="zh-TW" altLang="en-US" smtClean="0"/>
              <a:t>8</a:t>
            </a:fld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14CD7B56-AC7E-4618-B4E7-9CBAF1A3441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Overview-Memory Manager</a:t>
            </a:r>
            <a:r>
              <a:rPr lang="zh-TW" altLang="en-US" dirty="0"/>
              <a:t> </a:t>
            </a:r>
            <a:r>
              <a:rPr lang="en-US" altLang="zh-TW" dirty="0"/>
              <a:t>(1/5)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C5AB9F8-15FA-4265-98C2-F52BA607EEE3}"/>
              </a:ext>
            </a:extLst>
          </p:cNvPr>
          <p:cNvSpPr/>
          <p:nvPr/>
        </p:nvSpPr>
        <p:spPr>
          <a:xfrm>
            <a:off x="2153426" y="2122444"/>
            <a:ext cx="536005" cy="2102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300" dirty="0">
                <a:solidFill>
                  <a:sysClr val="windowText" lastClr="000000"/>
                </a:solidFill>
              </a:rPr>
              <a:t>1</a:t>
            </a:r>
            <a:endParaRPr kumimoji="1" lang="zh-TW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7B84DCE-01D9-4A41-AC63-2586DC5F6C2F}"/>
              </a:ext>
            </a:extLst>
          </p:cNvPr>
          <p:cNvSpPr txBox="1"/>
          <p:nvPr/>
        </p:nvSpPr>
        <p:spPr>
          <a:xfrm>
            <a:off x="2184589" y="1822854"/>
            <a:ext cx="6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VPN</a:t>
            </a:r>
            <a:endParaRPr kumimoji="1" lang="zh-TW" altLang="en-US" sz="12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49D075E-ED6C-4BE0-9933-A6EBC62467FA}"/>
              </a:ext>
            </a:extLst>
          </p:cNvPr>
          <p:cNvSpPr txBox="1"/>
          <p:nvPr/>
        </p:nvSpPr>
        <p:spPr>
          <a:xfrm>
            <a:off x="2264726" y="5909936"/>
            <a:ext cx="1465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/>
              <a:t>Process A</a:t>
            </a:r>
            <a:br>
              <a:rPr kumimoji="1" lang="en-US" altLang="zh-TW" sz="1200" dirty="0"/>
            </a:br>
            <a:r>
              <a:rPr kumimoji="1" lang="en-US" altLang="zh-TW" sz="1200" dirty="0"/>
              <a:t>Page Table</a:t>
            </a:r>
            <a:endParaRPr kumimoji="1" lang="zh-TW" altLang="en-US" sz="1200" dirty="0"/>
          </a:p>
        </p:txBody>
      </p:sp>
      <p:cxnSp>
        <p:nvCxnSpPr>
          <p:cNvPr id="32" name="肘形接點 38">
            <a:extLst>
              <a:ext uri="{FF2B5EF4-FFF2-40B4-BE49-F238E27FC236}">
                <a16:creationId xmlns:a16="http://schemas.microsoft.com/office/drawing/2014/main" id="{86FBFB6D-C346-4E88-839D-AA14B504684B}"/>
              </a:ext>
            </a:extLst>
          </p:cNvPr>
          <p:cNvCxnSpPr>
            <a:cxnSpLocks/>
            <a:stCxn id="15" idx="2"/>
          </p:cNvCxnSpPr>
          <p:nvPr/>
        </p:nvCxnSpPr>
        <p:spPr>
          <a:xfrm rot="16200000" flipH="1">
            <a:off x="2797187" y="1956893"/>
            <a:ext cx="639276" cy="139079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表格 20">
            <a:extLst>
              <a:ext uri="{FF2B5EF4-FFF2-40B4-BE49-F238E27FC236}">
                <a16:creationId xmlns:a16="http://schemas.microsoft.com/office/drawing/2014/main" id="{08E6693E-7D90-43B6-BE10-AFDD6681A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811670"/>
              </p:ext>
            </p:extLst>
          </p:nvPr>
        </p:nvGraphicFramePr>
        <p:xfrm>
          <a:off x="3808991" y="1891206"/>
          <a:ext cx="1210544" cy="1173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98630">
                  <a:extLst>
                    <a:ext uri="{9D8B030D-6E8A-4147-A177-3AD203B41FA5}">
                      <a16:colId xmlns:a16="http://schemas.microsoft.com/office/drawing/2014/main" val="1097817884"/>
                    </a:ext>
                  </a:extLst>
                </a:gridCol>
                <a:gridCol w="611914">
                  <a:extLst>
                    <a:ext uri="{9D8B030D-6E8A-4147-A177-3AD203B41FA5}">
                      <a16:colId xmlns:a16="http://schemas.microsoft.com/office/drawing/2014/main" val="301684149"/>
                    </a:ext>
                  </a:extLst>
                </a:gridCol>
              </a:tblGrid>
              <a:tr h="246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VPN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PFN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192665"/>
                  </a:ext>
                </a:extLst>
              </a:tr>
              <a:tr h="246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4</a:t>
                      </a:r>
                      <a:endParaRPr lang="zh-TW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7</a:t>
                      </a:r>
                      <a:endParaRPr lang="zh-TW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362280"/>
                  </a:ext>
                </a:extLst>
              </a:tr>
              <a:tr h="246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3</a:t>
                      </a:r>
                      <a:endParaRPr lang="zh-TW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20</a:t>
                      </a:r>
                      <a:endParaRPr lang="zh-TW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926569"/>
                  </a:ext>
                </a:extLst>
              </a:tr>
              <a:tr h="246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</a:t>
                      </a:r>
                      <a:endParaRPr lang="zh-TW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0</a:t>
                      </a:r>
                      <a:endParaRPr lang="zh-TW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044087"/>
                  </a:ext>
                </a:extLst>
              </a:tr>
            </a:tbl>
          </a:graphicData>
        </a:graphic>
      </p:graphicFrame>
      <p:sp>
        <p:nvSpPr>
          <p:cNvPr id="35" name="文字方塊 34">
            <a:extLst>
              <a:ext uri="{FF2B5EF4-FFF2-40B4-BE49-F238E27FC236}">
                <a16:creationId xmlns:a16="http://schemas.microsoft.com/office/drawing/2014/main" id="{FC474F15-E5CE-4BD8-90F3-8B3F14FD509D}"/>
              </a:ext>
            </a:extLst>
          </p:cNvPr>
          <p:cNvSpPr txBox="1"/>
          <p:nvPr/>
        </p:nvSpPr>
        <p:spPr>
          <a:xfrm>
            <a:off x="3757892" y="3116422"/>
            <a:ext cx="1287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/>
              <a:t>TLB</a:t>
            </a:r>
            <a:endParaRPr kumimoji="1" lang="zh-TW" altLang="en-US" sz="12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320BA7B-1D42-404D-9BD3-0FA9BC7D2217}"/>
              </a:ext>
            </a:extLst>
          </p:cNvPr>
          <p:cNvSpPr txBox="1"/>
          <p:nvPr/>
        </p:nvSpPr>
        <p:spPr>
          <a:xfrm>
            <a:off x="5158664" y="2687495"/>
            <a:ext cx="1116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TLB Hit</a:t>
            </a:r>
            <a:endParaRPr lang="zh-TW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89ECD9D-265E-4DEA-93BE-792C935808F6}"/>
              </a:ext>
            </a:extLst>
          </p:cNvPr>
          <p:cNvSpPr/>
          <p:nvPr/>
        </p:nvSpPr>
        <p:spPr>
          <a:xfrm>
            <a:off x="364217" y="2062967"/>
            <a:ext cx="1239615" cy="10015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1DB9E443-523B-40FB-AEC5-770000826BAA}"/>
              </a:ext>
            </a:extLst>
          </p:cNvPr>
          <p:cNvSpPr txBox="1"/>
          <p:nvPr/>
        </p:nvSpPr>
        <p:spPr>
          <a:xfrm>
            <a:off x="532829" y="3064278"/>
            <a:ext cx="947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trace.txt</a:t>
            </a:r>
            <a:endParaRPr lang="zh-TW" altLang="en-US" sz="14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858340B-AB01-4E40-9FA6-18023C55F544}"/>
              </a:ext>
            </a:extLst>
          </p:cNvPr>
          <p:cNvSpPr txBox="1"/>
          <p:nvPr/>
        </p:nvSpPr>
        <p:spPr>
          <a:xfrm>
            <a:off x="6908164" y="5994558"/>
            <a:ext cx="1415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Physical Memory</a:t>
            </a:r>
            <a:endParaRPr lang="zh-TW" altLang="en-US" sz="1200" dirty="0"/>
          </a:p>
        </p:txBody>
      </p:sp>
      <p:graphicFrame>
        <p:nvGraphicFramePr>
          <p:cNvPr id="52" name="表格 51">
            <a:extLst>
              <a:ext uri="{FF2B5EF4-FFF2-40B4-BE49-F238E27FC236}">
                <a16:creationId xmlns:a16="http://schemas.microsoft.com/office/drawing/2014/main" id="{3AF1E1A3-F424-4477-9718-7910EBFA0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909901"/>
              </p:ext>
            </p:extLst>
          </p:nvPr>
        </p:nvGraphicFramePr>
        <p:xfrm>
          <a:off x="7188917" y="1652958"/>
          <a:ext cx="721805" cy="43416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21805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0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479358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1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583629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2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088725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3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00759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4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1102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5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359700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6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34611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7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461446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8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853284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9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236784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10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143524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11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190253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12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352727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13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810800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14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582072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15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102579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…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784414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M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sp>
        <p:nvSpPr>
          <p:cNvPr id="53" name="文字方塊 52">
            <a:extLst>
              <a:ext uri="{FF2B5EF4-FFF2-40B4-BE49-F238E27FC236}">
                <a16:creationId xmlns:a16="http://schemas.microsoft.com/office/drawing/2014/main" id="{DBBAFBC2-F247-417C-AE78-A524FB515A82}"/>
              </a:ext>
            </a:extLst>
          </p:cNvPr>
          <p:cNvSpPr txBox="1"/>
          <p:nvPr/>
        </p:nvSpPr>
        <p:spPr>
          <a:xfrm>
            <a:off x="326954" y="2079434"/>
            <a:ext cx="1320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Reference(A, 1)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Reference(A, 0)</a:t>
            </a:r>
            <a:endParaRPr lang="zh-TW" altLang="en-US" sz="1400" dirty="0">
              <a:solidFill>
                <a:schemeClr val="bg1"/>
              </a:solidFill>
            </a:endParaRPr>
          </a:p>
          <a:p>
            <a:r>
              <a:rPr lang="en-US" altLang="zh-TW" sz="1400" dirty="0">
                <a:solidFill>
                  <a:schemeClr val="bg1"/>
                </a:solidFill>
              </a:rPr>
              <a:t>Reference(A, 2)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Reference(B, 1)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4A99D65A-027F-47A4-B848-4DB8E176A007}"/>
              </a:ext>
            </a:extLst>
          </p:cNvPr>
          <p:cNvSpPr/>
          <p:nvPr/>
        </p:nvSpPr>
        <p:spPr>
          <a:xfrm>
            <a:off x="3388224" y="5346535"/>
            <a:ext cx="902275" cy="5937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Page Fault Handler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3A40F5DF-4456-420B-8BCE-33D4C365F327}"/>
              </a:ext>
            </a:extLst>
          </p:cNvPr>
          <p:cNvCxnSpPr>
            <a:cxnSpLocks/>
          </p:cNvCxnSpPr>
          <p:nvPr/>
        </p:nvCxnSpPr>
        <p:spPr>
          <a:xfrm>
            <a:off x="6337258" y="4461375"/>
            <a:ext cx="0" cy="171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7C0BF324-CBB3-4542-B26B-4404DB7ADFAA}"/>
              </a:ext>
            </a:extLst>
          </p:cNvPr>
          <p:cNvCxnSpPr>
            <a:cxnSpLocks/>
          </p:cNvCxnSpPr>
          <p:nvPr/>
        </p:nvCxnSpPr>
        <p:spPr>
          <a:xfrm>
            <a:off x="6337258" y="5298867"/>
            <a:ext cx="0" cy="196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接點: 弧形 63">
            <a:extLst>
              <a:ext uri="{FF2B5EF4-FFF2-40B4-BE49-F238E27FC236}">
                <a16:creationId xmlns:a16="http://schemas.microsoft.com/office/drawing/2014/main" id="{ECEF8FF6-1BCC-4DA5-9D7E-7D2778398C30}"/>
              </a:ext>
            </a:extLst>
          </p:cNvPr>
          <p:cNvCxnSpPr>
            <a:cxnSpLocks/>
          </p:cNvCxnSpPr>
          <p:nvPr/>
        </p:nvCxnSpPr>
        <p:spPr>
          <a:xfrm rot="5400000" flipH="1">
            <a:off x="5564509" y="4954651"/>
            <a:ext cx="1515080" cy="30418"/>
          </a:xfrm>
          <a:prstGeom prst="curvedConnector5">
            <a:avLst>
              <a:gd name="adj1" fmla="val -15088"/>
              <a:gd name="adj2" fmla="val -1977214"/>
              <a:gd name="adj3" fmla="val 11508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076127D6-5324-4C7B-BA64-4031B832B33D}"/>
              </a:ext>
            </a:extLst>
          </p:cNvPr>
          <p:cNvSpPr txBox="1"/>
          <p:nvPr/>
        </p:nvSpPr>
        <p:spPr>
          <a:xfrm>
            <a:off x="5572243" y="5999274"/>
            <a:ext cx="1576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Per Process/Global Replacement List</a:t>
            </a:r>
            <a:endParaRPr lang="zh-TW" altLang="en-US" sz="12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FF5D8EF2-5BC1-4C37-BCD0-2A52600432C5}"/>
              </a:ext>
            </a:extLst>
          </p:cNvPr>
          <p:cNvSpPr txBox="1"/>
          <p:nvPr/>
        </p:nvSpPr>
        <p:spPr>
          <a:xfrm>
            <a:off x="6183744" y="4629764"/>
            <a:ext cx="400110" cy="2275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1400" dirty="0"/>
              <a:t>…</a:t>
            </a:r>
            <a:endParaRPr lang="zh-TW" altLang="en-US" sz="1400" dirty="0"/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B22DFA20-F7D2-4C65-A1AC-524A42B05BFA}"/>
              </a:ext>
            </a:extLst>
          </p:cNvPr>
          <p:cNvCxnSpPr>
            <a:cxnSpLocks/>
          </p:cNvCxnSpPr>
          <p:nvPr/>
        </p:nvCxnSpPr>
        <p:spPr>
          <a:xfrm>
            <a:off x="6330908" y="4857279"/>
            <a:ext cx="0" cy="171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BCA9A4A4-804D-4426-BF73-D4DCD634A4C0}"/>
              </a:ext>
            </a:extLst>
          </p:cNvPr>
          <p:cNvCxnSpPr>
            <a:cxnSpLocks/>
          </p:cNvCxnSpPr>
          <p:nvPr/>
        </p:nvCxnSpPr>
        <p:spPr>
          <a:xfrm flipH="1">
            <a:off x="5949016" y="3968624"/>
            <a:ext cx="2395" cy="204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E44B7AB7-AAD6-40CA-A32B-4A4FCF794F8B}"/>
              </a:ext>
            </a:extLst>
          </p:cNvPr>
          <p:cNvSpPr txBox="1"/>
          <p:nvPr/>
        </p:nvSpPr>
        <p:spPr>
          <a:xfrm>
            <a:off x="5695063" y="3691625"/>
            <a:ext cx="95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victim page</a:t>
            </a:r>
            <a:endParaRPr lang="zh-TW" altLang="en-US" sz="1200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DBCD88B7-8042-4D64-B4D0-366A490540F7}"/>
              </a:ext>
            </a:extLst>
          </p:cNvPr>
          <p:cNvSpPr/>
          <p:nvPr/>
        </p:nvSpPr>
        <p:spPr>
          <a:xfrm>
            <a:off x="2363046" y="3509840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No</a:t>
            </a:r>
            <a:endParaRPr lang="zh-TW" altLang="en-US" sz="14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6A0A3EB2-A317-4DA3-943F-1A140E06F2AE}"/>
              </a:ext>
            </a:extLst>
          </p:cNvPr>
          <p:cNvSpPr/>
          <p:nvPr/>
        </p:nvSpPr>
        <p:spPr>
          <a:xfrm>
            <a:off x="2454151" y="4003741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1</a:t>
            </a:r>
            <a:endParaRPr lang="zh-TW" altLang="en-US" sz="1300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FA6FE9CF-57A6-4276-B156-A057D586C817}"/>
              </a:ext>
            </a:extLst>
          </p:cNvPr>
          <p:cNvSpPr/>
          <p:nvPr/>
        </p:nvSpPr>
        <p:spPr>
          <a:xfrm>
            <a:off x="2450921" y="4242978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2</a:t>
            </a:r>
            <a:endParaRPr lang="zh-TW" altLang="en-US" sz="13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0CC97624-4214-48F0-AD29-4782AB4CA4AA}"/>
              </a:ext>
            </a:extLst>
          </p:cNvPr>
          <p:cNvSpPr/>
          <p:nvPr/>
        </p:nvSpPr>
        <p:spPr>
          <a:xfrm>
            <a:off x="2455027" y="4493378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3</a:t>
            </a:r>
            <a:endParaRPr lang="zh-TW" altLang="en-US" sz="13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4A8C7140-5CED-4855-A078-9EE8902D2444}"/>
              </a:ext>
            </a:extLst>
          </p:cNvPr>
          <p:cNvSpPr/>
          <p:nvPr/>
        </p:nvSpPr>
        <p:spPr>
          <a:xfrm>
            <a:off x="2456626" y="4727243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4</a:t>
            </a:r>
            <a:endParaRPr lang="zh-TW" altLang="en-US" sz="1300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49F71D7-9AB4-432D-A5BB-FA963FF62F44}"/>
              </a:ext>
            </a:extLst>
          </p:cNvPr>
          <p:cNvSpPr/>
          <p:nvPr/>
        </p:nvSpPr>
        <p:spPr>
          <a:xfrm>
            <a:off x="2451975" y="4970338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5</a:t>
            </a:r>
            <a:endParaRPr lang="zh-TW" altLang="en-US" sz="1300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C4024B23-2240-427F-B8AF-42B9AEA6B3AB}"/>
              </a:ext>
            </a:extLst>
          </p:cNvPr>
          <p:cNvSpPr/>
          <p:nvPr/>
        </p:nvSpPr>
        <p:spPr>
          <a:xfrm>
            <a:off x="2457694" y="5222651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6</a:t>
            </a:r>
            <a:endParaRPr lang="zh-TW" altLang="en-US" sz="1300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ACE559D9-9375-48EA-8366-3A1192349098}"/>
              </a:ext>
            </a:extLst>
          </p:cNvPr>
          <p:cNvSpPr/>
          <p:nvPr/>
        </p:nvSpPr>
        <p:spPr>
          <a:xfrm>
            <a:off x="2424402" y="5453019"/>
            <a:ext cx="35137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…</a:t>
            </a:r>
            <a:endParaRPr lang="zh-TW" altLang="en-US" sz="1300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0DC8B288-5D1B-4EDA-BEAE-F8AF037C0F9A}"/>
              </a:ext>
            </a:extLst>
          </p:cNvPr>
          <p:cNvSpPr/>
          <p:nvPr/>
        </p:nvSpPr>
        <p:spPr>
          <a:xfrm>
            <a:off x="2372232" y="5699029"/>
            <a:ext cx="532469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300" dirty="0"/>
              <a:t>N-1</a:t>
            </a:r>
            <a:endParaRPr lang="zh-TW" altLang="en-US" sz="1300" dirty="0"/>
          </a:p>
        </p:txBody>
      </p:sp>
      <p:sp>
        <p:nvSpPr>
          <p:cNvPr id="90" name="圓柱形 89">
            <a:extLst>
              <a:ext uri="{FF2B5EF4-FFF2-40B4-BE49-F238E27FC236}">
                <a16:creationId xmlns:a16="http://schemas.microsoft.com/office/drawing/2014/main" id="{D34BCC7E-0F66-4813-8C90-B82F79BF5BBA}"/>
              </a:ext>
            </a:extLst>
          </p:cNvPr>
          <p:cNvSpPr/>
          <p:nvPr/>
        </p:nvSpPr>
        <p:spPr>
          <a:xfrm>
            <a:off x="8062483" y="2898569"/>
            <a:ext cx="1462903" cy="2023905"/>
          </a:xfrm>
          <a:prstGeom prst="can">
            <a:avLst>
              <a:gd name="adj" fmla="val 1294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1" name="表格 90">
            <a:extLst>
              <a:ext uri="{FF2B5EF4-FFF2-40B4-BE49-F238E27FC236}">
                <a16:creationId xmlns:a16="http://schemas.microsoft.com/office/drawing/2014/main" id="{C6C65C38-79F1-451E-88F2-4BD148555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601113"/>
              </p:ext>
            </p:extLst>
          </p:nvPr>
        </p:nvGraphicFramePr>
        <p:xfrm>
          <a:off x="8237965" y="3296100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92" name="表格 91">
            <a:extLst>
              <a:ext uri="{FF2B5EF4-FFF2-40B4-BE49-F238E27FC236}">
                <a16:creationId xmlns:a16="http://schemas.microsoft.com/office/drawing/2014/main" id="{1CAFA875-7703-4AD9-BDB2-105508E5F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260867"/>
              </p:ext>
            </p:extLst>
          </p:nvPr>
        </p:nvGraphicFramePr>
        <p:xfrm>
          <a:off x="8666652" y="3296100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93" name="表格 92">
            <a:extLst>
              <a:ext uri="{FF2B5EF4-FFF2-40B4-BE49-F238E27FC236}">
                <a16:creationId xmlns:a16="http://schemas.microsoft.com/office/drawing/2014/main" id="{9DC0F88F-E9B8-4F81-8CEB-2689D02E1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581278"/>
              </p:ext>
            </p:extLst>
          </p:nvPr>
        </p:nvGraphicFramePr>
        <p:xfrm>
          <a:off x="9095058" y="3296100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94" name="表格 93">
            <a:extLst>
              <a:ext uri="{FF2B5EF4-FFF2-40B4-BE49-F238E27FC236}">
                <a16:creationId xmlns:a16="http://schemas.microsoft.com/office/drawing/2014/main" id="{DB36A5A5-DFCA-40E5-A063-C9249DB74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343546"/>
              </p:ext>
            </p:extLst>
          </p:nvPr>
        </p:nvGraphicFramePr>
        <p:xfrm>
          <a:off x="8248297" y="3691930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95" name="表格 94">
            <a:extLst>
              <a:ext uri="{FF2B5EF4-FFF2-40B4-BE49-F238E27FC236}">
                <a16:creationId xmlns:a16="http://schemas.microsoft.com/office/drawing/2014/main" id="{B09FF15F-40C0-4E10-9F59-5E9E90D9E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37032"/>
              </p:ext>
            </p:extLst>
          </p:nvPr>
        </p:nvGraphicFramePr>
        <p:xfrm>
          <a:off x="8676984" y="3691930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96" name="表格 95">
            <a:extLst>
              <a:ext uri="{FF2B5EF4-FFF2-40B4-BE49-F238E27FC236}">
                <a16:creationId xmlns:a16="http://schemas.microsoft.com/office/drawing/2014/main" id="{636614D7-AEFB-4F57-8C07-DADDB640A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176203"/>
              </p:ext>
            </p:extLst>
          </p:nvPr>
        </p:nvGraphicFramePr>
        <p:xfrm>
          <a:off x="9105390" y="3691930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97" name="表格 96">
            <a:extLst>
              <a:ext uri="{FF2B5EF4-FFF2-40B4-BE49-F238E27FC236}">
                <a16:creationId xmlns:a16="http://schemas.microsoft.com/office/drawing/2014/main" id="{08A5EDEB-CCB6-4DEB-94C1-6B5C05015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359104"/>
              </p:ext>
            </p:extLst>
          </p:nvPr>
        </p:nvGraphicFramePr>
        <p:xfrm>
          <a:off x="8248297" y="4087760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98" name="表格 97">
            <a:extLst>
              <a:ext uri="{FF2B5EF4-FFF2-40B4-BE49-F238E27FC236}">
                <a16:creationId xmlns:a16="http://schemas.microsoft.com/office/drawing/2014/main" id="{6A716C02-1BC3-4442-B13A-7CEECE0F5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297794"/>
              </p:ext>
            </p:extLst>
          </p:nvPr>
        </p:nvGraphicFramePr>
        <p:xfrm>
          <a:off x="8676984" y="4087760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99" name="表格 98">
            <a:extLst>
              <a:ext uri="{FF2B5EF4-FFF2-40B4-BE49-F238E27FC236}">
                <a16:creationId xmlns:a16="http://schemas.microsoft.com/office/drawing/2014/main" id="{94C66C12-7E47-48C4-AE74-C69F30EC5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750787"/>
              </p:ext>
            </p:extLst>
          </p:nvPr>
        </p:nvGraphicFramePr>
        <p:xfrm>
          <a:off x="9105390" y="4087760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100" name="表格 99">
            <a:extLst>
              <a:ext uri="{FF2B5EF4-FFF2-40B4-BE49-F238E27FC236}">
                <a16:creationId xmlns:a16="http://schemas.microsoft.com/office/drawing/2014/main" id="{61B3F6EE-0C2D-4D6F-8B00-4CCCDE9894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561164"/>
              </p:ext>
            </p:extLst>
          </p:nvPr>
        </p:nvGraphicFramePr>
        <p:xfrm>
          <a:off x="8248297" y="4483590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101" name="表格 100">
            <a:extLst>
              <a:ext uri="{FF2B5EF4-FFF2-40B4-BE49-F238E27FC236}">
                <a16:creationId xmlns:a16="http://schemas.microsoft.com/office/drawing/2014/main" id="{16F5D557-574F-4852-8F17-851447DE2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526873"/>
              </p:ext>
            </p:extLst>
          </p:nvPr>
        </p:nvGraphicFramePr>
        <p:xfrm>
          <a:off x="8676984" y="4483590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102" name="表格 101">
            <a:extLst>
              <a:ext uri="{FF2B5EF4-FFF2-40B4-BE49-F238E27FC236}">
                <a16:creationId xmlns:a16="http://schemas.microsoft.com/office/drawing/2014/main" id="{A98A8AA1-151A-4D95-895F-46366E6BB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696519"/>
              </p:ext>
            </p:extLst>
          </p:nvPr>
        </p:nvGraphicFramePr>
        <p:xfrm>
          <a:off x="9105390" y="4483590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90A26025-6596-4E31-9298-32AB5C0D6143}"/>
              </a:ext>
            </a:extLst>
          </p:cNvPr>
          <p:cNvSpPr txBox="1"/>
          <p:nvPr/>
        </p:nvSpPr>
        <p:spPr>
          <a:xfrm>
            <a:off x="8509360" y="4976194"/>
            <a:ext cx="721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Disk</a:t>
            </a:r>
            <a:endParaRPr lang="zh-TW" altLang="en-US" sz="1600" dirty="0"/>
          </a:p>
        </p:txBody>
      </p:sp>
      <p:cxnSp>
        <p:nvCxnSpPr>
          <p:cNvPr id="114" name="接點: 肘形 113">
            <a:extLst>
              <a:ext uri="{FF2B5EF4-FFF2-40B4-BE49-F238E27FC236}">
                <a16:creationId xmlns:a16="http://schemas.microsoft.com/office/drawing/2014/main" id="{B71257A9-ADBE-4D6A-A2F5-54CE86E7FF32}"/>
              </a:ext>
            </a:extLst>
          </p:cNvPr>
          <p:cNvCxnSpPr>
            <a:cxnSpLocks/>
          </p:cNvCxnSpPr>
          <p:nvPr/>
        </p:nvCxnSpPr>
        <p:spPr>
          <a:xfrm flipV="1">
            <a:off x="5019535" y="1745908"/>
            <a:ext cx="2169382" cy="12192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DAF32A19-F76F-4E05-B9DE-A1A5771A20B3}"/>
              </a:ext>
            </a:extLst>
          </p:cNvPr>
          <p:cNvSpPr/>
          <p:nvPr/>
        </p:nvSpPr>
        <p:spPr>
          <a:xfrm>
            <a:off x="4373240" y="3686443"/>
            <a:ext cx="1144052" cy="2324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55ECAEF3-8F7C-4172-8DF0-DDEFF589347A}"/>
              </a:ext>
            </a:extLst>
          </p:cNvPr>
          <p:cNvSpPr/>
          <p:nvPr/>
        </p:nvSpPr>
        <p:spPr>
          <a:xfrm>
            <a:off x="4414133" y="4173630"/>
            <a:ext cx="771692" cy="2318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Frame x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828EA6AB-451C-4A0F-8F29-DE34F6481AC0}"/>
              </a:ext>
            </a:extLst>
          </p:cNvPr>
          <p:cNvCxnSpPr>
            <a:cxnSpLocks/>
          </p:cNvCxnSpPr>
          <p:nvPr/>
        </p:nvCxnSpPr>
        <p:spPr>
          <a:xfrm>
            <a:off x="4830397" y="4422685"/>
            <a:ext cx="0" cy="171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99D7D33E-E5F7-4E81-8516-222C9C64FF64}"/>
              </a:ext>
            </a:extLst>
          </p:cNvPr>
          <p:cNvSpPr/>
          <p:nvPr/>
        </p:nvSpPr>
        <p:spPr>
          <a:xfrm>
            <a:off x="4444551" y="5028317"/>
            <a:ext cx="771692" cy="2318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Frame x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24" name="直線單箭頭接點 123">
            <a:extLst>
              <a:ext uri="{FF2B5EF4-FFF2-40B4-BE49-F238E27FC236}">
                <a16:creationId xmlns:a16="http://schemas.microsoft.com/office/drawing/2014/main" id="{009FD349-AA56-4AB4-B34E-B4E44195CC06}"/>
              </a:ext>
            </a:extLst>
          </p:cNvPr>
          <p:cNvCxnSpPr>
            <a:cxnSpLocks/>
            <a:stCxn id="123" idx="2"/>
            <a:endCxn id="125" idx="0"/>
          </p:cNvCxnSpPr>
          <p:nvPr/>
        </p:nvCxnSpPr>
        <p:spPr>
          <a:xfrm>
            <a:off x="4830397" y="5260177"/>
            <a:ext cx="0" cy="196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4E5B31D4-6A5C-4F44-B79E-75D1DBC7CCAB}"/>
              </a:ext>
            </a:extLst>
          </p:cNvPr>
          <p:cNvSpPr/>
          <p:nvPr/>
        </p:nvSpPr>
        <p:spPr>
          <a:xfrm>
            <a:off x="4444550" y="5456850"/>
            <a:ext cx="771693" cy="2318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Frame x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26" name="接點: 弧形 125">
            <a:extLst>
              <a:ext uri="{FF2B5EF4-FFF2-40B4-BE49-F238E27FC236}">
                <a16:creationId xmlns:a16="http://schemas.microsoft.com/office/drawing/2014/main" id="{676BF38A-13D0-4C1B-B9EB-B238C5073805}"/>
              </a:ext>
            </a:extLst>
          </p:cNvPr>
          <p:cNvCxnSpPr>
            <a:cxnSpLocks/>
            <a:stCxn id="125" idx="2"/>
            <a:endCxn id="121" idx="0"/>
          </p:cNvCxnSpPr>
          <p:nvPr/>
        </p:nvCxnSpPr>
        <p:spPr>
          <a:xfrm rot="5400000" flipH="1">
            <a:off x="4057648" y="4915961"/>
            <a:ext cx="1515080" cy="30418"/>
          </a:xfrm>
          <a:prstGeom prst="curvedConnector5">
            <a:avLst>
              <a:gd name="adj1" fmla="val -15088"/>
              <a:gd name="adj2" fmla="val -1977214"/>
              <a:gd name="adj3" fmla="val 11508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35ACB0E0-8FD9-49E4-A662-C6FB542E864C}"/>
              </a:ext>
            </a:extLst>
          </p:cNvPr>
          <p:cNvSpPr txBox="1"/>
          <p:nvPr/>
        </p:nvSpPr>
        <p:spPr>
          <a:xfrm>
            <a:off x="4676883" y="4591074"/>
            <a:ext cx="400110" cy="2275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1400" dirty="0"/>
              <a:t>…</a:t>
            </a:r>
            <a:endParaRPr lang="zh-TW" altLang="en-US" sz="1400" dirty="0"/>
          </a:p>
        </p:txBody>
      </p:sp>
      <p:cxnSp>
        <p:nvCxnSpPr>
          <p:cNvPr id="128" name="直線單箭頭接點 127">
            <a:extLst>
              <a:ext uri="{FF2B5EF4-FFF2-40B4-BE49-F238E27FC236}">
                <a16:creationId xmlns:a16="http://schemas.microsoft.com/office/drawing/2014/main" id="{7189117F-4B9B-48DC-8F5F-5B4455C6CA09}"/>
              </a:ext>
            </a:extLst>
          </p:cNvPr>
          <p:cNvCxnSpPr>
            <a:cxnSpLocks/>
          </p:cNvCxnSpPr>
          <p:nvPr/>
        </p:nvCxnSpPr>
        <p:spPr>
          <a:xfrm>
            <a:off x="4824047" y="4818589"/>
            <a:ext cx="0" cy="171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23FFEEAC-DEF4-4D64-80D8-54091CDE081D}"/>
              </a:ext>
            </a:extLst>
          </p:cNvPr>
          <p:cNvSpPr txBox="1"/>
          <p:nvPr/>
        </p:nvSpPr>
        <p:spPr>
          <a:xfrm>
            <a:off x="4373240" y="6034538"/>
            <a:ext cx="1261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Free-Frame List</a:t>
            </a:r>
            <a:endParaRPr lang="zh-TW" altLang="en-US" sz="1200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2BB0C993-F249-4644-AA1C-A9505E67A67E}"/>
              </a:ext>
            </a:extLst>
          </p:cNvPr>
          <p:cNvSpPr/>
          <p:nvPr/>
        </p:nvSpPr>
        <p:spPr>
          <a:xfrm>
            <a:off x="2454151" y="3767489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0</a:t>
            </a:r>
            <a:endParaRPr lang="zh-TW" altLang="en-US" sz="1300" dirty="0"/>
          </a:p>
        </p:txBody>
      </p:sp>
      <p:sp>
        <p:nvSpPr>
          <p:cNvPr id="174" name="文字方塊 173">
            <a:extLst>
              <a:ext uri="{FF2B5EF4-FFF2-40B4-BE49-F238E27FC236}">
                <a16:creationId xmlns:a16="http://schemas.microsoft.com/office/drawing/2014/main" id="{43C5B549-2839-4B2C-8764-A2FE84ED6B7A}"/>
              </a:ext>
            </a:extLst>
          </p:cNvPr>
          <p:cNvSpPr txBox="1"/>
          <p:nvPr/>
        </p:nvSpPr>
        <p:spPr>
          <a:xfrm>
            <a:off x="10383524" y="2982966"/>
            <a:ext cx="1330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trace_output.txt</a:t>
            </a:r>
            <a:endParaRPr lang="zh-TW" altLang="en-US" sz="1400" dirty="0"/>
          </a:p>
        </p:txBody>
      </p:sp>
      <p:sp>
        <p:nvSpPr>
          <p:cNvPr id="175" name="文字方塊 174">
            <a:extLst>
              <a:ext uri="{FF2B5EF4-FFF2-40B4-BE49-F238E27FC236}">
                <a16:creationId xmlns:a16="http://schemas.microsoft.com/office/drawing/2014/main" id="{35095478-F055-4B46-BFD6-B6B6E06CE0D8}"/>
              </a:ext>
            </a:extLst>
          </p:cNvPr>
          <p:cNvSpPr txBox="1"/>
          <p:nvPr/>
        </p:nvSpPr>
        <p:spPr>
          <a:xfrm>
            <a:off x="9810517" y="1998122"/>
            <a:ext cx="1988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1000" dirty="0">
                <a:solidFill>
                  <a:schemeClr val="bg1"/>
                </a:solidFill>
                <a:ea typeface="Source Code Pro" panose="020B0509030403020204" pitchFamily="49" charset="0"/>
              </a:rPr>
              <a:t>Process A, TLB Hit, 1=&gt;0</a:t>
            </a:r>
          </a:p>
        </p:txBody>
      </p:sp>
      <p:sp>
        <p:nvSpPr>
          <p:cNvPr id="186" name="矩形: 圓角 185">
            <a:extLst>
              <a:ext uri="{FF2B5EF4-FFF2-40B4-BE49-F238E27FC236}">
                <a16:creationId xmlns:a16="http://schemas.microsoft.com/office/drawing/2014/main" id="{8C9FD408-FAA7-48EE-A9AD-CA41CA821DF7}"/>
              </a:ext>
            </a:extLst>
          </p:cNvPr>
          <p:cNvSpPr/>
          <p:nvPr/>
        </p:nvSpPr>
        <p:spPr>
          <a:xfrm>
            <a:off x="8104438" y="1892560"/>
            <a:ext cx="1507875" cy="45524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Access information for each reference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87" name="直線單箭頭接點 186">
            <a:extLst>
              <a:ext uri="{FF2B5EF4-FFF2-40B4-BE49-F238E27FC236}">
                <a16:creationId xmlns:a16="http://schemas.microsoft.com/office/drawing/2014/main" id="{BBFCF601-B19C-4277-8DE7-44CC4F945A3D}"/>
              </a:ext>
            </a:extLst>
          </p:cNvPr>
          <p:cNvCxnSpPr>
            <a:cxnSpLocks/>
            <a:stCxn id="186" idx="3"/>
          </p:cNvCxnSpPr>
          <p:nvPr/>
        </p:nvCxnSpPr>
        <p:spPr>
          <a:xfrm>
            <a:off x="9612313" y="2120183"/>
            <a:ext cx="2397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8" name="箭號: 向右 187">
            <a:extLst>
              <a:ext uri="{FF2B5EF4-FFF2-40B4-BE49-F238E27FC236}">
                <a16:creationId xmlns:a16="http://schemas.microsoft.com/office/drawing/2014/main" id="{302CB0CF-34F1-4AA2-88D2-00BD33FFDA81}"/>
              </a:ext>
            </a:extLst>
          </p:cNvPr>
          <p:cNvSpPr/>
          <p:nvPr/>
        </p:nvSpPr>
        <p:spPr>
          <a:xfrm>
            <a:off x="1662632" y="2151127"/>
            <a:ext cx="387319" cy="15835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ED86EAF-FFCE-44A9-9A8D-D1D39F652E09}"/>
              </a:ext>
            </a:extLst>
          </p:cNvPr>
          <p:cNvSpPr/>
          <p:nvPr/>
        </p:nvSpPr>
        <p:spPr>
          <a:xfrm>
            <a:off x="5920994" y="4212320"/>
            <a:ext cx="771692" cy="2318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Page 3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6101C15D-442A-496E-8420-F80B0995F71D}"/>
              </a:ext>
            </a:extLst>
          </p:cNvPr>
          <p:cNvSpPr/>
          <p:nvPr/>
        </p:nvSpPr>
        <p:spPr>
          <a:xfrm>
            <a:off x="5951412" y="5067007"/>
            <a:ext cx="771692" cy="2318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Page 6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9B34A76-BEF6-4BC4-95F5-C9543CD40545}"/>
              </a:ext>
            </a:extLst>
          </p:cNvPr>
          <p:cNvSpPr/>
          <p:nvPr/>
        </p:nvSpPr>
        <p:spPr>
          <a:xfrm>
            <a:off x="5951411" y="5495540"/>
            <a:ext cx="771693" cy="2318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Page 4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0F7EEEAF-753A-494B-86E3-2B4FE25CE8B5}"/>
              </a:ext>
            </a:extLst>
          </p:cNvPr>
          <p:cNvSpPr/>
          <p:nvPr/>
        </p:nvSpPr>
        <p:spPr>
          <a:xfrm>
            <a:off x="120111" y="5831083"/>
            <a:ext cx="448756" cy="2318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B78D1E88-2553-49E0-90C5-8153562F5AFC}"/>
              </a:ext>
            </a:extLst>
          </p:cNvPr>
          <p:cNvSpPr/>
          <p:nvPr/>
        </p:nvSpPr>
        <p:spPr>
          <a:xfrm>
            <a:off x="120110" y="6197319"/>
            <a:ext cx="448757" cy="2318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681E5228-86C5-4548-BA6C-54D668E64EDE}"/>
              </a:ext>
            </a:extLst>
          </p:cNvPr>
          <p:cNvSpPr/>
          <p:nvPr/>
        </p:nvSpPr>
        <p:spPr>
          <a:xfrm>
            <a:off x="120110" y="6557711"/>
            <a:ext cx="448757" cy="2318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3B458B6F-5D07-4F75-A1BD-D52538CA7179}"/>
              </a:ext>
            </a:extLst>
          </p:cNvPr>
          <p:cNvSpPr txBox="1"/>
          <p:nvPr/>
        </p:nvSpPr>
        <p:spPr>
          <a:xfrm>
            <a:off x="529959" y="6519446"/>
            <a:ext cx="1035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Process C</a:t>
            </a:r>
            <a:endParaRPr lang="zh-TW" altLang="en-US" sz="1400" dirty="0"/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024C1106-1787-408C-AAD5-E68900EA2A48}"/>
              </a:ext>
            </a:extLst>
          </p:cNvPr>
          <p:cNvSpPr txBox="1"/>
          <p:nvPr/>
        </p:nvSpPr>
        <p:spPr>
          <a:xfrm>
            <a:off x="522599" y="6142723"/>
            <a:ext cx="1035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Process B</a:t>
            </a:r>
            <a:endParaRPr lang="zh-TW" altLang="en-US" sz="1400" dirty="0"/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9D467167-A0C9-42E8-99A9-343AD472AAD7}"/>
              </a:ext>
            </a:extLst>
          </p:cNvPr>
          <p:cNvSpPr txBox="1"/>
          <p:nvPr/>
        </p:nvSpPr>
        <p:spPr>
          <a:xfrm>
            <a:off x="521239" y="5803655"/>
            <a:ext cx="1035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Process A</a:t>
            </a:r>
            <a:endParaRPr lang="zh-TW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E2B5CB-9434-4AE0-BFFE-9520D3463B04}"/>
              </a:ext>
            </a:extLst>
          </p:cNvPr>
          <p:cNvSpPr/>
          <p:nvPr/>
        </p:nvSpPr>
        <p:spPr>
          <a:xfrm>
            <a:off x="4977972" y="6481975"/>
            <a:ext cx="24352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Overview of Memory Manager</a:t>
            </a:r>
            <a:endParaRPr lang="zh-TW" altLang="en-US" sz="1400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9F9A2889-980F-48B9-A6E4-B88C1177D2B9}"/>
              </a:ext>
            </a:extLst>
          </p:cNvPr>
          <p:cNvSpPr/>
          <p:nvPr/>
        </p:nvSpPr>
        <p:spPr>
          <a:xfrm>
            <a:off x="30995" y="3949272"/>
            <a:ext cx="2015941" cy="1015663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anchor="ctr">
            <a:spAutoFit/>
          </a:bodyPr>
          <a:lstStyle/>
          <a:p>
            <a:pPr marL="0" lvl="1"/>
            <a:r>
              <a:rPr lang="en-US" altLang="zh-TW" sz="1000" dirty="0">
                <a:solidFill>
                  <a:schemeClr val="bg1"/>
                </a:solidFill>
                <a:latin typeface="+mj-lt"/>
                <a:ea typeface="Source Code Pro" panose="020B0509030403020204" pitchFamily="49" charset="0"/>
              </a:rPr>
              <a:t>TLB Replacement Policy: LRU</a:t>
            </a:r>
          </a:p>
          <a:p>
            <a:pPr marL="0" lvl="1"/>
            <a:r>
              <a:rPr lang="en-US" altLang="zh-TW" sz="1000" dirty="0">
                <a:solidFill>
                  <a:schemeClr val="bg1"/>
                </a:solidFill>
                <a:latin typeface="+mj-lt"/>
                <a:ea typeface="Source Code Pro" panose="020B0509030403020204" pitchFamily="49" charset="0"/>
              </a:rPr>
              <a:t>Page Replacement Policy: FIFO</a:t>
            </a:r>
          </a:p>
          <a:p>
            <a:pPr marL="0" lvl="1"/>
            <a:r>
              <a:rPr lang="en-US" altLang="zh-TW" sz="1000" dirty="0">
                <a:solidFill>
                  <a:schemeClr val="bg1"/>
                </a:solidFill>
                <a:latin typeface="+mj-lt"/>
                <a:ea typeface="Source Code Pro" panose="020B0509030403020204" pitchFamily="49" charset="0"/>
              </a:rPr>
              <a:t>Frame Allocation Policy: GLOBAL</a:t>
            </a:r>
          </a:p>
          <a:p>
            <a:pPr marL="0" lvl="1"/>
            <a:r>
              <a:rPr lang="en-US" altLang="zh-TW" sz="1000" dirty="0">
                <a:solidFill>
                  <a:schemeClr val="bg1"/>
                </a:solidFill>
                <a:latin typeface="+mj-lt"/>
                <a:ea typeface="Source Code Pro" panose="020B0509030403020204" pitchFamily="49" charset="0"/>
              </a:rPr>
              <a:t>Number of Processes: 3</a:t>
            </a:r>
          </a:p>
          <a:p>
            <a:pPr marL="0" lvl="1"/>
            <a:r>
              <a:rPr lang="en-US" altLang="zh-TW" sz="1000" dirty="0">
                <a:solidFill>
                  <a:schemeClr val="bg1"/>
                </a:solidFill>
                <a:latin typeface="+mj-lt"/>
                <a:ea typeface="Source Code Pro" panose="020B0509030403020204" pitchFamily="49" charset="0"/>
              </a:rPr>
              <a:t>Number of Virtual Page: 2048</a:t>
            </a:r>
          </a:p>
          <a:p>
            <a:pPr marL="0" lvl="1"/>
            <a:r>
              <a:rPr lang="en-US" altLang="zh-TW" sz="1000" dirty="0">
                <a:solidFill>
                  <a:schemeClr val="bg1"/>
                </a:solidFill>
                <a:latin typeface="+mj-lt"/>
                <a:ea typeface="Source Code Pro" panose="020B0509030403020204" pitchFamily="49" charset="0"/>
              </a:rPr>
              <a:t>Number of Physical Frame: 1024</a:t>
            </a:r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AF5A8523-9CBC-46E6-B0A2-7395CBC4B41A}"/>
              </a:ext>
            </a:extLst>
          </p:cNvPr>
          <p:cNvSpPr txBox="1"/>
          <p:nvPr/>
        </p:nvSpPr>
        <p:spPr>
          <a:xfrm>
            <a:off x="448179" y="4924864"/>
            <a:ext cx="1591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sys_config.txt</a:t>
            </a:r>
            <a:endParaRPr lang="zh-TW" altLang="en-US" sz="1400" dirty="0"/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0631040B-7041-4D19-95BC-56ED3596DDA6}"/>
              </a:ext>
            </a:extLst>
          </p:cNvPr>
          <p:cNvCxnSpPr>
            <a:stCxn id="112" idx="0"/>
          </p:cNvCxnSpPr>
          <p:nvPr/>
        </p:nvCxnSpPr>
        <p:spPr>
          <a:xfrm rot="5400000" flipH="1" flipV="1">
            <a:off x="1392476" y="3236358"/>
            <a:ext cx="359405" cy="106642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9" name="表格 118">
            <a:extLst>
              <a:ext uri="{FF2B5EF4-FFF2-40B4-BE49-F238E27FC236}">
                <a16:creationId xmlns:a16="http://schemas.microsoft.com/office/drawing/2014/main" id="{3BDAD160-EA5B-443E-975F-6A3C90871DC2}"/>
              </a:ext>
            </a:extLst>
          </p:cNvPr>
          <p:cNvGraphicFramePr>
            <a:graphicFrameLocks noGrp="1"/>
          </p:cNvGraphicFramePr>
          <p:nvPr/>
        </p:nvGraphicFramePr>
        <p:xfrm>
          <a:off x="2751126" y="3512881"/>
          <a:ext cx="575004" cy="242735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75004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PFN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479358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3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583629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0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088725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x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021365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6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344875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7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00759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x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1102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x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359700"/>
                  </a:ext>
                </a:extLst>
              </a:tr>
              <a:tr h="2452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…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34611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12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461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82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9FB8601-08BB-43AD-877B-1802E703166F}"/>
              </a:ext>
            </a:extLst>
          </p:cNvPr>
          <p:cNvSpPr/>
          <p:nvPr/>
        </p:nvSpPr>
        <p:spPr>
          <a:xfrm>
            <a:off x="2105392" y="1544320"/>
            <a:ext cx="7591398" cy="49751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0" name="接點: 肘形 109">
            <a:extLst>
              <a:ext uri="{FF2B5EF4-FFF2-40B4-BE49-F238E27FC236}">
                <a16:creationId xmlns:a16="http://schemas.microsoft.com/office/drawing/2014/main" id="{FAC59160-B622-4512-90E1-3B3B2BCA4A31}"/>
              </a:ext>
            </a:extLst>
          </p:cNvPr>
          <p:cNvCxnSpPr>
            <a:cxnSpLocks/>
          </p:cNvCxnSpPr>
          <p:nvPr/>
        </p:nvCxnSpPr>
        <p:spPr>
          <a:xfrm flipV="1">
            <a:off x="3321036" y="2500452"/>
            <a:ext cx="3865960" cy="13692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矩形 114">
            <a:extLst>
              <a:ext uri="{FF2B5EF4-FFF2-40B4-BE49-F238E27FC236}">
                <a16:creationId xmlns:a16="http://schemas.microsoft.com/office/drawing/2014/main" id="{8DFA0FBB-9A62-4963-9E00-AF82E9BAD6FB}"/>
              </a:ext>
            </a:extLst>
          </p:cNvPr>
          <p:cNvSpPr/>
          <p:nvPr/>
        </p:nvSpPr>
        <p:spPr>
          <a:xfrm>
            <a:off x="5752572" y="3691625"/>
            <a:ext cx="1215741" cy="2324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3400-09A3-44F8-BF0A-22E10DD8A51A}" type="slidenum">
              <a:rPr lang="zh-TW" altLang="en-US" smtClean="0"/>
              <a:t>9</a:t>
            </a:fld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14CD7B56-AC7E-4618-B4E7-9CBAF1A3441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Overview-Memory Manager</a:t>
            </a:r>
            <a:r>
              <a:rPr lang="zh-TW" altLang="en-US" dirty="0"/>
              <a:t> </a:t>
            </a:r>
            <a:r>
              <a:rPr lang="en-US" altLang="zh-TW" dirty="0"/>
              <a:t>(2/5)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C5AB9F8-15FA-4265-98C2-F52BA607EEE3}"/>
              </a:ext>
            </a:extLst>
          </p:cNvPr>
          <p:cNvSpPr/>
          <p:nvPr/>
        </p:nvSpPr>
        <p:spPr>
          <a:xfrm>
            <a:off x="2153426" y="2122444"/>
            <a:ext cx="536005" cy="2102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300" dirty="0">
                <a:solidFill>
                  <a:sysClr val="windowText" lastClr="000000"/>
                </a:solidFill>
              </a:rPr>
              <a:t>0</a:t>
            </a:r>
            <a:endParaRPr kumimoji="1" lang="zh-TW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7B84DCE-01D9-4A41-AC63-2586DC5F6C2F}"/>
              </a:ext>
            </a:extLst>
          </p:cNvPr>
          <p:cNvSpPr txBox="1"/>
          <p:nvPr/>
        </p:nvSpPr>
        <p:spPr>
          <a:xfrm>
            <a:off x="2184589" y="1822854"/>
            <a:ext cx="6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VPN</a:t>
            </a:r>
            <a:endParaRPr kumimoji="1" lang="zh-TW" altLang="en-US" sz="12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49D075E-ED6C-4BE0-9933-A6EBC62467FA}"/>
              </a:ext>
            </a:extLst>
          </p:cNvPr>
          <p:cNvSpPr txBox="1"/>
          <p:nvPr/>
        </p:nvSpPr>
        <p:spPr>
          <a:xfrm>
            <a:off x="2264726" y="5909936"/>
            <a:ext cx="1465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/>
              <a:t>Process A</a:t>
            </a:r>
            <a:br>
              <a:rPr kumimoji="1" lang="en-US" altLang="zh-TW" sz="1200" dirty="0"/>
            </a:br>
            <a:r>
              <a:rPr kumimoji="1" lang="en-US" altLang="zh-TW" sz="1200" dirty="0"/>
              <a:t>Page Table</a:t>
            </a:r>
            <a:endParaRPr kumimoji="1" lang="zh-TW" altLang="en-US" sz="1200" dirty="0"/>
          </a:p>
        </p:txBody>
      </p:sp>
      <p:graphicFrame>
        <p:nvGraphicFramePr>
          <p:cNvPr id="33" name="表格 20">
            <a:extLst>
              <a:ext uri="{FF2B5EF4-FFF2-40B4-BE49-F238E27FC236}">
                <a16:creationId xmlns:a16="http://schemas.microsoft.com/office/drawing/2014/main" id="{08E6693E-7D90-43B6-BE10-AFDD6681A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941532"/>
              </p:ext>
            </p:extLst>
          </p:nvPr>
        </p:nvGraphicFramePr>
        <p:xfrm>
          <a:off x="3808991" y="1891206"/>
          <a:ext cx="1210544" cy="1173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98630">
                  <a:extLst>
                    <a:ext uri="{9D8B030D-6E8A-4147-A177-3AD203B41FA5}">
                      <a16:colId xmlns:a16="http://schemas.microsoft.com/office/drawing/2014/main" val="1097817884"/>
                    </a:ext>
                  </a:extLst>
                </a:gridCol>
                <a:gridCol w="611914">
                  <a:extLst>
                    <a:ext uri="{9D8B030D-6E8A-4147-A177-3AD203B41FA5}">
                      <a16:colId xmlns:a16="http://schemas.microsoft.com/office/drawing/2014/main" val="301684149"/>
                    </a:ext>
                  </a:extLst>
                </a:gridCol>
              </a:tblGrid>
              <a:tr h="246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VPN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PFN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192665"/>
                  </a:ext>
                </a:extLst>
              </a:tr>
              <a:tr h="246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4</a:t>
                      </a:r>
                      <a:endParaRPr lang="zh-TW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7</a:t>
                      </a:r>
                      <a:endParaRPr lang="zh-TW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362280"/>
                  </a:ext>
                </a:extLst>
              </a:tr>
              <a:tr h="246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3</a:t>
                      </a:r>
                      <a:endParaRPr lang="zh-TW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20</a:t>
                      </a:r>
                      <a:endParaRPr lang="zh-TW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926569"/>
                  </a:ext>
                </a:extLst>
              </a:tr>
              <a:tr h="2465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</a:t>
                      </a:r>
                      <a:endParaRPr lang="zh-TW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0</a:t>
                      </a:r>
                      <a:endParaRPr lang="zh-TW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044087"/>
                  </a:ext>
                </a:extLst>
              </a:tr>
            </a:tbl>
          </a:graphicData>
        </a:graphic>
      </p:graphicFrame>
      <p:sp>
        <p:nvSpPr>
          <p:cNvPr id="35" name="文字方塊 34">
            <a:extLst>
              <a:ext uri="{FF2B5EF4-FFF2-40B4-BE49-F238E27FC236}">
                <a16:creationId xmlns:a16="http://schemas.microsoft.com/office/drawing/2014/main" id="{FC474F15-E5CE-4BD8-90F3-8B3F14FD509D}"/>
              </a:ext>
            </a:extLst>
          </p:cNvPr>
          <p:cNvSpPr txBox="1"/>
          <p:nvPr/>
        </p:nvSpPr>
        <p:spPr>
          <a:xfrm>
            <a:off x="3757892" y="3116422"/>
            <a:ext cx="1287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/>
              <a:t>TLB</a:t>
            </a:r>
            <a:endParaRPr kumimoji="1" lang="zh-TW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89ECD9D-265E-4DEA-93BE-792C935808F6}"/>
              </a:ext>
            </a:extLst>
          </p:cNvPr>
          <p:cNvSpPr/>
          <p:nvPr/>
        </p:nvSpPr>
        <p:spPr>
          <a:xfrm>
            <a:off x="364217" y="1839450"/>
            <a:ext cx="1239615" cy="10015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1DB9E443-523B-40FB-AEC5-770000826BAA}"/>
              </a:ext>
            </a:extLst>
          </p:cNvPr>
          <p:cNvSpPr txBox="1"/>
          <p:nvPr/>
        </p:nvSpPr>
        <p:spPr>
          <a:xfrm>
            <a:off x="532829" y="2840761"/>
            <a:ext cx="947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trace.txt</a:t>
            </a:r>
            <a:endParaRPr lang="zh-TW" altLang="en-US" sz="14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858340B-AB01-4E40-9FA6-18023C55F544}"/>
              </a:ext>
            </a:extLst>
          </p:cNvPr>
          <p:cNvSpPr txBox="1"/>
          <p:nvPr/>
        </p:nvSpPr>
        <p:spPr>
          <a:xfrm>
            <a:off x="6908164" y="5994558"/>
            <a:ext cx="1415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Physical Memory</a:t>
            </a:r>
            <a:endParaRPr lang="zh-TW" altLang="en-US" sz="1200" dirty="0"/>
          </a:p>
        </p:txBody>
      </p:sp>
      <p:graphicFrame>
        <p:nvGraphicFramePr>
          <p:cNvPr id="52" name="表格 51">
            <a:extLst>
              <a:ext uri="{FF2B5EF4-FFF2-40B4-BE49-F238E27FC236}">
                <a16:creationId xmlns:a16="http://schemas.microsoft.com/office/drawing/2014/main" id="{3AF1E1A3-F424-4477-9718-7910EBFA01A5}"/>
              </a:ext>
            </a:extLst>
          </p:cNvPr>
          <p:cNvGraphicFramePr>
            <a:graphicFrameLocks noGrp="1"/>
          </p:cNvGraphicFramePr>
          <p:nvPr/>
        </p:nvGraphicFramePr>
        <p:xfrm>
          <a:off x="7188917" y="1652958"/>
          <a:ext cx="721805" cy="43416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21805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0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479358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1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583629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2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088725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3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00759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4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1102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5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359700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6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34611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7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461446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8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853284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9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236784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10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143524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11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190253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12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352727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13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810800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Frame 14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582072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15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102579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0" dirty="0"/>
                        <a:t>…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784414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dirty="0"/>
                        <a:t>Frame M</a:t>
                      </a: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sp>
        <p:nvSpPr>
          <p:cNvPr id="53" name="文字方塊 52">
            <a:extLst>
              <a:ext uri="{FF2B5EF4-FFF2-40B4-BE49-F238E27FC236}">
                <a16:creationId xmlns:a16="http://schemas.microsoft.com/office/drawing/2014/main" id="{DBBAFBC2-F247-417C-AE78-A524FB515A82}"/>
              </a:ext>
            </a:extLst>
          </p:cNvPr>
          <p:cNvSpPr txBox="1"/>
          <p:nvPr/>
        </p:nvSpPr>
        <p:spPr>
          <a:xfrm>
            <a:off x="326954" y="1855917"/>
            <a:ext cx="1320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Reference(A, 1)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Reference(A, 0)</a:t>
            </a:r>
            <a:endParaRPr lang="zh-TW" altLang="en-US" sz="1400" dirty="0">
              <a:solidFill>
                <a:schemeClr val="bg1"/>
              </a:solidFill>
            </a:endParaRPr>
          </a:p>
          <a:p>
            <a:r>
              <a:rPr lang="en-US" altLang="zh-TW" sz="1400" dirty="0">
                <a:solidFill>
                  <a:schemeClr val="bg1"/>
                </a:solidFill>
              </a:rPr>
              <a:t>Reference(A, 2)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Reference(B, 1)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4A99D65A-027F-47A4-B848-4DB8E176A007}"/>
              </a:ext>
            </a:extLst>
          </p:cNvPr>
          <p:cNvSpPr/>
          <p:nvPr/>
        </p:nvSpPr>
        <p:spPr>
          <a:xfrm>
            <a:off x="3388224" y="5346535"/>
            <a:ext cx="902275" cy="5937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Page Fault Handler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3A40F5DF-4456-420B-8BCE-33D4C365F327}"/>
              </a:ext>
            </a:extLst>
          </p:cNvPr>
          <p:cNvCxnSpPr>
            <a:cxnSpLocks/>
          </p:cNvCxnSpPr>
          <p:nvPr/>
        </p:nvCxnSpPr>
        <p:spPr>
          <a:xfrm>
            <a:off x="6337258" y="4461375"/>
            <a:ext cx="0" cy="171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7C0BF324-CBB3-4542-B26B-4404DB7ADFAA}"/>
              </a:ext>
            </a:extLst>
          </p:cNvPr>
          <p:cNvCxnSpPr>
            <a:cxnSpLocks/>
          </p:cNvCxnSpPr>
          <p:nvPr/>
        </p:nvCxnSpPr>
        <p:spPr>
          <a:xfrm>
            <a:off x="6337258" y="5298867"/>
            <a:ext cx="0" cy="196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接點: 弧形 63">
            <a:extLst>
              <a:ext uri="{FF2B5EF4-FFF2-40B4-BE49-F238E27FC236}">
                <a16:creationId xmlns:a16="http://schemas.microsoft.com/office/drawing/2014/main" id="{ECEF8FF6-1BCC-4DA5-9D7E-7D2778398C30}"/>
              </a:ext>
            </a:extLst>
          </p:cNvPr>
          <p:cNvCxnSpPr>
            <a:cxnSpLocks/>
          </p:cNvCxnSpPr>
          <p:nvPr/>
        </p:nvCxnSpPr>
        <p:spPr>
          <a:xfrm rot="5400000" flipH="1">
            <a:off x="5564509" y="4954651"/>
            <a:ext cx="1515080" cy="30418"/>
          </a:xfrm>
          <a:prstGeom prst="curvedConnector5">
            <a:avLst>
              <a:gd name="adj1" fmla="val -15088"/>
              <a:gd name="adj2" fmla="val -1977214"/>
              <a:gd name="adj3" fmla="val 11508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076127D6-5324-4C7B-BA64-4031B832B33D}"/>
              </a:ext>
            </a:extLst>
          </p:cNvPr>
          <p:cNvSpPr txBox="1"/>
          <p:nvPr/>
        </p:nvSpPr>
        <p:spPr>
          <a:xfrm>
            <a:off x="5572243" y="5999274"/>
            <a:ext cx="1576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Per Process/Global Replacement List</a:t>
            </a:r>
            <a:endParaRPr lang="zh-TW" altLang="en-US" sz="12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FF5D8EF2-5BC1-4C37-BCD0-2A52600432C5}"/>
              </a:ext>
            </a:extLst>
          </p:cNvPr>
          <p:cNvSpPr txBox="1"/>
          <p:nvPr/>
        </p:nvSpPr>
        <p:spPr>
          <a:xfrm>
            <a:off x="6183744" y="4629764"/>
            <a:ext cx="400110" cy="2275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1400" dirty="0"/>
              <a:t>…</a:t>
            </a:r>
            <a:endParaRPr lang="zh-TW" altLang="en-US" sz="1400" dirty="0"/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B22DFA20-F7D2-4C65-A1AC-524A42B05BFA}"/>
              </a:ext>
            </a:extLst>
          </p:cNvPr>
          <p:cNvCxnSpPr>
            <a:cxnSpLocks/>
          </p:cNvCxnSpPr>
          <p:nvPr/>
        </p:nvCxnSpPr>
        <p:spPr>
          <a:xfrm>
            <a:off x="6330908" y="4857279"/>
            <a:ext cx="0" cy="171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BCA9A4A4-804D-4426-BF73-D4DCD634A4C0}"/>
              </a:ext>
            </a:extLst>
          </p:cNvPr>
          <p:cNvCxnSpPr>
            <a:cxnSpLocks/>
          </p:cNvCxnSpPr>
          <p:nvPr/>
        </p:nvCxnSpPr>
        <p:spPr>
          <a:xfrm flipH="1">
            <a:off x="5949016" y="3968624"/>
            <a:ext cx="2395" cy="204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E44B7AB7-AAD6-40CA-A32B-4A4FCF794F8B}"/>
              </a:ext>
            </a:extLst>
          </p:cNvPr>
          <p:cNvSpPr txBox="1"/>
          <p:nvPr/>
        </p:nvSpPr>
        <p:spPr>
          <a:xfrm>
            <a:off x="5695063" y="3691625"/>
            <a:ext cx="95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victim page</a:t>
            </a:r>
            <a:endParaRPr lang="zh-TW" altLang="en-US" sz="1200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DBCD88B7-8042-4D64-B4D0-366A490540F7}"/>
              </a:ext>
            </a:extLst>
          </p:cNvPr>
          <p:cNvSpPr/>
          <p:nvPr/>
        </p:nvSpPr>
        <p:spPr>
          <a:xfrm>
            <a:off x="2363046" y="3509840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No</a:t>
            </a:r>
            <a:endParaRPr lang="zh-TW" altLang="en-US" sz="14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6A0A3EB2-A317-4DA3-943F-1A140E06F2AE}"/>
              </a:ext>
            </a:extLst>
          </p:cNvPr>
          <p:cNvSpPr/>
          <p:nvPr/>
        </p:nvSpPr>
        <p:spPr>
          <a:xfrm>
            <a:off x="2454151" y="4003741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1</a:t>
            </a:r>
            <a:endParaRPr lang="zh-TW" altLang="en-US" sz="1300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FA6FE9CF-57A6-4276-B156-A057D586C817}"/>
              </a:ext>
            </a:extLst>
          </p:cNvPr>
          <p:cNvSpPr/>
          <p:nvPr/>
        </p:nvSpPr>
        <p:spPr>
          <a:xfrm>
            <a:off x="2450921" y="4242978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2</a:t>
            </a:r>
            <a:endParaRPr lang="zh-TW" altLang="en-US" sz="13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0CC97624-4214-48F0-AD29-4782AB4CA4AA}"/>
              </a:ext>
            </a:extLst>
          </p:cNvPr>
          <p:cNvSpPr/>
          <p:nvPr/>
        </p:nvSpPr>
        <p:spPr>
          <a:xfrm>
            <a:off x="2455027" y="4493378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3</a:t>
            </a:r>
            <a:endParaRPr lang="zh-TW" altLang="en-US" sz="13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4A8C7140-5CED-4855-A078-9EE8902D2444}"/>
              </a:ext>
            </a:extLst>
          </p:cNvPr>
          <p:cNvSpPr/>
          <p:nvPr/>
        </p:nvSpPr>
        <p:spPr>
          <a:xfrm>
            <a:off x="2456626" y="4727243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4</a:t>
            </a:r>
            <a:endParaRPr lang="zh-TW" altLang="en-US" sz="1300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49F71D7-9AB4-432D-A5BB-FA963FF62F44}"/>
              </a:ext>
            </a:extLst>
          </p:cNvPr>
          <p:cNvSpPr/>
          <p:nvPr/>
        </p:nvSpPr>
        <p:spPr>
          <a:xfrm>
            <a:off x="2451975" y="4970338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5</a:t>
            </a:r>
            <a:endParaRPr lang="zh-TW" altLang="en-US" sz="1300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C4024B23-2240-427F-B8AF-42B9AEA6B3AB}"/>
              </a:ext>
            </a:extLst>
          </p:cNvPr>
          <p:cNvSpPr/>
          <p:nvPr/>
        </p:nvSpPr>
        <p:spPr>
          <a:xfrm>
            <a:off x="2457694" y="5222651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6</a:t>
            </a:r>
            <a:endParaRPr lang="zh-TW" altLang="en-US" sz="1300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ACE559D9-9375-48EA-8366-3A1192349098}"/>
              </a:ext>
            </a:extLst>
          </p:cNvPr>
          <p:cNvSpPr/>
          <p:nvPr/>
        </p:nvSpPr>
        <p:spPr>
          <a:xfrm>
            <a:off x="2424402" y="5453019"/>
            <a:ext cx="35137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…</a:t>
            </a:r>
            <a:endParaRPr lang="zh-TW" altLang="en-US" sz="1300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0DC8B288-5D1B-4EDA-BEAE-F8AF037C0F9A}"/>
              </a:ext>
            </a:extLst>
          </p:cNvPr>
          <p:cNvSpPr/>
          <p:nvPr/>
        </p:nvSpPr>
        <p:spPr>
          <a:xfrm>
            <a:off x="2372232" y="5699029"/>
            <a:ext cx="532469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300" dirty="0"/>
              <a:t>N-1</a:t>
            </a:r>
            <a:endParaRPr lang="zh-TW" altLang="en-US" sz="1300" dirty="0"/>
          </a:p>
        </p:txBody>
      </p:sp>
      <p:sp>
        <p:nvSpPr>
          <p:cNvPr id="90" name="圓柱形 89">
            <a:extLst>
              <a:ext uri="{FF2B5EF4-FFF2-40B4-BE49-F238E27FC236}">
                <a16:creationId xmlns:a16="http://schemas.microsoft.com/office/drawing/2014/main" id="{D34BCC7E-0F66-4813-8C90-B82F79BF5BBA}"/>
              </a:ext>
            </a:extLst>
          </p:cNvPr>
          <p:cNvSpPr/>
          <p:nvPr/>
        </p:nvSpPr>
        <p:spPr>
          <a:xfrm>
            <a:off x="8062483" y="2898569"/>
            <a:ext cx="1462903" cy="2023905"/>
          </a:xfrm>
          <a:prstGeom prst="can">
            <a:avLst>
              <a:gd name="adj" fmla="val 1294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1" name="表格 90">
            <a:extLst>
              <a:ext uri="{FF2B5EF4-FFF2-40B4-BE49-F238E27FC236}">
                <a16:creationId xmlns:a16="http://schemas.microsoft.com/office/drawing/2014/main" id="{C6C65C38-79F1-451E-88F2-4BD148555773}"/>
              </a:ext>
            </a:extLst>
          </p:cNvPr>
          <p:cNvGraphicFramePr>
            <a:graphicFrameLocks noGrp="1"/>
          </p:cNvGraphicFramePr>
          <p:nvPr/>
        </p:nvGraphicFramePr>
        <p:xfrm>
          <a:off x="8237965" y="3296100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92" name="表格 91">
            <a:extLst>
              <a:ext uri="{FF2B5EF4-FFF2-40B4-BE49-F238E27FC236}">
                <a16:creationId xmlns:a16="http://schemas.microsoft.com/office/drawing/2014/main" id="{1CAFA875-7703-4AD9-BDB2-105508E5F52D}"/>
              </a:ext>
            </a:extLst>
          </p:cNvPr>
          <p:cNvGraphicFramePr>
            <a:graphicFrameLocks noGrp="1"/>
          </p:cNvGraphicFramePr>
          <p:nvPr/>
        </p:nvGraphicFramePr>
        <p:xfrm>
          <a:off x="8666652" y="3296100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93" name="表格 92">
            <a:extLst>
              <a:ext uri="{FF2B5EF4-FFF2-40B4-BE49-F238E27FC236}">
                <a16:creationId xmlns:a16="http://schemas.microsoft.com/office/drawing/2014/main" id="{9DC0F88F-E9B8-4F81-8CEB-2689D02E1EBB}"/>
              </a:ext>
            </a:extLst>
          </p:cNvPr>
          <p:cNvGraphicFramePr>
            <a:graphicFrameLocks noGrp="1"/>
          </p:cNvGraphicFramePr>
          <p:nvPr/>
        </p:nvGraphicFramePr>
        <p:xfrm>
          <a:off x="9095058" y="3296100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94" name="表格 93">
            <a:extLst>
              <a:ext uri="{FF2B5EF4-FFF2-40B4-BE49-F238E27FC236}">
                <a16:creationId xmlns:a16="http://schemas.microsoft.com/office/drawing/2014/main" id="{DB36A5A5-DFCA-40E5-A063-C9249DB7402D}"/>
              </a:ext>
            </a:extLst>
          </p:cNvPr>
          <p:cNvGraphicFramePr>
            <a:graphicFrameLocks noGrp="1"/>
          </p:cNvGraphicFramePr>
          <p:nvPr/>
        </p:nvGraphicFramePr>
        <p:xfrm>
          <a:off x="8248297" y="3691930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95" name="表格 94">
            <a:extLst>
              <a:ext uri="{FF2B5EF4-FFF2-40B4-BE49-F238E27FC236}">
                <a16:creationId xmlns:a16="http://schemas.microsoft.com/office/drawing/2014/main" id="{B09FF15F-40C0-4E10-9F59-5E9E90D9ED3E}"/>
              </a:ext>
            </a:extLst>
          </p:cNvPr>
          <p:cNvGraphicFramePr>
            <a:graphicFrameLocks noGrp="1"/>
          </p:cNvGraphicFramePr>
          <p:nvPr/>
        </p:nvGraphicFramePr>
        <p:xfrm>
          <a:off x="8676984" y="3691930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96" name="表格 95">
            <a:extLst>
              <a:ext uri="{FF2B5EF4-FFF2-40B4-BE49-F238E27FC236}">
                <a16:creationId xmlns:a16="http://schemas.microsoft.com/office/drawing/2014/main" id="{636614D7-AEFB-4F57-8C07-DADDB640A154}"/>
              </a:ext>
            </a:extLst>
          </p:cNvPr>
          <p:cNvGraphicFramePr>
            <a:graphicFrameLocks noGrp="1"/>
          </p:cNvGraphicFramePr>
          <p:nvPr/>
        </p:nvGraphicFramePr>
        <p:xfrm>
          <a:off x="9105390" y="3691930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97" name="表格 96">
            <a:extLst>
              <a:ext uri="{FF2B5EF4-FFF2-40B4-BE49-F238E27FC236}">
                <a16:creationId xmlns:a16="http://schemas.microsoft.com/office/drawing/2014/main" id="{08A5EDEB-CCB6-4DEB-94C1-6B5C05015CBF}"/>
              </a:ext>
            </a:extLst>
          </p:cNvPr>
          <p:cNvGraphicFramePr>
            <a:graphicFrameLocks noGrp="1"/>
          </p:cNvGraphicFramePr>
          <p:nvPr/>
        </p:nvGraphicFramePr>
        <p:xfrm>
          <a:off x="8248297" y="4087760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98" name="表格 97">
            <a:extLst>
              <a:ext uri="{FF2B5EF4-FFF2-40B4-BE49-F238E27FC236}">
                <a16:creationId xmlns:a16="http://schemas.microsoft.com/office/drawing/2014/main" id="{6A716C02-1BC3-4442-B13A-7CEECE0F537F}"/>
              </a:ext>
            </a:extLst>
          </p:cNvPr>
          <p:cNvGraphicFramePr>
            <a:graphicFrameLocks noGrp="1"/>
          </p:cNvGraphicFramePr>
          <p:nvPr/>
        </p:nvGraphicFramePr>
        <p:xfrm>
          <a:off x="8676984" y="4087760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99" name="表格 98">
            <a:extLst>
              <a:ext uri="{FF2B5EF4-FFF2-40B4-BE49-F238E27FC236}">
                <a16:creationId xmlns:a16="http://schemas.microsoft.com/office/drawing/2014/main" id="{94C66C12-7E47-48C4-AE74-C69F30EC596C}"/>
              </a:ext>
            </a:extLst>
          </p:cNvPr>
          <p:cNvGraphicFramePr>
            <a:graphicFrameLocks noGrp="1"/>
          </p:cNvGraphicFramePr>
          <p:nvPr/>
        </p:nvGraphicFramePr>
        <p:xfrm>
          <a:off x="9105390" y="4087760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100" name="表格 99">
            <a:extLst>
              <a:ext uri="{FF2B5EF4-FFF2-40B4-BE49-F238E27FC236}">
                <a16:creationId xmlns:a16="http://schemas.microsoft.com/office/drawing/2014/main" id="{61B3F6EE-0C2D-4D6F-8B00-4CCCDE989489}"/>
              </a:ext>
            </a:extLst>
          </p:cNvPr>
          <p:cNvGraphicFramePr>
            <a:graphicFrameLocks noGrp="1"/>
          </p:cNvGraphicFramePr>
          <p:nvPr/>
        </p:nvGraphicFramePr>
        <p:xfrm>
          <a:off x="8248297" y="4483590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101" name="表格 100">
            <a:extLst>
              <a:ext uri="{FF2B5EF4-FFF2-40B4-BE49-F238E27FC236}">
                <a16:creationId xmlns:a16="http://schemas.microsoft.com/office/drawing/2014/main" id="{16F5D557-574F-4852-8F17-851447DE2FBB}"/>
              </a:ext>
            </a:extLst>
          </p:cNvPr>
          <p:cNvGraphicFramePr>
            <a:graphicFrameLocks noGrp="1"/>
          </p:cNvGraphicFramePr>
          <p:nvPr/>
        </p:nvGraphicFramePr>
        <p:xfrm>
          <a:off x="8676984" y="4483590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graphicFrame>
        <p:nvGraphicFramePr>
          <p:cNvPr id="102" name="表格 101">
            <a:extLst>
              <a:ext uri="{FF2B5EF4-FFF2-40B4-BE49-F238E27FC236}">
                <a16:creationId xmlns:a16="http://schemas.microsoft.com/office/drawing/2014/main" id="{A98A8AA1-151A-4D95-895F-46366E6BB17D}"/>
              </a:ext>
            </a:extLst>
          </p:cNvPr>
          <p:cNvGraphicFramePr>
            <a:graphicFrameLocks noGrp="1"/>
          </p:cNvGraphicFramePr>
          <p:nvPr/>
        </p:nvGraphicFramePr>
        <p:xfrm>
          <a:off x="9105390" y="4483590"/>
          <a:ext cx="251550" cy="241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550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b="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19779"/>
                  </a:ext>
                </a:extLst>
              </a:tr>
            </a:tbl>
          </a:graphicData>
        </a:graphic>
      </p:graphicFrame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90A26025-6596-4E31-9298-32AB5C0D6143}"/>
              </a:ext>
            </a:extLst>
          </p:cNvPr>
          <p:cNvSpPr txBox="1"/>
          <p:nvPr/>
        </p:nvSpPr>
        <p:spPr>
          <a:xfrm>
            <a:off x="8509360" y="4976194"/>
            <a:ext cx="721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Disk</a:t>
            </a:r>
            <a:endParaRPr lang="zh-TW" altLang="en-US" sz="1600" dirty="0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DAF32A19-F76F-4E05-B9DE-A1A5771A20B3}"/>
              </a:ext>
            </a:extLst>
          </p:cNvPr>
          <p:cNvSpPr/>
          <p:nvPr/>
        </p:nvSpPr>
        <p:spPr>
          <a:xfrm>
            <a:off x="4373240" y="3686443"/>
            <a:ext cx="1144052" cy="2324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55ECAEF3-8F7C-4172-8DF0-DDEFF589347A}"/>
              </a:ext>
            </a:extLst>
          </p:cNvPr>
          <p:cNvSpPr/>
          <p:nvPr/>
        </p:nvSpPr>
        <p:spPr>
          <a:xfrm>
            <a:off x="4414133" y="4173630"/>
            <a:ext cx="771692" cy="2318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Frame x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828EA6AB-451C-4A0F-8F29-DE34F6481AC0}"/>
              </a:ext>
            </a:extLst>
          </p:cNvPr>
          <p:cNvCxnSpPr>
            <a:cxnSpLocks/>
          </p:cNvCxnSpPr>
          <p:nvPr/>
        </p:nvCxnSpPr>
        <p:spPr>
          <a:xfrm>
            <a:off x="4830397" y="4422685"/>
            <a:ext cx="0" cy="171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99D7D33E-E5F7-4E81-8516-222C9C64FF64}"/>
              </a:ext>
            </a:extLst>
          </p:cNvPr>
          <p:cNvSpPr/>
          <p:nvPr/>
        </p:nvSpPr>
        <p:spPr>
          <a:xfrm>
            <a:off x="4444551" y="5028317"/>
            <a:ext cx="771692" cy="2318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Frame x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24" name="直線單箭頭接點 123">
            <a:extLst>
              <a:ext uri="{FF2B5EF4-FFF2-40B4-BE49-F238E27FC236}">
                <a16:creationId xmlns:a16="http://schemas.microsoft.com/office/drawing/2014/main" id="{009FD349-AA56-4AB4-B34E-B4E44195CC06}"/>
              </a:ext>
            </a:extLst>
          </p:cNvPr>
          <p:cNvCxnSpPr>
            <a:cxnSpLocks/>
            <a:stCxn id="123" idx="2"/>
            <a:endCxn id="125" idx="0"/>
          </p:cNvCxnSpPr>
          <p:nvPr/>
        </p:nvCxnSpPr>
        <p:spPr>
          <a:xfrm>
            <a:off x="4830397" y="5260177"/>
            <a:ext cx="0" cy="196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4E5B31D4-6A5C-4F44-B79E-75D1DBC7CCAB}"/>
              </a:ext>
            </a:extLst>
          </p:cNvPr>
          <p:cNvSpPr/>
          <p:nvPr/>
        </p:nvSpPr>
        <p:spPr>
          <a:xfrm>
            <a:off x="4444550" y="5456850"/>
            <a:ext cx="771693" cy="2318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Frame x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26" name="接點: 弧形 125">
            <a:extLst>
              <a:ext uri="{FF2B5EF4-FFF2-40B4-BE49-F238E27FC236}">
                <a16:creationId xmlns:a16="http://schemas.microsoft.com/office/drawing/2014/main" id="{676BF38A-13D0-4C1B-B9EB-B238C5073805}"/>
              </a:ext>
            </a:extLst>
          </p:cNvPr>
          <p:cNvCxnSpPr>
            <a:cxnSpLocks/>
            <a:stCxn id="125" idx="2"/>
            <a:endCxn id="121" idx="0"/>
          </p:cNvCxnSpPr>
          <p:nvPr/>
        </p:nvCxnSpPr>
        <p:spPr>
          <a:xfrm rot="5400000" flipH="1">
            <a:off x="4057648" y="4915961"/>
            <a:ext cx="1515080" cy="30418"/>
          </a:xfrm>
          <a:prstGeom prst="curvedConnector5">
            <a:avLst>
              <a:gd name="adj1" fmla="val -15088"/>
              <a:gd name="adj2" fmla="val -1977214"/>
              <a:gd name="adj3" fmla="val 11508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35ACB0E0-8FD9-49E4-A662-C6FB542E864C}"/>
              </a:ext>
            </a:extLst>
          </p:cNvPr>
          <p:cNvSpPr txBox="1"/>
          <p:nvPr/>
        </p:nvSpPr>
        <p:spPr>
          <a:xfrm>
            <a:off x="4676883" y="4591074"/>
            <a:ext cx="400110" cy="2275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1400" dirty="0"/>
              <a:t>…</a:t>
            </a:r>
            <a:endParaRPr lang="zh-TW" altLang="en-US" sz="1400" dirty="0"/>
          </a:p>
        </p:txBody>
      </p:sp>
      <p:cxnSp>
        <p:nvCxnSpPr>
          <p:cNvPr id="128" name="直線單箭頭接點 127">
            <a:extLst>
              <a:ext uri="{FF2B5EF4-FFF2-40B4-BE49-F238E27FC236}">
                <a16:creationId xmlns:a16="http://schemas.microsoft.com/office/drawing/2014/main" id="{7189117F-4B9B-48DC-8F5F-5B4455C6CA09}"/>
              </a:ext>
            </a:extLst>
          </p:cNvPr>
          <p:cNvCxnSpPr>
            <a:cxnSpLocks/>
          </p:cNvCxnSpPr>
          <p:nvPr/>
        </p:nvCxnSpPr>
        <p:spPr>
          <a:xfrm>
            <a:off x="4824047" y="4818589"/>
            <a:ext cx="0" cy="171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23FFEEAC-DEF4-4D64-80D8-54091CDE081D}"/>
              </a:ext>
            </a:extLst>
          </p:cNvPr>
          <p:cNvSpPr txBox="1"/>
          <p:nvPr/>
        </p:nvSpPr>
        <p:spPr>
          <a:xfrm>
            <a:off x="4373240" y="6034538"/>
            <a:ext cx="1261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Free-Frame List</a:t>
            </a:r>
            <a:endParaRPr lang="zh-TW" altLang="en-US" sz="1200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2BB0C993-F249-4644-AA1C-A9505E67A67E}"/>
              </a:ext>
            </a:extLst>
          </p:cNvPr>
          <p:cNvSpPr/>
          <p:nvPr/>
        </p:nvSpPr>
        <p:spPr>
          <a:xfrm>
            <a:off x="2454151" y="3767489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/>
              <a:t>0</a:t>
            </a:r>
            <a:endParaRPr lang="zh-TW" altLang="en-US" sz="1300" dirty="0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C17292AC-FD67-4E06-8480-B81095F36BE8}"/>
              </a:ext>
            </a:extLst>
          </p:cNvPr>
          <p:cNvSpPr/>
          <p:nvPr/>
        </p:nvSpPr>
        <p:spPr>
          <a:xfrm>
            <a:off x="9852076" y="1825869"/>
            <a:ext cx="2242863" cy="10015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4" name="文字方塊 173">
            <a:extLst>
              <a:ext uri="{FF2B5EF4-FFF2-40B4-BE49-F238E27FC236}">
                <a16:creationId xmlns:a16="http://schemas.microsoft.com/office/drawing/2014/main" id="{43C5B549-2839-4B2C-8764-A2FE84ED6B7A}"/>
              </a:ext>
            </a:extLst>
          </p:cNvPr>
          <p:cNvSpPr txBox="1"/>
          <p:nvPr/>
        </p:nvSpPr>
        <p:spPr>
          <a:xfrm>
            <a:off x="10227738" y="2827180"/>
            <a:ext cx="1330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trace_output.txt</a:t>
            </a:r>
            <a:endParaRPr lang="zh-TW" altLang="en-US" sz="1400" dirty="0"/>
          </a:p>
        </p:txBody>
      </p:sp>
      <p:sp>
        <p:nvSpPr>
          <p:cNvPr id="175" name="文字方塊 174">
            <a:extLst>
              <a:ext uri="{FF2B5EF4-FFF2-40B4-BE49-F238E27FC236}">
                <a16:creationId xmlns:a16="http://schemas.microsoft.com/office/drawing/2014/main" id="{35095478-F055-4B46-BFD6-B6B6E06CE0D8}"/>
              </a:ext>
            </a:extLst>
          </p:cNvPr>
          <p:cNvSpPr txBox="1"/>
          <p:nvPr/>
        </p:nvSpPr>
        <p:spPr>
          <a:xfrm>
            <a:off x="9825613" y="1842336"/>
            <a:ext cx="21970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1000" dirty="0">
                <a:solidFill>
                  <a:schemeClr val="bg1"/>
                </a:solidFill>
                <a:ea typeface="Source Code Pro" panose="020B0509030403020204" pitchFamily="49" charset="0"/>
              </a:rPr>
              <a:t>Process A, TLB Hit, 1=&gt;0</a:t>
            </a:r>
          </a:p>
          <a:p>
            <a:pPr marL="0" lvl="1"/>
            <a:r>
              <a:rPr lang="en-US" altLang="zh-TW" sz="1000" dirty="0">
                <a:solidFill>
                  <a:schemeClr val="bg1"/>
                </a:solidFill>
                <a:ea typeface="Source Code Pro" panose="020B0509030403020204" pitchFamily="49" charset="0"/>
              </a:rPr>
              <a:t>Process A, TLB Miss, Page Hit, 0=&gt;3</a:t>
            </a:r>
          </a:p>
          <a:p>
            <a:pPr marL="0" lvl="1"/>
            <a:r>
              <a:rPr lang="en-US" altLang="zh-TW" sz="1000" dirty="0">
                <a:solidFill>
                  <a:schemeClr val="bg1"/>
                </a:solidFill>
                <a:ea typeface="Source Code Pro" panose="020B0509030403020204" pitchFamily="49" charset="0"/>
              </a:rPr>
              <a:t>Process A, TLB Hit, 0=&gt;3</a:t>
            </a:r>
          </a:p>
        </p:txBody>
      </p:sp>
      <p:sp>
        <p:nvSpPr>
          <p:cNvPr id="186" name="矩形: 圓角 185">
            <a:extLst>
              <a:ext uri="{FF2B5EF4-FFF2-40B4-BE49-F238E27FC236}">
                <a16:creationId xmlns:a16="http://schemas.microsoft.com/office/drawing/2014/main" id="{8C9FD408-FAA7-48EE-A9AD-CA41CA821DF7}"/>
              </a:ext>
            </a:extLst>
          </p:cNvPr>
          <p:cNvSpPr/>
          <p:nvPr/>
        </p:nvSpPr>
        <p:spPr>
          <a:xfrm>
            <a:off x="8104438" y="1892560"/>
            <a:ext cx="1507875" cy="45524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Access information for each reference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88" name="箭號: 向右 187">
            <a:extLst>
              <a:ext uri="{FF2B5EF4-FFF2-40B4-BE49-F238E27FC236}">
                <a16:creationId xmlns:a16="http://schemas.microsoft.com/office/drawing/2014/main" id="{302CB0CF-34F1-4AA2-88D2-00BD33FFDA81}"/>
              </a:ext>
            </a:extLst>
          </p:cNvPr>
          <p:cNvSpPr/>
          <p:nvPr/>
        </p:nvSpPr>
        <p:spPr>
          <a:xfrm>
            <a:off x="1662632" y="2151127"/>
            <a:ext cx="387319" cy="15835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ED86EAF-FFCE-44A9-9A8D-D1D39F652E09}"/>
              </a:ext>
            </a:extLst>
          </p:cNvPr>
          <p:cNvSpPr/>
          <p:nvPr/>
        </p:nvSpPr>
        <p:spPr>
          <a:xfrm>
            <a:off x="5920994" y="4212320"/>
            <a:ext cx="771692" cy="2318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Page 3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6101C15D-442A-496E-8420-F80B0995F71D}"/>
              </a:ext>
            </a:extLst>
          </p:cNvPr>
          <p:cNvSpPr/>
          <p:nvPr/>
        </p:nvSpPr>
        <p:spPr>
          <a:xfrm>
            <a:off x="5951412" y="5067007"/>
            <a:ext cx="771692" cy="2318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Page 6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9B34A76-BEF6-4BC4-95F5-C9543CD40545}"/>
              </a:ext>
            </a:extLst>
          </p:cNvPr>
          <p:cNvSpPr/>
          <p:nvPr/>
        </p:nvSpPr>
        <p:spPr>
          <a:xfrm>
            <a:off x="5951411" y="5495540"/>
            <a:ext cx="771693" cy="2318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Page 4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0F7EEEAF-753A-494B-86E3-2B4FE25CE8B5}"/>
              </a:ext>
            </a:extLst>
          </p:cNvPr>
          <p:cNvSpPr/>
          <p:nvPr/>
        </p:nvSpPr>
        <p:spPr>
          <a:xfrm>
            <a:off x="120111" y="5831083"/>
            <a:ext cx="448756" cy="2318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B78D1E88-2553-49E0-90C5-8153562F5AFC}"/>
              </a:ext>
            </a:extLst>
          </p:cNvPr>
          <p:cNvSpPr/>
          <p:nvPr/>
        </p:nvSpPr>
        <p:spPr>
          <a:xfrm>
            <a:off x="120110" y="6197319"/>
            <a:ext cx="448757" cy="2318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681E5228-86C5-4548-BA6C-54D668E64EDE}"/>
              </a:ext>
            </a:extLst>
          </p:cNvPr>
          <p:cNvSpPr/>
          <p:nvPr/>
        </p:nvSpPr>
        <p:spPr>
          <a:xfrm>
            <a:off x="120110" y="6557711"/>
            <a:ext cx="448757" cy="2318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3B458B6F-5D07-4F75-A1BD-D52538CA7179}"/>
              </a:ext>
            </a:extLst>
          </p:cNvPr>
          <p:cNvSpPr txBox="1"/>
          <p:nvPr/>
        </p:nvSpPr>
        <p:spPr>
          <a:xfrm>
            <a:off x="529959" y="6519446"/>
            <a:ext cx="1035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Process C</a:t>
            </a:r>
            <a:endParaRPr lang="zh-TW" altLang="en-US" sz="1400" dirty="0"/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024C1106-1787-408C-AAD5-E68900EA2A48}"/>
              </a:ext>
            </a:extLst>
          </p:cNvPr>
          <p:cNvSpPr txBox="1"/>
          <p:nvPr/>
        </p:nvSpPr>
        <p:spPr>
          <a:xfrm>
            <a:off x="522599" y="6142723"/>
            <a:ext cx="1035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Process B</a:t>
            </a:r>
            <a:endParaRPr lang="zh-TW" altLang="en-US" sz="1400" dirty="0"/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9D467167-A0C9-42E8-99A9-343AD472AAD7}"/>
              </a:ext>
            </a:extLst>
          </p:cNvPr>
          <p:cNvSpPr txBox="1"/>
          <p:nvPr/>
        </p:nvSpPr>
        <p:spPr>
          <a:xfrm>
            <a:off x="521239" y="5803655"/>
            <a:ext cx="1035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Process A</a:t>
            </a:r>
            <a:endParaRPr lang="zh-TW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E2B5CB-9434-4AE0-BFFE-9520D3463B04}"/>
              </a:ext>
            </a:extLst>
          </p:cNvPr>
          <p:cNvSpPr/>
          <p:nvPr/>
        </p:nvSpPr>
        <p:spPr>
          <a:xfrm>
            <a:off x="4977972" y="6481975"/>
            <a:ext cx="24352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Overview of Memory Manager</a:t>
            </a:r>
            <a:endParaRPr lang="zh-TW" altLang="en-US" sz="1400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9F9A2889-980F-48B9-A6E4-B88C1177D2B9}"/>
              </a:ext>
            </a:extLst>
          </p:cNvPr>
          <p:cNvSpPr/>
          <p:nvPr/>
        </p:nvSpPr>
        <p:spPr>
          <a:xfrm>
            <a:off x="30995" y="3949272"/>
            <a:ext cx="2015941" cy="1015663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anchor="ctr">
            <a:spAutoFit/>
          </a:bodyPr>
          <a:lstStyle/>
          <a:p>
            <a:pPr marL="0" lvl="1"/>
            <a:r>
              <a:rPr lang="en-US" altLang="zh-TW" sz="1000" dirty="0">
                <a:solidFill>
                  <a:schemeClr val="bg1"/>
                </a:solidFill>
                <a:latin typeface="+mj-lt"/>
                <a:ea typeface="Source Code Pro" panose="020B0509030403020204" pitchFamily="49" charset="0"/>
              </a:rPr>
              <a:t>TLB Replacement Policy: LRU</a:t>
            </a:r>
          </a:p>
          <a:p>
            <a:pPr marL="0" lvl="1"/>
            <a:r>
              <a:rPr lang="en-US" altLang="zh-TW" sz="1000" dirty="0">
                <a:solidFill>
                  <a:schemeClr val="bg1"/>
                </a:solidFill>
                <a:latin typeface="+mj-lt"/>
                <a:ea typeface="Source Code Pro" panose="020B0509030403020204" pitchFamily="49" charset="0"/>
              </a:rPr>
              <a:t>Page Replacement Policy: FIFO</a:t>
            </a:r>
          </a:p>
          <a:p>
            <a:pPr marL="0" lvl="1"/>
            <a:r>
              <a:rPr lang="en-US" altLang="zh-TW" sz="1000" dirty="0">
                <a:solidFill>
                  <a:schemeClr val="bg1"/>
                </a:solidFill>
                <a:latin typeface="+mj-lt"/>
                <a:ea typeface="Source Code Pro" panose="020B0509030403020204" pitchFamily="49" charset="0"/>
              </a:rPr>
              <a:t>Frame Allocation Policy: GLOBAL</a:t>
            </a:r>
          </a:p>
          <a:p>
            <a:pPr marL="0" lvl="1"/>
            <a:r>
              <a:rPr lang="en-US" altLang="zh-TW" sz="1000" dirty="0">
                <a:solidFill>
                  <a:schemeClr val="bg1"/>
                </a:solidFill>
                <a:latin typeface="+mj-lt"/>
                <a:ea typeface="Source Code Pro" panose="020B0509030403020204" pitchFamily="49" charset="0"/>
              </a:rPr>
              <a:t>Number of Processes: 3</a:t>
            </a:r>
          </a:p>
          <a:p>
            <a:pPr marL="0" lvl="1"/>
            <a:r>
              <a:rPr lang="en-US" altLang="zh-TW" sz="1000" dirty="0">
                <a:solidFill>
                  <a:schemeClr val="bg1"/>
                </a:solidFill>
                <a:latin typeface="+mj-lt"/>
                <a:ea typeface="Source Code Pro" panose="020B0509030403020204" pitchFamily="49" charset="0"/>
              </a:rPr>
              <a:t>Number of Virtual Page: 2048</a:t>
            </a:r>
          </a:p>
          <a:p>
            <a:pPr marL="0" lvl="1"/>
            <a:r>
              <a:rPr lang="en-US" altLang="zh-TW" sz="1000" dirty="0">
                <a:solidFill>
                  <a:schemeClr val="bg1"/>
                </a:solidFill>
                <a:latin typeface="+mj-lt"/>
                <a:ea typeface="Source Code Pro" panose="020B0509030403020204" pitchFamily="49" charset="0"/>
              </a:rPr>
              <a:t>Number of Physical Frame: 1024</a:t>
            </a:r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AF5A8523-9CBC-46E6-B0A2-7395CBC4B41A}"/>
              </a:ext>
            </a:extLst>
          </p:cNvPr>
          <p:cNvSpPr txBox="1"/>
          <p:nvPr/>
        </p:nvSpPr>
        <p:spPr>
          <a:xfrm>
            <a:off x="448179" y="4924864"/>
            <a:ext cx="1591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sys_config.txt</a:t>
            </a:r>
            <a:endParaRPr lang="zh-TW" altLang="en-US" sz="1400" dirty="0"/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0631040B-7041-4D19-95BC-56ED3596DDA6}"/>
              </a:ext>
            </a:extLst>
          </p:cNvPr>
          <p:cNvCxnSpPr>
            <a:stCxn id="112" idx="0"/>
          </p:cNvCxnSpPr>
          <p:nvPr/>
        </p:nvCxnSpPr>
        <p:spPr>
          <a:xfrm rot="5400000" flipH="1" flipV="1">
            <a:off x="1392476" y="3236358"/>
            <a:ext cx="359405" cy="106642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1ACEDCF9-B7E8-4518-BA3C-4C51307E34D0}"/>
              </a:ext>
            </a:extLst>
          </p:cNvPr>
          <p:cNvCxnSpPr>
            <a:cxnSpLocks/>
          </p:cNvCxnSpPr>
          <p:nvPr/>
        </p:nvCxnSpPr>
        <p:spPr>
          <a:xfrm>
            <a:off x="9612313" y="2120183"/>
            <a:ext cx="2397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肘形接點 38">
            <a:extLst>
              <a:ext uri="{FF2B5EF4-FFF2-40B4-BE49-F238E27FC236}">
                <a16:creationId xmlns:a16="http://schemas.microsoft.com/office/drawing/2014/main" id="{E8C91690-B52A-46A6-9D2A-C98107E98FDE}"/>
              </a:ext>
            </a:extLst>
          </p:cNvPr>
          <p:cNvCxnSpPr>
            <a:cxnSpLocks/>
            <a:endCxn id="81" idx="3"/>
          </p:cNvCxnSpPr>
          <p:nvPr/>
        </p:nvCxnSpPr>
        <p:spPr>
          <a:xfrm rot="16200000" flipH="1">
            <a:off x="1771702" y="2963212"/>
            <a:ext cx="1593994" cy="306948"/>
          </a:xfrm>
          <a:prstGeom prst="bentConnector4">
            <a:avLst>
              <a:gd name="adj1" fmla="val 45414"/>
              <a:gd name="adj2" fmla="val 14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F319CFAF-2A8D-4C52-8878-2157E4D1B9EF}"/>
              </a:ext>
            </a:extLst>
          </p:cNvPr>
          <p:cNvSpPr txBox="1"/>
          <p:nvPr/>
        </p:nvSpPr>
        <p:spPr>
          <a:xfrm>
            <a:off x="2364706" y="3187794"/>
            <a:ext cx="1116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TLB Miss</a:t>
            </a:r>
            <a:endParaRPr lang="zh-TW" altLang="en-US" sz="1400" dirty="0"/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529EB48B-287D-4B74-804D-8A0DF74BBF72}"/>
              </a:ext>
            </a:extLst>
          </p:cNvPr>
          <p:cNvSpPr txBox="1"/>
          <p:nvPr/>
        </p:nvSpPr>
        <p:spPr>
          <a:xfrm>
            <a:off x="3425057" y="3543218"/>
            <a:ext cx="1063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Page Hit</a:t>
            </a:r>
            <a:endParaRPr lang="zh-TW" altLang="en-US" sz="1400" dirty="0"/>
          </a:p>
        </p:txBody>
      </p:sp>
      <p:graphicFrame>
        <p:nvGraphicFramePr>
          <p:cNvPr id="119" name="表格 118">
            <a:extLst>
              <a:ext uri="{FF2B5EF4-FFF2-40B4-BE49-F238E27FC236}">
                <a16:creationId xmlns:a16="http://schemas.microsoft.com/office/drawing/2014/main" id="{E8FCBBDC-E75A-4471-B619-006795B3552D}"/>
              </a:ext>
            </a:extLst>
          </p:cNvPr>
          <p:cNvGraphicFramePr>
            <a:graphicFrameLocks noGrp="1"/>
          </p:cNvGraphicFramePr>
          <p:nvPr/>
        </p:nvGraphicFramePr>
        <p:xfrm>
          <a:off x="2751126" y="3512881"/>
          <a:ext cx="575004" cy="242735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75004">
                  <a:extLst>
                    <a:ext uri="{9D8B030D-6E8A-4147-A177-3AD203B41FA5}">
                      <a16:colId xmlns:a16="http://schemas.microsoft.com/office/drawing/2014/main" val="2844257216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PFN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479358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3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583629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0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088725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x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021365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6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344875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7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00759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x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1102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x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359700"/>
                  </a:ext>
                </a:extLst>
              </a:tr>
              <a:tr h="2452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…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34611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12</a:t>
                      </a:r>
                      <a:endParaRPr lang="zh-TW" altLang="en-US" sz="1300" dirty="0"/>
                    </a:p>
                  </a:txBody>
                  <a:tcPr marL="39124" marR="39124" marT="19563" marB="19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461446"/>
                  </a:ext>
                </a:extLst>
              </a:tr>
            </a:tbl>
          </a:graphicData>
        </a:graphic>
      </p:graphicFrame>
      <p:sp>
        <p:nvSpPr>
          <p:cNvPr id="2" name="矩形: 圓角 1">
            <a:extLst>
              <a:ext uri="{FF2B5EF4-FFF2-40B4-BE49-F238E27FC236}">
                <a16:creationId xmlns:a16="http://schemas.microsoft.com/office/drawing/2014/main" id="{3A80A836-FB13-4967-A4FB-1A8EFE1382B6}"/>
              </a:ext>
            </a:extLst>
          </p:cNvPr>
          <p:cNvSpPr/>
          <p:nvPr/>
        </p:nvSpPr>
        <p:spPr>
          <a:xfrm>
            <a:off x="3940631" y="2801878"/>
            <a:ext cx="333204" cy="23706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0</a:t>
            </a:r>
            <a:endParaRPr lang="zh-TW" altLang="en-US" sz="1300" dirty="0">
              <a:solidFill>
                <a:schemeClr val="tx1"/>
              </a:solidFill>
            </a:endParaRPr>
          </a:p>
        </p:txBody>
      </p:sp>
      <p:sp>
        <p:nvSpPr>
          <p:cNvPr id="114" name="矩形: 圓角 113">
            <a:extLst>
              <a:ext uri="{FF2B5EF4-FFF2-40B4-BE49-F238E27FC236}">
                <a16:creationId xmlns:a16="http://schemas.microsoft.com/office/drawing/2014/main" id="{B5D28C84-532D-4816-B201-C8858EC94CCA}"/>
              </a:ext>
            </a:extLst>
          </p:cNvPr>
          <p:cNvSpPr/>
          <p:nvPr/>
        </p:nvSpPr>
        <p:spPr>
          <a:xfrm>
            <a:off x="4531481" y="2801878"/>
            <a:ext cx="333204" cy="23706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3</a:t>
            </a:r>
            <a:endParaRPr lang="zh-TW" altLang="en-US" sz="1300" dirty="0">
              <a:solidFill>
                <a:schemeClr val="tx1"/>
              </a:solidFill>
            </a:endParaRPr>
          </a:p>
        </p:txBody>
      </p:sp>
      <p:cxnSp>
        <p:nvCxnSpPr>
          <p:cNvPr id="116" name="肘形接點 38">
            <a:extLst>
              <a:ext uri="{FF2B5EF4-FFF2-40B4-BE49-F238E27FC236}">
                <a16:creationId xmlns:a16="http://schemas.microsoft.com/office/drawing/2014/main" id="{C2BC2A5C-6904-4A0B-BDD0-84B7D9C07B5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97187" y="1956893"/>
            <a:ext cx="639276" cy="139079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E6BBEC26-801E-47E6-9ACE-29B36F636593}"/>
              </a:ext>
            </a:extLst>
          </p:cNvPr>
          <p:cNvSpPr txBox="1"/>
          <p:nvPr/>
        </p:nvSpPr>
        <p:spPr>
          <a:xfrm>
            <a:off x="5367763" y="2681347"/>
            <a:ext cx="1116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TLB Hit</a:t>
            </a:r>
            <a:endParaRPr lang="zh-TW" altLang="en-US" sz="1200" dirty="0"/>
          </a:p>
        </p:txBody>
      </p:sp>
      <p:cxnSp>
        <p:nvCxnSpPr>
          <p:cNvPr id="130" name="接點: 肘形 129">
            <a:extLst>
              <a:ext uri="{FF2B5EF4-FFF2-40B4-BE49-F238E27FC236}">
                <a16:creationId xmlns:a16="http://schemas.microsoft.com/office/drawing/2014/main" id="{A66A2A62-29DD-4822-B8DC-E9390FBC685E}"/>
              </a:ext>
            </a:extLst>
          </p:cNvPr>
          <p:cNvCxnSpPr>
            <a:cxnSpLocks/>
          </p:cNvCxnSpPr>
          <p:nvPr/>
        </p:nvCxnSpPr>
        <p:spPr>
          <a:xfrm flipV="1">
            <a:off x="5019535" y="1745908"/>
            <a:ext cx="2169382" cy="12192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矩形 130">
            <a:extLst>
              <a:ext uri="{FF2B5EF4-FFF2-40B4-BE49-F238E27FC236}">
                <a16:creationId xmlns:a16="http://schemas.microsoft.com/office/drawing/2014/main" id="{4373D652-4A8C-4967-B2E5-31D77A1AA0EC}"/>
              </a:ext>
            </a:extLst>
          </p:cNvPr>
          <p:cNvSpPr/>
          <p:nvPr/>
        </p:nvSpPr>
        <p:spPr>
          <a:xfrm>
            <a:off x="2800640" y="2489629"/>
            <a:ext cx="941493" cy="3934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update TLB entry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7207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4" grpId="0" animBg="1"/>
      <p:bldP spid="117" grpId="0"/>
      <p:bldP spid="131" grpId="0" animBg="1"/>
    </p:bldLst>
  </p:timing>
</p:sld>
</file>

<file path=ppt/theme/theme1.xml><?xml version="1.0" encoding="utf-8"?>
<a:theme xmlns:a="http://schemas.openxmlformats.org/drawingml/2006/main" name="hw2-simple-kvstor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標楷體/Time New Roman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16A58B0720929A4AAAA9000A34E7FE0A" ma:contentTypeVersion="10" ma:contentTypeDescription="建立新的文件。" ma:contentTypeScope="" ma:versionID="057f8067c86e8ebaabefa5d7352cc736">
  <xsd:schema xmlns:xsd="http://www.w3.org/2001/XMLSchema" xmlns:xs="http://www.w3.org/2001/XMLSchema" xmlns:p="http://schemas.microsoft.com/office/2006/metadata/properties" xmlns:ns3="69893764-e5c0-4adb-a60f-d16f13677489" targetNamespace="http://schemas.microsoft.com/office/2006/metadata/properties" ma:root="true" ma:fieldsID="8500f2bb7837e30b6a4e10d1774b4378" ns3:_="">
    <xsd:import namespace="69893764-e5c0-4adb-a60f-d16f136774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893764-e5c0-4adb-a60f-d16f136774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2F1AEB-95A5-4A6E-9C57-6EABFE9D0186}">
  <ds:schemaRefs>
    <ds:schemaRef ds:uri="http://purl.org/dc/dcmitype/"/>
    <ds:schemaRef ds:uri="69893764-e5c0-4adb-a60f-d16f13677489"/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209A493-E4CC-4501-9D2F-9CC080C52A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893764-e5c0-4adb-a60f-d16f136774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EA39136-6F8F-4DBE-980A-A4BB917C29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hw2-simple-kvstore</Template>
  <TotalTime>12529</TotalTime>
  <Words>3094</Words>
  <Application>Microsoft Office PowerPoint</Application>
  <PresentationFormat>寬螢幕</PresentationFormat>
  <Paragraphs>1009</Paragraphs>
  <Slides>20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Source Code Pro</vt:lpstr>
      <vt:lpstr>新細明體</vt:lpstr>
      <vt:lpstr>標楷體</vt:lpstr>
      <vt:lpstr>Arial</vt:lpstr>
      <vt:lpstr>Calibri</vt:lpstr>
      <vt:lpstr>Times New Roman</vt:lpstr>
      <vt:lpstr>hw2-simple-kvstore</vt:lpstr>
      <vt:lpstr>OS 2021 Homework 4</vt:lpstr>
      <vt:lpstr>Background-Paging System with Multiple Processes</vt:lpstr>
      <vt:lpstr>Overview-Address Translation</vt:lpstr>
      <vt:lpstr>Overview-Page Fault Handler (1/2)</vt:lpstr>
      <vt:lpstr>Overview-Page Fault Handler (2/2)</vt:lpstr>
      <vt:lpstr>Overview-Allocation Policy (1/2)</vt:lpstr>
      <vt:lpstr>Overview-Allocation Policy (2/2)</vt:lpstr>
      <vt:lpstr>PowerPoint 簡報</vt:lpstr>
      <vt:lpstr>PowerPoint 簡報</vt:lpstr>
      <vt:lpstr>PowerPoint 簡報</vt:lpstr>
      <vt:lpstr>PowerPoint 簡報</vt:lpstr>
      <vt:lpstr>PowerPoint 簡報</vt:lpstr>
      <vt:lpstr>Requirements (1/2)</vt:lpstr>
      <vt:lpstr>Requirements (2/2)</vt:lpstr>
      <vt:lpstr>Requirement-Page Table</vt:lpstr>
      <vt:lpstr>Assumptions</vt:lpstr>
      <vt:lpstr>Input File Format (1/2)</vt:lpstr>
      <vt:lpstr>Input File Format (2/2)</vt:lpstr>
      <vt:lpstr>Output File Format (1/2)</vt:lpstr>
      <vt:lpstr>Output File Format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2021 Homework 4</dc:title>
  <dc:creator>高靖智</dc:creator>
  <cp:lastModifiedBy>高靖智</cp:lastModifiedBy>
  <cp:revision>139</cp:revision>
  <dcterms:created xsi:type="dcterms:W3CDTF">2021-11-14T09:53:08Z</dcterms:created>
  <dcterms:modified xsi:type="dcterms:W3CDTF">2021-12-22T12:37:15Z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0x01010016A58B0720929A4AAAA9000A34E7FE0A</vt:lpwstr>
  </property>
</Properties>
</file>