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77" r:id="rId15"/>
    <p:sldId id="267" r:id="rId16"/>
    <p:sldId id="268" r:id="rId17"/>
    <p:sldId id="269" r:id="rId18"/>
    <p:sldId id="275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ocuments\Results_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esktop\cei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esktop\cei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ocuments\Results_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ocuments\Results_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ocuments\Results_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ocuments\Results_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ocuments\Results_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ocuments\Results_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ocuments\Results_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in\Desktop\ce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Big-Bench regular for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6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dPt>
            <c:idx val="15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dPt>
            <c:idx val="28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dPt>
            <c:idx val="45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xVal>
            <c:numRef>
              <c:f>'Big-Bench regular for '!$B$8:$BB$8</c:f>
              <c:numCache>
                <c:formatCode>General</c:formatCode>
                <c:ptCount val="53"/>
                <c:pt idx="0">
                  <c:v>32</c:v>
                </c:pt>
                <c:pt idx="1">
                  <c:v>40</c:v>
                </c:pt>
                <c:pt idx="2">
                  <c:v>50</c:v>
                </c:pt>
                <c:pt idx="3">
                  <c:v>54</c:v>
                </c:pt>
                <c:pt idx="4">
                  <c:v>55</c:v>
                </c:pt>
                <c:pt idx="5">
                  <c:v>56</c:v>
                </c:pt>
                <c:pt idx="6">
                  <c:v>57</c:v>
                </c:pt>
                <c:pt idx="7">
                  <c:v>58</c:v>
                </c:pt>
                <c:pt idx="8">
                  <c:v>59</c:v>
                </c:pt>
                <c:pt idx="9">
                  <c:v>60</c:v>
                </c:pt>
                <c:pt idx="10">
                  <c:v>65</c:v>
                </c:pt>
                <c:pt idx="11">
                  <c:v>70</c:v>
                </c:pt>
                <c:pt idx="12">
                  <c:v>80</c:v>
                </c:pt>
                <c:pt idx="13">
                  <c:v>90</c:v>
                </c:pt>
                <c:pt idx="14">
                  <c:v>100</c:v>
                </c:pt>
                <c:pt idx="15">
                  <c:v>110</c:v>
                </c:pt>
                <c:pt idx="16">
                  <c:v>111</c:v>
                </c:pt>
                <c:pt idx="17">
                  <c:v>112</c:v>
                </c:pt>
                <c:pt idx="18">
                  <c:v>113</c:v>
                </c:pt>
                <c:pt idx="19">
                  <c:v>114</c:v>
                </c:pt>
                <c:pt idx="20">
                  <c:v>115</c:v>
                </c:pt>
                <c:pt idx="21">
                  <c:v>116</c:v>
                </c:pt>
                <c:pt idx="22">
                  <c:v>117</c:v>
                </c:pt>
                <c:pt idx="23">
                  <c:v>120</c:v>
                </c:pt>
                <c:pt idx="24">
                  <c:v>130</c:v>
                </c:pt>
                <c:pt idx="25">
                  <c:v>140</c:v>
                </c:pt>
                <c:pt idx="26">
                  <c:v>150</c:v>
                </c:pt>
                <c:pt idx="27">
                  <c:v>160</c:v>
                </c:pt>
                <c:pt idx="28">
                  <c:v>165</c:v>
                </c:pt>
                <c:pt idx="29">
                  <c:v>168</c:v>
                </c:pt>
                <c:pt idx="30">
                  <c:v>169</c:v>
                </c:pt>
                <c:pt idx="31">
                  <c:v>170</c:v>
                </c:pt>
                <c:pt idx="32">
                  <c:v>171</c:v>
                </c:pt>
                <c:pt idx="33">
                  <c:v>172</c:v>
                </c:pt>
                <c:pt idx="34">
                  <c:v>173</c:v>
                </c:pt>
                <c:pt idx="35">
                  <c:v>174</c:v>
                </c:pt>
                <c:pt idx="36">
                  <c:v>175</c:v>
                </c:pt>
                <c:pt idx="37">
                  <c:v>180</c:v>
                </c:pt>
                <c:pt idx="38">
                  <c:v>190</c:v>
                </c:pt>
                <c:pt idx="39">
                  <c:v>200</c:v>
                </c:pt>
                <c:pt idx="40">
                  <c:v>210</c:v>
                </c:pt>
                <c:pt idx="41">
                  <c:v>220</c:v>
                </c:pt>
                <c:pt idx="42">
                  <c:v>222</c:v>
                </c:pt>
                <c:pt idx="43">
                  <c:v>224</c:v>
                </c:pt>
                <c:pt idx="44">
                  <c:v>226</c:v>
                </c:pt>
                <c:pt idx="45">
                  <c:v>228</c:v>
                </c:pt>
                <c:pt idx="46">
                  <c:v>229</c:v>
                </c:pt>
                <c:pt idx="47">
                  <c:v>230</c:v>
                </c:pt>
                <c:pt idx="48">
                  <c:v>232</c:v>
                </c:pt>
                <c:pt idx="49">
                  <c:v>234</c:v>
                </c:pt>
                <c:pt idx="50">
                  <c:v>236</c:v>
                </c:pt>
                <c:pt idx="51">
                  <c:v>238</c:v>
                </c:pt>
                <c:pt idx="52">
                  <c:v>240</c:v>
                </c:pt>
              </c:numCache>
            </c:numRef>
          </c:xVal>
          <c:yVal>
            <c:numRef>
              <c:f>'Big-Bench regular for '!$B$11:$BB$11</c:f>
              <c:numCache>
                <c:formatCode>0.00_ </c:formatCode>
                <c:ptCount val="53"/>
                <c:pt idx="0">
                  <c:v>31.784925000000001</c:v>
                </c:pt>
                <c:pt idx="1">
                  <c:v>25.342680000000001</c:v>
                </c:pt>
                <c:pt idx="2">
                  <c:v>20.873725</c:v>
                </c:pt>
                <c:pt idx="3">
                  <c:v>19.081449999999997</c:v>
                </c:pt>
                <c:pt idx="4">
                  <c:v>18.752234999999999</c:v>
                </c:pt>
                <c:pt idx="5">
                  <c:v>18.582825</c:v>
                </c:pt>
                <c:pt idx="6">
                  <c:v>18.211410000000001</c:v>
                </c:pt>
                <c:pt idx="7">
                  <c:v>20.068574999999999</c:v>
                </c:pt>
                <c:pt idx="8">
                  <c:v>19.775174999999997</c:v>
                </c:pt>
                <c:pt idx="9">
                  <c:v>19.456690000000002</c:v>
                </c:pt>
                <c:pt idx="10">
                  <c:v>17.977975000000001</c:v>
                </c:pt>
                <c:pt idx="11">
                  <c:v>16.742035000000001</c:v>
                </c:pt>
                <c:pt idx="12">
                  <c:v>14.8689</c:v>
                </c:pt>
                <c:pt idx="13">
                  <c:v>13.171700000000001</c:v>
                </c:pt>
                <c:pt idx="14">
                  <c:v>12.648440000000001</c:v>
                </c:pt>
                <c:pt idx="15">
                  <c:v>11.600674999999999</c:v>
                </c:pt>
                <c:pt idx="16">
                  <c:v>12.16976</c:v>
                </c:pt>
                <c:pt idx="17">
                  <c:v>11.918495</c:v>
                </c:pt>
                <c:pt idx="18">
                  <c:v>12.017510000000001</c:v>
                </c:pt>
                <c:pt idx="19">
                  <c:v>11.977535</c:v>
                </c:pt>
                <c:pt idx="20">
                  <c:v>13.674344999999999</c:v>
                </c:pt>
                <c:pt idx="21">
                  <c:v>13.589995</c:v>
                </c:pt>
                <c:pt idx="22">
                  <c:v>14.3119</c:v>
                </c:pt>
                <c:pt idx="23">
                  <c:v>13.143515000000001</c:v>
                </c:pt>
                <c:pt idx="24">
                  <c:v>12.22109</c:v>
                </c:pt>
                <c:pt idx="25">
                  <c:v>12.172594999999999</c:v>
                </c:pt>
                <c:pt idx="26">
                  <c:v>11.254695</c:v>
                </c:pt>
                <c:pt idx="27">
                  <c:v>10.198464999999999</c:v>
                </c:pt>
                <c:pt idx="28">
                  <c:v>9.9989640000000009</c:v>
                </c:pt>
                <c:pt idx="29">
                  <c:v>10.843530000000001</c:v>
                </c:pt>
                <c:pt idx="30">
                  <c:v>10.536645</c:v>
                </c:pt>
                <c:pt idx="31">
                  <c:v>10.796199999999999</c:v>
                </c:pt>
                <c:pt idx="32">
                  <c:v>10.635214999999999</c:v>
                </c:pt>
                <c:pt idx="33">
                  <c:v>11.0702</c:v>
                </c:pt>
                <c:pt idx="34">
                  <c:v>11.063614999999999</c:v>
                </c:pt>
                <c:pt idx="35">
                  <c:v>11.002559999999999</c:v>
                </c:pt>
                <c:pt idx="36">
                  <c:v>10.947725</c:v>
                </c:pt>
                <c:pt idx="37">
                  <c:v>10.672975000000001</c:v>
                </c:pt>
                <c:pt idx="38">
                  <c:v>10.155775</c:v>
                </c:pt>
                <c:pt idx="39">
                  <c:v>9.6962904999999999</c:v>
                </c:pt>
                <c:pt idx="40">
                  <c:v>9.2736809999999998</c:v>
                </c:pt>
                <c:pt idx="41">
                  <c:v>8.907292</c:v>
                </c:pt>
                <c:pt idx="42">
                  <c:v>8.8350445000000004</c:v>
                </c:pt>
                <c:pt idx="43">
                  <c:v>8.7635450000000006</c:v>
                </c:pt>
                <c:pt idx="44">
                  <c:v>8.7035204999999998</c:v>
                </c:pt>
                <c:pt idx="45">
                  <c:v>8.645251</c:v>
                </c:pt>
                <c:pt idx="46">
                  <c:v>12.561910000000001</c:v>
                </c:pt>
                <c:pt idx="47">
                  <c:v>12.57897</c:v>
                </c:pt>
                <c:pt idx="48">
                  <c:v>12.472655</c:v>
                </c:pt>
                <c:pt idx="49">
                  <c:v>12.374835000000001</c:v>
                </c:pt>
                <c:pt idx="50">
                  <c:v>12.297979999999999</c:v>
                </c:pt>
                <c:pt idx="51">
                  <c:v>12.184065</c:v>
                </c:pt>
                <c:pt idx="52">
                  <c:v>12.116785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495872"/>
        <c:axId val="1166502400"/>
      </c:scatterChart>
      <c:valAx>
        <c:axId val="1166495872"/>
        <c:scaling>
          <c:logBase val="2"/>
          <c:orientation val="minMax"/>
          <c:max val="256"/>
          <c:min val="3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 of threads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502400"/>
        <c:crosses val="autoZero"/>
        <c:crossBetween val="midCat"/>
      </c:valAx>
      <c:valAx>
        <c:axId val="1166502400"/>
        <c:scaling>
          <c:logBase val="2"/>
          <c:orientation val="minMax"/>
          <c:max val="40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495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PERCENTAGE OF THE</a:t>
            </a:r>
            <a:r>
              <a:rPr lang="en-US" b="1" baseline="0"/>
              <a:t> EXECUTION TIME OF THE DIFFERENT PARTS IN THE TRAINING PROCESS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v>propagation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data!$B$24:$F$24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</c:numCache>
            </c:numRef>
          </c:cat>
          <c:val>
            <c:numRef>
              <c:f>data!$B$28:$F$28</c:f>
              <c:numCache>
                <c:formatCode>General</c:formatCode>
                <c:ptCount val="5"/>
                <c:pt idx="0">
                  <c:v>6.5294600000000003</c:v>
                </c:pt>
                <c:pt idx="1">
                  <c:v>5.2994899999999996</c:v>
                </c:pt>
                <c:pt idx="2">
                  <c:v>5.27562</c:v>
                </c:pt>
                <c:pt idx="3">
                  <c:v>5.3662599999999996</c:v>
                </c:pt>
                <c:pt idx="4">
                  <c:v>4.7154499999999997</c:v>
                </c:pt>
              </c:numCache>
            </c:numRef>
          </c:val>
        </c:ser>
        <c:ser>
          <c:idx val="1"/>
          <c:order val="1"/>
          <c:tx>
            <c:v>backpropagation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data!$B$24:$F$24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</c:numCache>
            </c:numRef>
          </c:cat>
          <c:val>
            <c:numRef>
              <c:f>data!$B$29:$F$29</c:f>
              <c:numCache>
                <c:formatCode>General</c:formatCode>
                <c:ptCount val="5"/>
                <c:pt idx="0">
                  <c:v>1.6920500000000001</c:v>
                </c:pt>
                <c:pt idx="1">
                  <c:v>1.90533</c:v>
                </c:pt>
                <c:pt idx="2">
                  <c:v>2.0619000000000001</c:v>
                </c:pt>
                <c:pt idx="3">
                  <c:v>2.0510299999999999</c:v>
                </c:pt>
                <c:pt idx="4">
                  <c:v>2.0963799999999999</c:v>
                </c:pt>
              </c:numCache>
            </c:numRef>
          </c:val>
        </c:ser>
        <c:ser>
          <c:idx val="2"/>
          <c:order val="2"/>
          <c:tx>
            <c:v>other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data!$B$24:$F$24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</c:numCache>
            </c:numRef>
          </c:cat>
          <c:val>
            <c:numRef>
              <c:f>data!$B$30:$F$30</c:f>
              <c:numCache>
                <c:formatCode>General</c:formatCode>
                <c:ptCount val="5"/>
                <c:pt idx="0">
                  <c:v>1.7310400000000001</c:v>
                </c:pt>
                <c:pt idx="1">
                  <c:v>1.9371900000000011</c:v>
                </c:pt>
                <c:pt idx="2">
                  <c:v>2.2093800000000012</c:v>
                </c:pt>
                <c:pt idx="3">
                  <c:v>2.3003800000000005</c:v>
                </c:pt>
                <c:pt idx="4">
                  <c:v>2.2814300000000012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03276400"/>
        <c:axId val="1303282928"/>
      </c:barChart>
      <c:catAx>
        <c:axId val="130327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3282928"/>
        <c:crosses val="autoZero"/>
        <c:auto val="1"/>
        <c:lblAlgn val="ctr"/>
        <c:lblOffset val="100"/>
        <c:noMultiLvlLbl val="0"/>
      </c:catAx>
      <c:valAx>
        <c:axId val="130328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327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</a:t>
            </a:r>
            <a:r>
              <a:rPr lang="en-US" baseline="0"/>
              <a:t> time of omp_for and omp_single region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para_loop_time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data!$B$24:$F$24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</c:numCache>
            </c:numRef>
          </c:xVal>
          <c:yVal>
            <c:numRef>
              <c:f>data!$B$25:$F$25</c:f>
              <c:numCache>
                <c:formatCode>General</c:formatCode>
                <c:ptCount val="5"/>
                <c:pt idx="0">
                  <c:v>5.4314499999999999</c:v>
                </c:pt>
                <c:pt idx="1">
                  <c:v>4.0588800000000003</c:v>
                </c:pt>
                <c:pt idx="2">
                  <c:v>3.4648099999999999</c:v>
                </c:pt>
                <c:pt idx="3">
                  <c:v>3.4221200000000001</c:v>
                </c:pt>
                <c:pt idx="4">
                  <c:v>2.2484000000000002</c:v>
                </c:pt>
              </c:numCache>
            </c:numRef>
          </c:yVal>
          <c:smooth val="0"/>
        </c:ser>
        <c:ser>
          <c:idx val="1"/>
          <c:order val="1"/>
          <c:tx>
            <c:v>single_time_1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data!$B$24:$F$24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</c:numCache>
            </c:numRef>
          </c:xVal>
          <c:yVal>
            <c:numRef>
              <c:f>data!$B$26:$F$26</c:f>
              <c:numCache>
                <c:formatCode>General</c:formatCode>
                <c:ptCount val="5"/>
                <c:pt idx="0">
                  <c:v>0.32788</c:v>
                </c:pt>
                <c:pt idx="1">
                  <c:v>0.33612500000000001</c:v>
                </c:pt>
                <c:pt idx="2">
                  <c:v>0.49843500000000002</c:v>
                </c:pt>
                <c:pt idx="3">
                  <c:v>0.56686199999999998</c:v>
                </c:pt>
                <c:pt idx="4">
                  <c:v>0.66733799999999999</c:v>
                </c:pt>
              </c:numCache>
            </c:numRef>
          </c:yVal>
          <c:smooth val="0"/>
        </c:ser>
        <c:ser>
          <c:idx val="2"/>
          <c:order val="2"/>
          <c:tx>
            <c:v>single_time_2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data!$B$24:$F$24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</c:numCache>
            </c:numRef>
          </c:xVal>
          <c:yVal>
            <c:numRef>
              <c:f>data!$B$27:$F$27</c:f>
              <c:numCache>
                <c:formatCode>General</c:formatCode>
                <c:ptCount val="5"/>
                <c:pt idx="0">
                  <c:v>0.37065599999999999</c:v>
                </c:pt>
                <c:pt idx="1">
                  <c:v>0.347024</c:v>
                </c:pt>
                <c:pt idx="2">
                  <c:v>0.61927699999999997</c:v>
                </c:pt>
                <c:pt idx="3">
                  <c:v>0.75652200000000003</c:v>
                </c:pt>
                <c:pt idx="4">
                  <c:v>0.95138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3276944"/>
        <c:axId val="1303281296"/>
      </c:scatterChart>
      <c:valAx>
        <c:axId val="130327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</a:t>
                </a:r>
                <a:r>
                  <a:rPr lang="en-US" altLang="zh-CN" baseline="0"/>
                  <a:t> of threads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3281296"/>
        <c:crosses val="autoZero"/>
        <c:crossBetween val="midCat"/>
      </c:valAx>
      <c:valAx>
        <c:axId val="130328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3276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without</a:t>
            </a:r>
            <a:r>
              <a:rPr lang="en-US" baseline="0"/>
              <a:t> schedule and static default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816328581368936"/>
          <c:y val="0.18541275797373358"/>
          <c:w val="0.5162176663866932"/>
          <c:h val="0.61203889734233508"/>
        </c:manualLayout>
      </c:layout>
      <c:scatterChart>
        <c:scatterStyle val="lineMarker"/>
        <c:varyColors val="0"/>
        <c:ser>
          <c:idx val="2"/>
          <c:order val="0"/>
          <c:tx>
            <c:v>without schedule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'irregular for schedule'!$B$42:$AP$42</c:f>
              <c:numCache>
                <c:formatCode>General</c:formatCode>
                <c:ptCount val="41"/>
                <c:pt idx="0">
                  <c:v>50</c:v>
                </c:pt>
                <c:pt idx="1">
                  <c:v>54</c:v>
                </c:pt>
                <c:pt idx="2">
                  <c:v>55</c:v>
                </c:pt>
                <c:pt idx="3">
                  <c:v>56</c:v>
                </c:pt>
                <c:pt idx="4">
                  <c:v>57</c:v>
                </c:pt>
                <c:pt idx="5">
                  <c:v>58</c:v>
                </c:pt>
                <c:pt idx="6">
                  <c:v>59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80</c:v>
                </c:pt>
                <c:pt idx="11">
                  <c:v>90</c:v>
                </c:pt>
                <c:pt idx="12">
                  <c:v>100</c:v>
                </c:pt>
                <c:pt idx="13">
                  <c:v>110</c:v>
                </c:pt>
                <c:pt idx="14">
                  <c:v>111</c:v>
                </c:pt>
                <c:pt idx="15">
                  <c:v>112</c:v>
                </c:pt>
                <c:pt idx="16">
                  <c:v>113</c:v>
                </c:pt>
                <c:pt idx="17">
                  <c:v>114</c:v>
                </c:pt>
                <c:pt idx="18">
                  <c:v>115</c:v>
                </c:pt>
                <c:pt idx="19">
                  <c:v>116</c:v>
                </c:pt>
                <c:pt idx="20">
                  <c:v>117</c:v>
                </c:pt>
                <c:pt idx="21">
                  <c:v>120</c:v>
                </c:pt>
                <c:pt idx="22">
                  <c:v>130</c:v>
                </c:pt>
                <c:pt idx="23">
                  <c:v>140</c:v>
                </c:pt>
                <c:pt idx="24">
                  <c:v>150</c:v>
                </c:pt>
                <c:pt idx="25">
                  <c:v>160</c:v>
                </c:pt>
                <c:pt idx="26">
                  <c:v>165</c:v>
                </c:pt>
                <c:pt idx="27">
                  <c:v>168</c:v>
                </c:pt>
                <c:pt idx="28">
                  <c:v>169</c:v>
                </c:pt>
                <c:pt idx="29">
                  <c:v>170</c:v>
                </c:pt>
                <c:pt idx="30">
                  <c:v>171</c:v>
                </c:pt>
                <c:pt idx="31">
                  <c:v>172</c:v>
                </c:pt>
                <c:pt idx="32">
                  <c:v>173</c:v>
                </c:pt>
                <c:pt idx="33">
                  <c:v>174</c:v>
                </c:pt>
                <c:pt idx="34">
                  <c:v>175</c:v>
                </c:pt>
                <c:pt idx="35">
                  <c:v>180</c:v>
                </c:pt>
                <c:pt idx="36">
                  <c:v>190</c:v>
                </c:pt>
                <c:pt idx="37">
                  <c:v>200</c:v>
                </c:pt>
                <c:pt idx="38">
                  <c:v>210</c:v>
                </c:pt>
                <c:pt idx="39">
                  <c:v>220</c:v>
                </c:pt>
                <c:pt idx="40">
                  <c:v>230</c:v>
                </c:pt>
              </c:numCache>
            </c:numRef>
          </c:xVal>
          <c:yVal>
            <c:numRef>
              <c:f>'irregular for schedule'!$B$43:$AP$43</c:f>
              <c:numCache>
                <c:formatCode>0.00_ </c:formatCode>
                <c:ptCount val="41"/>
                <c:pt idx="0">
                  <c:v>71.42353</c:v>
                </c:pt>
                <c:pt idx="1">
                  <c:v>66.268799999999999</c:v>
                </c:pt>
                <c:pt idx="2">
                  <c:v>65.027699999999996</c:v>
                </c:pt>
                <c:pt idx="3">
                  <c:v>63.86309</c:v>
                </c:pt>
                <c:pt idx="4">
                  <c:v>62.775959999999998</c:v>
                </c:pt>
                <c:pt idx="5">
                  <c:v>62.006749999999997</c:v>
                </c:pt>
                <c:pt idx="6">
                  <c:v>61.189799999999998</c:v>
                </c:pt>
                <c:pt idx="7">
                  <c:v>60.366</c:v>
                </c:pt>
                <c:pt idx="8">
                  <c:v>57.048740000000002</c:v>
                </c:pt>
                <c:pt idx="9">
                  <c:v>53.98827</c:v>
                </c:pt>
                <c:pt idx="10">
                  <c:v>48.714649999999999</c:v>
                </c:pt>
                <c:pt idx="11">
                  <c:v>44.329729999999998</c:v>
                </c:pt>
                <c:pt idx="12">
                  <c:v>40.620669999999997</c:v>
                </c:pt>
                <c:pt idx="13">
                  <c:v>37.502029999999998</c:v>
                </c:pt>
                <c:pt idx="14">
                  <c:v>37.203319999999998</c:v>
                </c:pt>
                <c:pt idx="15">
                  <c:v>36.909010000000002</c:v>
                </c:pt>
                <c:pt idx="16">
                  <c:v>37.147069999999999</c:v>
                </c:pt>
                <c:pt idx="17">
                  <c:v>36.415559999999999</c:v>
                </c:pt>
                <c:pt idx="18">
                  <c:v>36.510779999999997</c:v>
                </c:pt>
                <c:pt idx="19">
                  <c:v>36.641620000000003</c:v>
                </c:pt>
                <c:pt idx="20">
                  <c:v>38.547759999999997</c:v>
                </c:pt>
                <c:pt idx="21">
                  <c:v>35.296280000000003</c:v>
                </c:pt>
                <c:pt idx="22">
                  <c:v>33.669719999999998</c:v>
                </c:pt>
                <c:pt idx="23">
                  <c:v>32.123100000000001</c:v>
                </c:pt>
                <c:pt idx="24">
                  <c:v>30.688739999999999</c:v>
                </c:pt>
                <c:pt idx="25">
                  <c:v>30.473980000000001</c:v>
                </c:pt>
                <c:pt idx="26">
                  <c:v>28.749420000000001</c:v>
                </c:pt>
                <c:pt idx="27">
                  <c:v>28.370049999999999</c:v>
                </c:pt>
                <c:pt idx="28">
                  <c:v>28.26041</c:v>
                </c:pt>
                <c:pt idx="29">
                  <c:v>28.145530000000001</c:v>
                </c:pt>
                <c:pt idx="30">
                  <c:v>28.08653</c:v>
                </c:pt>
                <c:pt idx="31">
                  <c:v>28.308389999999999</c:v>
                </c:pt>
                <c:pt idx="32">
                  <c:v>28.008479999999999</c:v>
                </c:pt>
                <c:pt idx="33">
                  <c:v>27.803149999999999</c:v>
                </c:pt>
                <c:pt idx="34">
                  <c:v>27.72044</c:v>
                </c:pt>
                <c:pt idx="35">
                  <c:v>27.488040000000002</c:v>
                </c:pt>
                <c:pt idx="36">
                  <c:v>26.6694</c:v>
                </c:pt>
                <c:pt idx="37">
                  <c:v>25.971979999999999</c:v>
                </c:pt>
                <c:pt idx="38">
                  <c:v>25.259530000000002</c:v>
                </c:pt>
                <c:pt idx="39">
                  <c:v>24.607530000000001</c:v>
                </c:pt>
                <c:pt idx="40">
                  <c:v>23.947399999999998</c:v>
                </c:pt>
              </c:numCache>
            </c:numRef>
          </c:yVal>
          <c:smooth val="0"/>
        </c:ser>
        <c:ser>
          <c:idx val="1"/>
          <c:order val="1"/>
          <c:tx>
            <c:v>schedule with static default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'irregular for schedule'!$B$46:$S$46</c:f>
              <c:numCache>
                <c:formatCode>General</c:formatCode>
                <c:ptCount val="18"/>
                <c:pt idx="0">
                  <c:v>55</c:v>
                </c:pt>
                <c:pt idx="1">
                  <c:v>56</c:v>
                </c:pt>
                <c:pt idx="2">
                  <c:v>57</c:v>
                </c:pt>
                <c:pt idx="3">
                  <c:v>58</c:v>
                </c:pt>
                <c:pt idx="4">
                  <c:v>110</c:v>
                </c:pt>
                <c:pt idx="5">
                  <c:v>111</c:v>
                </c:pt>
                <c:pt idx="6">
                  <c:v>112</c:v>
                </c:pt>
                <c:pt idx="7">
                  <c:v>114</c:v>
                </c:pt>
                <c:pt idx="8">
                  <c:v>115</c:v>
                </c:pt>
                <c:pt idx="9">
                  <c:v>165</c:v>
                </c:pt>
                <c:pt idx="10">
                  <c:v>168</c:v>
                </c:pt>
                <c:pt idx="11">
                  <c:v>170</c:v>
                </c:pt>
                <c:pt idx="12">
                  <c:v>171</c:v>
                </c:pt>
                <c:pt idx="13">
                  <c:v>172</c:v>
                </c:pt>
                <c:pt idx="14">
                  <c:v>220</c:v>
                </c:pt>
                <c:pt idx="15">
                  <c:v>222</c:v>
                </c:pt>
                <c:pt idx="16">
                  <c:v>225</c:v>
                </c:pt>
                <c:pt idx="17">
                  <c:v>228</c:v>
                </c:pt>
              </c:numCache>
            </c:numRef>
          </c:xVal>
          <c:yVal>
            <c:numRef>
              <c:f>'irregular for schedule'!$B$47:$S$47</c:f>
              <c:numCache>
                <c:formatCode>0.00_ </c:formatCode>
                <c:ptCount val="18"/>
                <c:pt idx="0">
                  <c:v>66.344849999999994</c:v>
                </c:pt>
                <c:pt idx="1">
                  <c:v>65.008279999999999</c:v>
                </c:pt>
                <c:pt idx="2">
                  <c:v>63.885809999999999</c:v>
                </c:pt>
                <c:pt idx="3">
                  <c:v>62.267420000000001</c:v>
                </c:pt>
                <c:pt idx="4">
                  <c:v>38.35427</c:v>
                </c:pt>
                <c:pt idx="5">
                  <c:v>37.208710000000004</c:v>
                </c:pt>
                <c:pt idx="6">
                  <c:v>36.913809999999998</c:v>
                </c:pt>
                <c:pt idx="7">
                  <c:v>36.807279999999999</c:v>
                </c:pt>
                <c:pt idx="8">
                  <c:v>39.07826</c:v>
                </c:pt>
                <c:pt idx="9">
                  <c:v>28.736370000000001</c:v>
                </c:pt>
                <c:pt idx="10">
                  <c:v>28.91929</c:v>
                </c:pt>
                <c:pt idx="11">
                  <c:v>28.147200000000002</c:v>
                </c:pt>
                <c:pt idx="12">
                  <c:v>28.477519999999998</c:v>
                </c:pt>
                <c:pt idx="13">
                  <c:v>28.336939999999998</c:v>
                </c:pt>
                <c:pt idx="14">
                  <c:v>24.64808</c:v>
                </c:pt>
                <c:pt idx="15">
                  <c:v>24.48611</c:v>
                </c:pt>
                <c:pt idx="16">
                  <c:v>24.3246</c:v>
                </c:pt>
                <c:pt idx="17">
                  <c:v>24.141470000000002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494240"/>
        <c:axId val="1166493696"/>
      </c:scatterChart>
      <c:valAx>
        <c:axId val="1166494240"/>
        <c:scaling>
          <c:logBase val="2"/>
          <c:orientation val="minMax"/>
          <c:min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493696"/>
        <c:crosses val="autoZero"/>
        <c:crossBetween val="midCat"/>
      </c:valAx>
      <c:valAx>
        <c:axId val="1166493696"/>
        <c:scaling>
          <c:logBase val="2"/>
          <c:orientation val="minMax"/>
          <c:max val="80"/>
          <c:min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494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57 threads, SIZE of Iteration = 1024*57*6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dynamic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'irregular for schedule'!$B$18:$N$18</c:f>
              <c:numCache>
                <c:formatCode>General</c:formatCode>
                <c:ptCount val="13"/>
                <c:pt idx="0">
                  <c:v>1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1280</c:v>
                </c:pt>
                <c:pt idx="7">
                  <c:v>1600</c:v>
                </c:pt>
                <c:pt idx="8">
                  <c:v>1920</c:v>
                </c:pt>
                <c:pt idx="9">
                  <c:v>2048</c:v>
                </c:pt>
                <c:pt idx="10">
                  <c:v>3072</c:v>
                </c:pt>
                <c:pt idx="11">
                  <c:v>5120</c:v>
                </c:pt>
                <c:pt idx="12">
                  <c:v>6144</c:v>
                </c:pt>
              </c:numCache>
            </c:numRef>
          </c:xVal>
          <c:yVal>
            <c:numRef>
              <c:f>'irregular for schedule'!$B$19:$N$19</c:f>
              <c:numCache>
                <c:formatCode>0.00_ </c:formatCode>
                <c:ptCount val="13"/>
                <c:pt idx="0">
                  <c:v>31.901250000000001</c:v>
                </c:pt>
                <c:pt idx="1">
                  <c:v>32.016559999999998</c:v>
                </c:pt>
                <c:pt idx="2">
                  <c:v>32.252749999999999</c:v>
                </c:pt>
                <c:pt idx="3">
                  <c:v>33.275840000000002</c:v>
                </c:pt>
                <c:pt idx="4">
                  <c:v>34.43121</c:v>
                </c:pt>
                <c:pt idx="5">
                  <c:v>37.103920000000002</c:v>
                </c:pt>
                <c:pt idx="6">
                  <c:v>38.35004</c:v>
                </c:pt>
                <c:pt idx="7">
                  <c:v>40.378169999999997</c:v>
                </c:pt>
                <c:pt idx="8">
                  <c:v>41.754150000000003</c:v>
                </c:pt>
                <c:pt idx="9">
                  <c:v>42.155380000000001</c:v>
                </c:pt>
                <c:pt idx="10">
                  <c:v>47.292659999999998</c:v>
                </c:pt>
                <c:pt idx="11">
                  <c:v>60.195819999999998</c:v>
                </c:pt>
                <c:pt idx="12">
                  <c:v>65.513419999999996</c:v>
                </c:pt>
              </c:numCache>
            </c:numRef>
          </c:yVal>
          <c:smooth val="0"/>
        </c:ser>
        <c:ser>
          <c:idx val="0"/>
          <c:order val="1"/>
          <c:tx>
            <c:v>static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'irregular for schedule'!$B$11:$S$11</c:f>
              <c:numCache>
                <c:formatCode>General</c:formatCode>
                <c:ptCount val="18"/>
                <c:pt idx="0">
                  <c:v>1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320</c:v>
                </c:pt>
                <c:pt idx="5">
                  <c:v>384</c:v>
                </c:pt>
                <c:pt idx="6">
                  <c:v>448</c:v>
                </c:pt>
                <c:pt idx="7">
                  <c:v>512</c:v>
                </c:pt>
                <c:pt idx="8">
                  <c:v>576</c:v>
                </c:pt>
                <c:pt idx="9">
                  <c:v>640</c:v>
                </c:pt>
                <c:pt idx="10">
                  <c:v>768</c:v>
                </c:pt>
                <c:pt idx="11">
                  <c:v>960</c:v>
                </c:pt>
                <c:pt idx="12">
                  <c:v>1024</c:v>
                </c:pt>
                <c:pt idx="13">
                  <c:v>2048</c:v>
                </c:pt>
                <c:pt idx="14">
                  <c:v>3072</c:v>
                </c:pt>
                <c:pt idx="15">
                  <c:v>4096</c:v>
                </c:pt>
                <c:pt idx="16">
                  <c:v>5120</c:v>
                </c:pt>
                <c:pt idx="17">
                  <c:v>6144</c:v>
                </c:pt>
              </c:numCache>
            </c:numRef>
          </c:xVal>
          <c:yVal>
            <c:numRef>
              <c:f>'irregular for schedule'!$B$15:$S$15</c:f>
              <c:numCache>
                <c:formatCode>0.00_ </c:formatCode>
                <c:ptCount val="18"/>
                <c:pt idx="0">
                  <c:v>35.624873333333333</c:v>
                </c:pt>
                <c:pt idx="1">
                  <c:v>35.798546666666674</c:v>
                </c:pt>
                <c:pt idx="2">
                  <c:v>35.526939999999996</c:v>
                </c:pt>
                <c:pt idx="3">
                  <c:v>36.307903333333336</c:v>
                </c:pt>
                <c:pt idx="4">
                  <c:v>35.856326666666668</c:v>
                </c:pt>
                <c:pt idx="5">
                  <c:v>36.079369999999997</c:v>
                </c:pt>
                <c:pt idx="6">
                  <c:v>37.594423333333332</c:v>
                </c:pt>
                <c:pt idx="7">
                  <c:v>37.65305</c:v>
                </c:pt>
                <c:pt idx="8">
                  <c:v>35.429486666666669</c:v>
                </c:pt>
                <c:pt idx="9">
                  <c:v>35.141536666666667</c:v>
                </c:pt>
                <c:pt idx="10">
                  <c:v>36.672100000000007</c:v>
                </c:pt>
                <c:pt idx="11">
                  <c:v>37.172423333333334</c:v>
                </c:pt>
                <c:pt idx="12">
                  <c:v>37.00658</c:v>
                </c:pt>
                <c:pt idx="13">
                  <c:v>42.218559999999997</c:v>
                </c:pt>
                <c:pt idx="14">
                  <c:v>47.403849999999998</c:v>
                </c:pt>
                <c:pt idx="15">
                  <c:v>55.340209999999999</c:v>
                </c:pt>
                <c:pt idx="16">
                  <c:v>60.184170000000002</c:v>
                </c:pt>
                <c:pt idx="17">
                  <c:v>62.906199999999998</c:v>
                </c:pt>
              </c:numCache>
            </c:numRef>
          </c:yVal>
          <c:smooth val="0"/>
        </c:ser>
        <c:ser>
          <c:idx val="2"/>
          <c:order val="2"/>
          <c:tx>
            <c:v>without schedule and static default</c:v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'irregular for schedule'!$B$18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'irregular for schedule'!$D$47</c:f>
              <c:numCache>
                <c:formatCode>0.00_ </c:formatCode>
                <c:ptCount val="1"/>
                <c:pt idx="0">
                  <c:v>63.885809999999999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506752"/>
        <c:axId val="1166504032"/>
      </c:scatterChart>
      <c:valAx>
        <c:axId val="116650675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chunk-size (parameter 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504032"/>
        <c:crosses val="autoZero"/>
        <c:crossBetween val="midCat"/>
      </c:valAx>
      <c:valAx>
        <c:axId val="1166504032"/>
        <c:scaling>
          <c:logBase val="2"/>
          <c:orientation val="minMax"/>
          <c:min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50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228(57*4) threads,</a:t>
            </a:r>
            <a:r>
              <a:rPr lang="en-US" baseline="0"/>
              <a:t> </a:t>
            </a:r>
            <a:r>
              <a:rPr lang="en-US"/>
              <a:t>size of iteration=1024*57*6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415812996875372"/>
          <c:y val="0.27379631748840749"/>
          <c:w val="0.63944154857371871"/>
          <c:h val="0.52601014276750158"/>
        </c:manualLayout>
      </c:layout>
      <c:scatterChart>
        <c:scatterStyle val="lineMarker"/>
        <c:varyColors val="0"/>
        <c:ser>
          <c:idx val="1"/>
          <c:order val="0"/>
          <c:tx>
            <c:v>dynamic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'irregular for schedule'!$B$38:$L$38</c:f>
              <c:numCache>
                <c:formatCode>General</c:formatCode>
                <c:ptCount val="11"/>
                <c:pt idx="0">
                  <c:v>1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3072</c:v>
                </c:pt>
                <c:pt idx="8">
                  <c:v>4096</c:v>
                </c:pt>
                <c:pt idx="9">
                  <c:v>5120</c:v>
                </c:pt>
                <c:pt idx="10">
                  <c:v>6144</c:v>
                </c:pt>
              </c:numCache>
            </c:numRef>
          </c:xVal>
          <c:yVal>
            <c:numRef>
              <c:f>'irregular for schedule'!$B$39:$L$39</c:f>
              <c:numCache>
                <c:formatCode>0.00_ </c:formatCode>
                <c:ptCount val="11"/>
                <c:pt idx="0">
                  <c:v>16.732959999999999</c:v>
                </c:pt>
                <c:pt idx="1">
                  <c:v>17.126090000000001</c:v>
                </c:pt>
                <c:pt idx="2">
                  <c:v>16.875879999999999</c:v>
                </c:pt>
                <c:pt idx="3">
                  <c:v>19.21669</c:v>
                </c:pt>
                <c:pt idx="4">
                  <c:v>21.510400000000001</c:v>
                </c:pt>
                <c:pt idx="5">
                  <c:v>27.82124</c:v>
                </c:pt>
                <c:pt idx="6">
                  <c:v>41.319760000000002</c:v>
                </c:pt>
                <c:pt idx="7">
                  <c:v>63.051499999999997</c:v>
                </c:pt>
                <c:pt idx="8">
                  <c:v>72.966489999999993</c:v>
                </c:pt>
                <c:pt idx="9">
                  <c:v>100.8002</c:v>
                </c:pt>
                <c:pt idx="10">
                  <c:v>111.33280000000001</c:v>
                </c:pt>
              </c:numCache>
            </c:numRef>
          </c:yVal>
          <c:smooth val="0"/>
        </c:ser>
        <c:ser>
          <c:idx val="0"/>
          <c:order val="1"/>
          <c:tx>
            <c:v>static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'irregular for schedule'!$B$34:$L$34</c:f>
              <c:numCache>
                <c:formatCode>General</c:formatCode>
                <c:ptCount val="11"/>
                <c:pt idx="0">
                  <c:v>1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3072</c:v>
                </c:pt>
                <c:pt idx="8">
                  <c:v>4096</c:v>
                </c:pt>
                <c:pt idx="9">
                  <c:v>5120</c:v>
                </c:pt>
                <c:pt idx="10">
                  <c:v>6144</c:v>
                </c:pt>
              </c:numCache>
            </c:numRef>
          </c:xVal>
          <c:yVal>
            <c:numRef>
              <c:f>'irregular for schedule'!$B$35:$L$35</c:f>
              <c:numCache>
                <c:formatCode>0.00_ </c:formatCode>
                <c:ptCount val="11"/>
                <c:pt idx="0">
                  <c:v>16.749420000000001</c:v>
                </c:pt>
                <c:pt idx="1">
                  <c:v>16.848130000000001</c:v>
                </c:pt>
                <c:pt idx="2">
                  <c:v>17.126090000000001</c:v>
                </c:pt>
                <c:pt idx="3">
                  <c:v>18.032299999999999</c:v>
                </c:pt>
                <c:pt idx="4">
                  <c:v>19.227920000000001</c:v>
                </c:pt>
                <c:pt idx="5">
                  <c:v>22.23762</c:v>
                </c:pt>
                <c:pt idx="6">
                  <c:v>28.081379999999999</c:v>
                </c:pt>
                <c:pt idx="7">
                  <c:v>36.814929999999997</c:v>
                </c:pt>
                <c:pt idx="8">
                  <c:v>45.917079999999999</c:v>
                </c:pt>
                <c:pt idx="9">
                  <c:v>54.62444</c:v>
                </c:pt>
                <c:pt idx="10">
                  <c:v>62.995080000000002</c:v>
                </c:pt>
              </c:numCache>
            </c:numRef>
          </c:yVal>
          <c:smooth val="0"/>
        </c:ser>
        <c:ser>
          <c:idx val="2"/>
          <c:order val="2"/>
          <c:tx>
            <c:v>static default</c:v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'irregular for schedule'!$B$34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'irregular for schedule'!$S$47</c:f>
              <c:numCache>
                <c:formatCode>0.00_ </c:formatCode>
                <c:ptCount val="1"/>
                <c:pt idx="0">
                  <c:v>24.141470000000002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499136"/>
        <c:axId val="1166501312"/>
      </c:scatterChart>
      <c:valAx>
        <c:axId val="1166499136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chunk-size (parameter 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501312"/>
        <c:crosses val="autoZero"/>
        <c:crossBetween val="midCat"/>
      </c:valAx>
      <c:valAx>
        <c:axId val="1166501312"/>
        <c:scaling>
          <c:logBase val="2"/>
          <c:orientation val="minMax"/>
          <c:min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499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95996534226412"/>
          <c:y val="0.52505863083834725"/>
          <c:w val="0.17904000437317463"/>
          <c:h val="0.220702074409053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 host static, size of iteration = 1024*57*6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169664360907327"/>
          <c:y val="0.17678330592539643"/>
          <c:w val="0.56520344258904764"/>
          <c:h val="0.63009532327867002"/>
        </c:manualLayout>
      </c:layout>
      <c:scatterChart>
        <c:scatterStyle val="lineMarker"/>
        <c:varyColors val="0"/>
        <c:ser>
          <c:idx val="0"/>
          <c:order val="0"/>
          <c:tx>
            <c:v>6 threads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offload!$B$8:$L$8</c:f>
              <c:numCache>
                <c:formatCode>General</c:formatCode>
                <c:ptCount val="11"/>
                <c:pt idx="0">
                  <c:v>1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3072</c:v>
                </c:pt>
                <c:pt idx="8">
                  <c:v>4096</c:v>
                </c:pt>
                <c:pt idx="9">
                  <c:v>5120</c:v>
                </c:pt>
                <c:pt idx="10">
                  <c:v>6144</c:v>
                </c:pt>
              </c:numCache>
            </c:numRef>
          </c:xVal>
          <c:yVal>
            <c:numRef>
              <c:f>offload!$B$16:$L$16</c:f>
              <c:numCache>
                <c:formatCode>0.00_ </c:formatCode>
                <c:ptCount val="11"/>
                <c:pt idx="0">
                  <c:v>26.326730000000001</c:v>
                </c:pt>
                <c:pt idx="1">
                  <c:v>26.325189999999999</c:v>
                </c:pt>
                <c:pt idx="2">
                  <c:v>26.338000000000001</c:v>
                </c:pt>
                <c:pt idx="3">
                  <c:v>26.39892</c:v>
                </c:pt>
                <c:pt idx="4">
                  <c:v>26.493469999999999</c:v>
                </c:pt>
                <c:pt idx="5">
                  <c:v>26.736910000000002</c:v>
                </c:pt>
                <c:pt idx="6">
                  <c:v>27.05789</c:v>
                </c:pt>
                <c:pt idx="7">
                  <c:v>27.454499999999999</c:v>
                </c:pt>
                <c:pt idx="8">
                  <c:v>27.469639999999998</c:v>
                </c:pt>
                <c:pt idx="9">
                  <c:v>27.920400000000001</c:v>
                </c:pt>
                <c:pt idx="10">
                  <c:v>28.475210000000001</c:v>
                </c:pt>
              </c:numCache>
            </c:numRef>
          </c:yVal>
          <c:smooth val="0"/>
        </c:ser>
        <c:ser>
          <c:idx val="1"/>
          <c:order val="1"/>
          <c:tx>
            <c:v>24 threads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offload!$B$15:$L$15</c:f>
              <c:numCache>
                <c:formatCode>General</c:formatCode>
                <c:ptCount val="11"/>
                <c:pt idx="0">
                  <c:v>1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3072</c:v>
                </c:pt>
                <c:pt idx="8">
                  <c:v>4096</c:v>
                </c:pt>
                <c:pt idx="9">
                  <c:v>5120</c:v>
                </c:pt>
                <c:pt idx="10">
                  <c:v>6144</c:v>
                </c:pt>
              </c:numCache>
            </c:numRef>
          </c:xVal>
          <c:yVal>
            <c:numRef>
              <c:f>offload!$B$24:$L$24</c:f>
              <c:numCache>
                <c:formatCode>0.00_ </c:formatCode>
                <c:ptCount val="11"/>
                <c:pt idx="0">
                  <c:v>13.614660000000001</c:v>
                </c:pt>
                <c:pt idx="1">
                  <c:v>13.611969999999999</c:v>
                </c:pt>
                <c:pt idx="2">
                  <c:v>13.63064</c:v>
                </c:pt>
                <c:pt idx="3">
                  <c:v>13.700049999999999</c:v>
                </c:pt>
                <c:pt idx="4">
                  <c:v>14.00975</c:v>
                </c:pt>
                <c:pt idx="5">
                  <c:v>14.23793</c:v>
                </c:pt>
                <c:pt idx="6">
                  <c:v>14.606909999999999</c:v>
                </c:pt>
                <c:pt idx="7">
                  <c:v>14.77965</c:v>
                </c:pt>
                <c:pt idx="8">
                  <c:v>15.33592</c:v>
                </c:pt>
                <c:pt idx="9">
                  <c:v>15.47592</c:v>
                </c:pt>
                <c:pt idx="10">
                  <c:v>16.17295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500224"/>
        <c:axId val="1166496416"/>
      </c:scatterChart>
      <c:valAx>
        <c:axId val="1166500224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Chunk-size(para 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496416"/>
        <c:crosses val="autoZero"/>
        <c:crossBetween val="midCat"/>
      </c:valAx>
      <c:valAx>
        <c:axId val="1166496416"/>
        <c:scaling>
          <c:logBase val="2"/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500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15754670456404"/>
          <c:y val="0.40307498841210448"/>
          <c:w val="0.19467009682946626"/>
          <c:h val="0.137519059373690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 host dynamic, size of iteration = 1024*57*6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20119712475017"/>
          <c:y val="0.12811506047704657"/>
          <c:w val="0.57825095024113193"/>
          <c:h val="0.62885045145630214"/>
        </c:manualLayout>
      </c:layout>
      <c:scatterChart>
        <c:scatterStyle val="lineMarker"/>
        <c:varyColors val="0"/>
        <c:ser>
          <c:idx val="0"/>
          <c:order val="0"/>
          <c:tx>
            <c:v>6 threads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offload!$B$18:$L$18</c:f>
              <c:numCache>
                <c:formatCode>General</c:formatCode>
                <c:ptCount val="11"/>
                <c:pt idx="0">
                  <c:v>1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3072</c:v>
                </c:pt>
                <c:pt idx="8">
                  <c:v>4096</c:v>
                </c:pt>
                <c:pt idx="9">
                  <c:v>5120</c:v>
                </c:pt>
                <c:pt idx="10">
                  <c:v>6144</c:v>
                </c:pt>
              </c:numCache>
            </c:numRef>
          </c:xVal>
          <c:yVal>
            <c:numRef>
              <c:f>offload!$B$19:$L$19</c:f>
              <c:numCache>
                <c:formatCode>0.00_ </c:formatCode>
                <c:ptCount val="11"/>
                <c:pt idx="0">
                  <c:v>25.989409999999999</c:v>
                </c:pt>
                <c:pt idx="1">
                  <c:v>26.313230000000001</c:v>
                </c:pt>
                <c:pt idx="2">
                  <c:v>26.320889999999999</c:v>
                </c:pt>
                <c:pt idx="3">
                  <c:v>26.002179999999999</c:v>
                </c:pt>
                <c:pt idx="4">
                  <c:v>26.13664</c:v>
                </c:pt>
                <c:pt idx="5">
                  <c:v>26.684090000000001</c:v>
                </c:pt>
                <c:pt idx="6">
                  <c:v>27.06401</c:v>
                </c:pt>
                <c:pt idx="7">
                  <c:v>27.425139999999999</c:v>
                </c:pt>
                <c:pt idx="8">
                  <c:v>27.247430000000001</c:v>
                </c:pt>
                <c:pt idx="9">
                  <c:v>27.763310000000001</c:v>
                </c:pt>
                <c:pt idx="10">
                  <c:v>28.61787</c:v>
                </c:pt>
              </c:numCache>
            </c:numRef>
          </c:yVal>
          <c:smooth val="0"/>
        </c:ser>
        <c:ser>
          <c:idx val="1"/>
          <c:order val="1"/>
          <c:tx>
            <c:v>24 threads</c:v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offload!$B$26:$L$26</c:f>
              <c:numCache>
                <c:formatCode>General</c:formatCode>
                <c:ptCount val="11"/>
                <c:pt idx="0">
                  <c:v>1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3072</c:v>
                </c:pt>
                <c:pt idx="8">
                  <c:v>4096</c:v>
                </c:pt>
                <c:pt idx="9">
                  <c:v>5120</c:v>
                </c:pt>
                <c:pt idx="10">
                  <c:v>6144</c:v>
                </c:pt>
              </c:numCache>
            </c:numRef>
          </c:xVal>
          <c:yVal>
            <c:numRef>
              <c:f>offload!$B$27:$L$27</c:f>
              <c:numCache>
                <c:formatCode>0.00_ </c:formatCode>
                <c:ptCount val="11"/>
                <c:pt idx="0">
                  <c:v>13.59052</c:v>
                </c:pt>
                <c:pt idx="1">
                  <c:v>13.600960000000001</c:v>
                </c:pt>
                <c:pt idx="2">
                  <c:v>13.62946</c:v>
                </c:pt>
                <c:pt idx="3">
                  <c:v>13.749969999999999</c:v>
                </c:pt>
                <c:pt idx="4">
                  <c:v>13.9161</c:v>
                </c:pt>
                <c:pt idx="5">
                  <c:v>14.302569999999999</c:v>
                </c:pt>
                <c:pt idx="6">
                  <c:v>14.809950000000001</c:v>
                </c:pt>
                <c:pt idx="7">
                  <c:v>14.875400000000001</c:v>
                </c:pt>
                <c:pt idx="8">
                  <c:v>15.34295</c:v>
                </c:pt>
                <c:pt idx="9">
                  <c:v>15.55156</c:v>
                </c:pt>
                <c:pt idx="10">
                  <c:v>16.195930000000001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492608"/>
        <c:axId val="1166505664"/>
      </c:scatterChart>
      <c:valAx>
        <c:axId val="1166492608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chunk-size(para 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505664"/>
        <c:crosses val="autoZero"/>
        <c:crossBetween val="midCat"/>
      </c:valAx>
      <c:valAx>
        <c:axId val="1166505664"/>
        <c:scaling>
          <c:logBase val="2"/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492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130522083611764"/>
          <c:y val="0.41700690539836149"/>
          <c:w val="0.17340144869329824"/>
          <c:h val="0.154676027936577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 mic static, 228 threads, size of iteration = 1024*228*4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offload!$C$51:$M$51</c:f>
              <c:numCache>
                <c:formatCode>General</c:formatCode>
                <c:ptCount val="11"/>
                <c:pt idx="0">
                  <c:v>1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  <c:pt idx="6">
                  <c:v>2048</c:v>
                </c:pt>
                <c:pt idx="7">
                  <c:v>3072</c:v>
                </c:pt>
                <c:pt idx="8">
                  <c:v>4096</c:v>
                </c:pt>
                <c:pt idx="9">
                  <c:v>5120</c:v>
                </c:pt>
                <c:pt idx="10">
                  <c:v>6144</c:v>
                </c:pt>
              </c:numCache>
            </c:numRef>
          </c:xVal>
          <c:yVal>
            <c:numRef>
              <c:f>offload!$C$53:$M$53</c:f>
              <c:numCache>
                <c:formatCode>0.00_ </c:formatCode>
                <c:ptCount val="11"/>
                <c:pt idx="0">
                  <c:v>738.34019999999998</c:v>
                </c:pt>
                <c:pt idx="1">
                  <c:v>731.77350000000001</c:v>
                </c:pt>
                <c:pt idx="2">
                  <c:v>733.90260000000001</c:v>
                </c:pt>
                <c:pt idx="3">
                  <c:v>728.96050000000002</c:v>
                </c:pt>
                <c:pt idx="4">
                  <c:v>735.66399999999999</c:v>
                </c:pt>
                <c:pt idx="5">
                  <c:v>729.45209999999997</c:v>
                </c:pt>
                <c:pt idx="6">
                  <c:v>723.83019999999999</c:v>
                </c:pt>
                <c:pt idx="7">
                  <c:v>758.19899999999996</c:v>
                </c:pt>
                <c:pt idx="8">
                  <c:v>700.4538</c:v>
                </c:pt>
                <c:pt idx="9">
                  <c:v>774.89189999999996</c:v>
                </c:pt>
                <c:pt idx="10">
                  <c:v>862.39359999999999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502944"/>
        <c:axId val="1166498048"/>
      </c:scatterChart>
      <c:valAx>
        <c:axId val="1166502944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chunk-size (parameter 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498048"/>
        <c:crosses val="autoZero"/>
        <c:crossBetween val="midCat"/>
      </c:valAx>
      <c:valAx>
        <c:axId val="1166498048"/>
        <c:scaling>
          <c:logBase val="2"/>
          <c:orientation val="minMax"/>
          <c:min val="5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6502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 mic dynamic, 228 threads, size of iteration = 1024*228*4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Pt>
            <c:idx val="5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  <a:effectLst/>
              </c:spPr>
            </c:marker>
            <c:bubble3D val="0"/>
            <c:spPr>
              <a:ln w="22225" cap="rnd">
                <a:solidFill>
                  <a:srgbClr val="FF0000"/>
                </a:solidFill>
                <a:round/>
              </a:ln>
              <a:effectLst/>
            </c:spPr>
          </c:dPt>
          <c:xVal>
            <c:numRef>
              <c:f>offload!$C$45:$V$45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16</c:v>
                </c:pt>
                <c:pt idx="11">
                  <c:v>64</c:v>
                </c:pt>
                <c:pt idx="12">
                  <c:v>256</c:v>
                </c:pt>
                <c:pt idx="13">
                  <c:v>512</c:v>
                </c:pt>
                <c:pt idx="14">
                  <c:v>1024</c:v>
                </c:pt>
                <c:pt idx="15">
                  <c:v>2048</c:v>
                </c:pt>
                <c:pt idx="16">
                  <c:v>3072</c:v>
                </c:pt>
                <c:pt idx="17">
                  <c:v>4096</c:v>
                </c:pt>
                <c:pt idx="18">
                  <c:v>5120</c:v>
                </c:pt>
                <c:pt idx="19">
                  <c:v>6144</c:v>
                </c:pt>
              </c:numCache>
            </c:numRef>
          </c:xVal>
          <c:yVal>
            <c:numRef>
              <c:f>offload!$C$47:$V$47</c:f>
              <c:numCache>
                <c:formatCode>0.00_ </c:formatCode>
                <c:ptCount val="20"/>
                <c:pt idx="0">
                  <c:v>1762.5440000000001</c:v>
                </c:pt>
                <c:pt idx="1">
                  <c:v>850.00789999999995</c:v>
                </c:pt>
                <c:pt idx="2">
                  <c:v>643.5797</c:v>
                </c:pt>
                <c:pt idx="3">
                  <c:v>575.45150000000001</c:v>
                </c:pt>
                <c:pt idx="4">
                  <c:v>528.77409999999998</c:v>
                </c:pt>
                <c:pt idx="5">
                  <c:v>501.3956</c:v>
                </c:pt>
                <c:pt idx="6">
                  <c:v>501.83620000000002</c:v>
                </c:pt>
                <c:pt idx="7">
                  <c:v>502.23160000000001</c:v>
                </c:pt>
                <c:pt idx="8">
                  <c:v>501.59890000000001</c:v>
                </c:pt>
                <c:pt idx="9">
                  <c:v>502.35840000000002</c:v>
                </c:pt>
                <c:pt idx="10">
                  <c:v>501.86529999999999</c:v>
                </c:pt>
                <c:pt idx="11">
                  <c:v>508.40050000000002</c:v>
                </c:pt>
                <c:pt idx="12">
                  <c:v>539.60270000000003</c:v>
                </c:pt>
                <c:pt idx="13">
                  <c:v>557.8931</c:v>
                </c:pt>
                <c:pt idx="14">
                  <c:v>601.21960000000001</c:v>
                </c:pt>
                <c:pt idx="15">
                  <c:v>713.19420000000002</c:v>
                </c:pt>
                <c:pt idx="16">
                  <c:v>921.42139999999995</c:v>
                </c:pt>
                <c:pt idx="17">
                  <c:v>938.37800000000004</c:v>
                </c:pt>
                <c:pt idx="18">
                  <c:v>1169.595</c:v>
                </c:pt>
                <c:pt idx="19">
                  <c:v>1395.527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037472"/>
        <c:axId val="1168044000"/>
      </c:scatterChart>
      <c:valAx>
        <c:axId val="116803747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chunk-size (parameter 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8044000"/>
        <c:crosses val="autoZero"/>
        <c:crossBetween val="midCat"/>
      </c:valAx>
      <c:valAx>
        <c:axId val="1168044000"/>
        <c:scaling>
          <c:logBase val="2"/>
          <c:orientation val="minMax"/>
          <c:min val="25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8037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OF PROPAGATION(PARALLELIZE)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solidFill>
                    <a:schemeClr val="accent2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data!$C$3:$L$3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data!$C$9:$L$9</c:f>
              <c:numCache>
                <c:formatCode>0.00_ </c:formatCode>
                <c:ptCount val="10"/>
                <c:pt idx="0">
                  <c:v>5.563104</c:v>
                </c:pt>
                <c:pt idx="1">
                  <c:v>4.5177759999999996</c:v>
                </c:pt>
                <c:pt idx="2">
                  <c:v>6.0039899999999999</c:v>
                </c:pt>
                <c:pt idx="3">
                  <c:v>5.4532839999999991</c:v>
                </c:pt>
                <c:pt idx="4">
                  <c:v>5.1162739999999998</c:v>
                </c:pt>
                <c:pt idx="5">
                  <c:v>5.2354259999999995</c:v>
                </c:pt>
                <c:pt idx="6">
                  <c:v>5.2202660000000005</c:v>
                </c:pt>
                <c:pt idx="7">
                  <c:v>5.0148299999999999</c:v>
                </c:pt>
                <c:pt idx="8">
                  <c:v>5.0044519999999997</c:v>
                </c:pt>
                <c:pt idx="9">
                  <c:v>4.6679659999999998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98109216"/>
        <c:axId val="1298108672"/>
      </c:scatterChart>
      <c:valAx>
        <c:axId val="1298109216"/>
        <c:scaling>
          <c:logBase val="2"/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8108672"/>
        <c:crosses val="autoZero"/>
        <c:crossBetween val="midCat"/>
      </c:valAx>
      <c:valAx>
        <c:axId val="1298108672"/>
        <c:scaling>
          <c:logBase val="2"/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810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6E20F-3A4C-4CE6-ABB0-1E9B0C0C1DF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3C44BB1-9E85-48AF-B528-302C3A94F305}">
      <dgm:prSet phldrT="[Text]" custT="1"/>
      <dgm:spPr/>
      <dgm:t>
        <a:bodyPr/>
        <a:lstStyle/>
        <a:p>
          <a:r>
            <a:rPr lang="en-US" sz="1900" dirty="0" smtClean="0"/>
            <a:t>PART </a:t>
          </a:r>
          <a:r>
            <a:rPr lang="zh-CN" sz="1600" dirty="0" smtClean="0"/>
            <a:t>Ⅰ</a:t>
          </a:r>
          <a:r>
            <a:rPr lang="en-US" altLang="zh-CN" sz="1800" dirty="0" smtClean="0"/>
            <a:t> (working on mic)</a:t>
          </a:r>
          <a:endParaRPr lang="zh-CN" altLang="en-US" sz="1800" dirty="0"/>
        </a:p>
      </dgm:t>
    </dgm:pt>
    <dgm:pt modelId="{A9394F00-CF85-4C09-A81D-932983F57B31}" type="parTrans" cxnId="{AE9D1D71-2672-494F-8325-19E5BE667517}">
      <dgm:prSet/>
      <dgm:spPr/>
      <dgm:t>
        <a:bodyPr/>
        <a:lstStyle/>
        <a:p>
          <a:endParaRPr lang="zh-CN" altLang="en-US"/>
        </a:p>
      </dgm:t>
    </dgm:pt>
    <dgm:pt modelId="{72D9881A-E106-458C-8D2F-DA759FD91E35}" type="sibTrans" cxnId="{AE9D1D71-2672-494F-8325-19E5BE667517}">
      <dgm:prSet/>
      <dgm:spPr/>
      <dgm:t>
        <a:bodyPr/>
        <a:lstStyle/>
        <a:p>
          <a:endParaRPr lang="zh-CN" altLang="en-US"/>
        </a:p>
      </dgm:t>
    </dgm:pt>
    <dgm:pt modelId="{D1AACA0A-410C-42CF-9FC0-50D6A5541727}">
      <dgm:prSet phldrT="[Text]"/>
      <dgm:spPr/>
      <dgm:t>
        <a:bodyPr/>
        <a:lstStyle/>
        <a:p>
          <a:r>
            <a:rPr lang="en-US" altLang="en-US" dirty="0" smtClean="0"/>
            <a:t>regular for</a:t>
          </a:r>
          <a:endParaRPr lang="zh-CN" altLang="en-US" dirty="0"/>
        </a:p>
      </dgm:t>
    </dgm:pt>
    <dgm:pt modelId="{0CE88A71-F480-461D-B6B8-B558DCB753DA}" type="parTrans" cxnId="{E04D8C77-1DCC-44B5-84DC-6C4D1737420F}">
      <dgm:prSet/>
      <dgm:spPr/>
      <dgm:t>
        <a:bodyPr/>
        <a:lstStyle/>
        <a:p>
          <a:endParaRPr lang="zh-CN" altLang="en-US"/>
        </a:p>
      </dgm:t>
    </dgm:pt>
    <dgm:pt modelId="{17A9F5AB-457B-4A4B-ADFA-369087A15D56}" type="sibTrans" cxnId="{E04D8C77-1DCC-44B5-84DC-6C4D1737420F}">
      <dgm:prSet/>
      <dgm:spPr/>
      <dgm:t>
        <a:bodyPr/>
        <a:lstStyle/>
        <a:p>
          <a:endParaRPr lang="zh-CN" altLang="en-US"/>
        </a:p>
      </dgm:t>
    </dgm:pt>
    <dgm:pt modelId="{0BECADE5-ECCF-4DCD-B695-BE09EB374BB3}">
      <dgm:prSet phldrT="[Text]" custT="1"/>
      <dgm:spPr/>
      <dgm:t>
        <a:bodyPr/>
        <a:lstStyle/>
        <a:p>
          <a:r>
            <a:rPr lang="en-US" altLang="en-US" sz="1900" dirty="0" smtClean="0"/>
            <a:t>PART </a:t>
          </a:r>
          <a:r>
            <a:rPr lang="en-US" altLang="en-US" sz="1600" dirty="0" smtClean="0"/>
            <a:t>Ⅱ</a:t>
          </a:r>
          <a:r>
            <a:rPr lang="en-US" altLang="en-US" sz="1800" dirty="0" smtClean="0"/>
            <a:t> (working on phi-host)</a:t>
          </a:r>
          <a:endParaRPr lang="zh-CN" altLang="en-US" sz="1800" dirty="0" smtClean="0"/>
        </a:p>
      </dgm:t>
    </dgm:pt>
    <dgm:pt modelId="{9C5D6C57-5C3C-4882-A76D-C2A262CD653B}" type="parTrans" cxnId="{041ECA94-DB9A-47D6-BD5E-ACD62298F444}">
      <dgm:prSet/>
      <dgm:spPr/>
      <dgm:t>
        <a:bodyPr/>
        <a:lstStyle/>
        <a:p>
          <a:endParaRPr lang="zh-CN" altLang="en-US"/>
        </a:p>
      </dgm:t>
    </dgm:pt>
    <dgm:pt modelId="{5354DD03-3F08-4F81-86FF-B6253B0E9660}" type="sibTrans" cxnId="{041ECA94-DB9A-47D6-BD5E-ACD62298F444}">
      <dgm:prSet/>
      <dgm:spPr/>
      <dgm:t>
        <a:bodyPr/>
        <a:lstStyle/>
        <a:p>
          <a:endParaRPr lang="zh-CN" altLang="en-US"/>
        </a:p>
      </dgm:t>
    </dgm:pt>
    <dgm:pt modelId="{00CB25B3-4AF8-4F92-8B84-2E02519087F1}">
      <dgm:prSet phldrT="[Text]"/>
      <dgm:spPr/>
      <dgm:t>
        <a:bodyPr/>
        <a:lstStyle/>
        <a:p>
          <a:r>
            <a:rPr lang="en-US" altLang="en-US" dirty="0" smtClean="0"/>
            <a:t>Artificial Neural Network</a:t>
          </a:r>
          <a:endParaRPr lang="zh-CN" altLang="en-US" dirty="0"/>
        </a:p>
      </dgm:t>
    </dgm:pt>
    <dgm:pt modelId="{DDE12687-542E-4A38-9A4D-A1300E0C1FAF}" type="parTrans" cxnId="{C55A5AC3-9506-4469-AB2A-F539E8AD1F48}">
      <dgm:prSet/>
      <dgm:spPr/>
      <dgm:t>
        <a:bodyPr/>
        <a:lstStyle/>
        <a:p>
          <a:endParaRPr lang="zh-CN" altLang="en-US"/>
        </a:p>
      </dgm:t>
    </dgm:pt>
    <dgm:pt modelId="{5357903E-E50D-46EB-A4CA-A66D720BE6BA}" type="sibTrans" cxnId="{C55A5AC3-9506-4469-AB2A-F539E8AD1F48}">
      <dgm:prSet/>
      <dgm:spPr/>
      <dgm:t>
        <a:bodyPr/>
        <a:lstStyle/>
        <a:p>
          <a:endParaRPr lang="zh-CN" altLang="en-US"/>
        </a:p>
      </dgm:t>
    </dgm:pt>
    <dgm:pt modelId="{E26474B6-61B9-4CBA-ABEC-27560E9ACB63}">
      <dgm:prSet phldrT="[Text]"/>
      <dgm:spPr/>
      <dgm:t>
        <a:bodyPr/>
        <a:lstStyle/>
        <a:p>
          <a:r>
            <a:rPr lang="en-US" altLang="zh-CN" dirty="0" smtClean="0"/>
            <a:t>irregular for</a:t>
          </a:r>
          <a:endParaRPr lang="zh-CN" altLang="en-US" dirty="0"/>
        </a:p>
      </dgm:t>
    </dgm:pt>
    <dgm:pt modelId="{32523D44-564A-4380-81FB-F7DF21E83144}" type="parTrans" cxnId="{F7F0A3C9-5C94-4187-9CFA-94AFFE21732A}">
      <dgm:prSet/>
      <dgm:spPr/>
      <dgm:t>
        <a:bodyPr/>
        <a:lstStyle/>
        <a:p>
          <a:endParaRPr lang="zh-CN" altLang="en-US"/>
        </a:p>
      </dgm:t>
    </dgm:pt>
    <dgm:pt modelId="{B4A9A146-44C0-4542-8F2C-1BA2F82B74DC}" type="sibTrans" cxnId="{F7F0A3C9-5C94-4187-9CFA-94AFFE21732A}">
      <dgm:prSet/>
      <dgm:spPr/>
      <dgm:t>
        <a:bodyPr/>
        <a:lstStyle/>
        <a:p>
          <a:endParaRPr lang="zh-CN" altLang="en-US"/>
        </a:p>
      </dgm:t>
    </dgm:pt>
    <dgm:pt modelId="{13E3B03D-00F0-4865-AC7B-5FBAAF91F859}">
      <dgm:prSet phldrT="[Text]"/>
      <dgm:spPr/>
      <dgm:t>
        <a:bodyPr/>
        <a:lstStyle/>
        <a:p>
          <a:r>
            <a:rPr lang="en-US" altLang="zh-CN" dirty="0" smtClean="0"/>
            <a:t>offload</a:t>
          </a:r>
          <a:endParaRPr lang="zh-CN" altLang="en-US" dirty="0"/>
        </a:p>
      </dgm:t>
    </dgm:pt>
    <dgm:pt modelId="{114461DB-3D86-4E6B-9022-353525065CCE}" type="parTrans" cxnId="{270AF902-91E1-4748-BAB4-7F8B1E26ECF1}">
      <dgm:prSet/>
      <dgm:spPr/>
      <dgm:t>
        <a:bodyPr/>
        <a:lstStyle/>
        <a:p>
          <a:endParaRPr lang="zh-CN" altLang="en-US"/>
        </a:p>
      </dgm:t>
    </dgm:pt>
    <dgm:pt modelId="{EFE1AE23-5C22-452E-9ECD-9E2939D0ED37}" type="sibTrans" cxnId="{270AF902-91E1-4748-BAB4-7F8B1E26ECF1}">
      <dgm:prSet/>
      <dgm:spPr/>
      <dgm:t>
        <a:bodyPr/>
        <a:lstStyle/>
        <a:p>
          <a:endParaRPr lang="zh-CN" altLang="en-US"/>
        </a:p>
      </dgm:t>
    </dgm:pt>
    <dgm:pt modelId="{9B588E48-2B27-4310-BAF1-062ED81FF33D}">
      <dgm:prSet phldrT="[Text]"/>
      <dgm:spPr/>
      <dgm:t>
        <a:bodyPr/>
        <a:lstStyle/>
        <a:p>
          <a:r>
            <a:rPr lang="en-US" dirty="0" smtClean="0"/>
            <a:t>Training</a:t>
          </a:r>
          <a:endParaRPr lang="zh-CN" altLang="en-US" dirty="0"/>
        </a:p>
      </dgm:t>
    </dgm:pt>
    <dgm:pt modelId="{AF17DDB9-C0B9-4BED-8D38-C38E089194CB}" type="parTrans" cxnId="{DFAA8BFA-1570-40DF-84FE-6270A224B142}">
      <dgm:prSet/>
      <dgm:spPr/>
      <dgm:t>
        <a:bodyPr/>
        <a:lstStyle/>
        <a:p>
          <a:endParaRPr lang="zh-CN" altLang="en-US"/>
        </a:p>
      </dgm:t>
    </dgm:pt>
    <dgm:pt modelId="{A93B41FD-1DE5-49E7-AF09-EB9B21358D58}" type="sibTrans" cxnId="{DFAA8BFA-1570-40DF-84FE-6270A224B142}">
      <dgm:prSet/>
      <dgm:spPr/>
      <dgm:t>
        <a:bodyPr/>
        <a:lstStyle/>
        <a:p>
          <a:endParaRPr lang="zh-CN" altLang="en-US"/>
        </a:p>
      </dgm:t>
    </dgm:pt>
    <dgm:pt modelId="{D5C2EFFD-AD77-437A-8DA6-32C9F099EC4D}">
      <dgm:prSet phldrT="[Text]"/>
      <dgm:spPr/>
      <dgm:t>
        <a:bodyPr/>
        <a:lstStyle/>
        <a:p>
          <a:r>
            <a:rPr lang="en-US" dirty="0" smtClean="0"/>
            <a:t>Testing</a:t>
          </a:r>
          <a:endParaRPr lang="zh-CN" altLang="en-US" dirty="0"/>
        </a:p>
      </dgm:t>
    </dgm:pt>
    <dgm:pt modelId="{8326350F-793E-40F9-B24B-D4A5409EA877}" type="parTrans" cxnId="{9B07CEF7-5619-4447-A485-2DDF9D6774B0}">
      <dgm:prSet/>
      <dgm:spPr/>
      <dgm:t>
        <a:bodyPr/>
        <a:lstStyle/>
        <a:p>
          <a:endParaRPr lang="zh-CN" altLang="en-US"/>
        </a:p>
      </dgm:t>
    </dgm:pt>
    <dgm:pt modelId="{2AE3C729-8413-44FF-8B81-84A5345C895C}" type="sibTrans" cxnId="{9B07CEF7-5619-4447-A485-2DDF9D6774B0}">
      <dgm:prSet/>
      <dgm:spPr/>
      <dgm:t>
        <a:bodyPr/>
        <a:lstStyle/>
        <a:p>
          <a:endParaRPr lang="zh-CN" altLang="en-US"/>
        </a:p>
      </dgm:t>
    </dgm:pt>
    <dgm:pt modelId="{23E7CB7E-3329-4950-A36F-65C9F36C60AD}">
      <dgm:prSet phldrT="[Text]"/>
      <dgm:spPr/>
      <dgm:t>
        <a:bodyPr/>
        <a:lstStyle/>
        <a:p>
          <a:r>
            <a:rPr lang="en-US" dirty="0" smtClean="0"/>
            <a:t>Parallelization</a:t>
          </a:r>
          <a:endParaRPr lang="zh-CN" altLang="en-US" dirty="0"/>
        </a:p>
      </dgm:t>
    </dgm:pt>
    <dgm:pt modelId="{C776F3B1-84F0-4CFC-8C72-E48159C856EA}" type="parTrans" cxnId="{8B971C0D-79A8-4100-BA16-1641BA1CCABC}">
      <dgm:prSet/>
      <dgm:spPr/>
      <dgm:t>
        <a:bodyPr/>
        <a:lstStyle/>
        <a:p>
          <a:endParaRPr lang="zh-CN" altLang="en-US"/>
        </a:p>
      </dgm:t>
    </dgm:pt>
    <dgm:pt modelId="{3EA3A813-E44A-4736-AE92-679705C826CA}" type="sibTrans" cxnId="{8B971C0D-79A8-4100-BA16-1641BA1CCABC}">
      <dgm:prSet/>
      <dgm:spPr/>
      <dgm:t>
        <a:bodyPr/>
        <a:lstStyle/>
        <a:p>
          <a:endParaRPr lang="zh-CN" altLang="en-US"/>
        </a:p>
      </dgm:t>
    </dgm:pt>
    <dgm:pt modelId="{81585B86-6CC5-45CA-A951-F376D4FF9A34}">
      <dgm:prSet phldrT="[Text]"/>
      <dgm:spPr/>
      <dgm:t>
        <a:bodyPr/>
        <a:lstStyle/>
        <a:p>
          <a:r>
            <a:rPr lang="en-US" dirty="0" smtClean="0"/>
            <a:t>Result</a:t>
          </a:r>
          <a:endParaRPr lang="zh-CN" altLang="en-US" dirty="0"/>
        </a:p>
      </dgm:t>
    </dgm:pt>
    <dgm:pt modelId="{F26AD259-B632-4FDE-9CEA-AED85F745921}" type="parTrans" cxnId="{D2807B25-0D2A-4219-9A6C-20DB3D61A37C}">
      <dgm:prSet/>
      <dgm:spPr/>
      <dgm:t>
        <a:bodyPr/>
        <a:lstStyle/>
        <a:p>
          <a:endParaRPr lang="zh-CN" altLang="en-US"/>
        </a:p>
      </dgm:t>
    </dgm:pt>
    <dgm:pt modelId="{CD6E4CD5-0D2E-453C-B457-00531BEDA41A}" type="sibTrans" cxnId="{D2807B25-0D2A-4219-9A6C-20DB3D61A37C}">
      <dgm:prSet/>
      <dgm:spPr/>
      <dgm:t>
        <a:bodyPr/>
        <a:lstStyle/>
        <a:p>
          <a:endParaRPr lang="zh-CN" altLang="en-US"/>
        </a:p>
      </dgm:t>
    </dgm:pt>
    <dgm:pt modelId="{D2159A6B-678E-4842-B2A8-E0FBAA7F4DA5}" type="pres">
      <dgm:prSet presAssocID="{23D6E20F-3A4C-4CE6-ABB0-1E9B0C0C1DF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73EE35-EB4F-4B5D-9453-1BAECC3A35BE}" type="pres">
      <dgm:prSet presAssocID="{93C44BB1-9E85-48AF-B528-302C3A94F305}" presName="parentLin" presStyleCnt="0"/>
      <dgm:spPr/>
    </dgm:pt>
    <dgm:pt modelId="{D9DB2A36-8DBD-4EE2-8AE2-8A0D66CADE05}" type="pres">
      <dgm:prSet presAssocID="{93C44BB1-9E85-48AF-B528-302C3A94F30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C38BCEE-7513-426C-ADCB-7D3649A11978}" type="pres">
      <dgm:prSet presAssocID="{93C44BB1-9E85-48AF-B528-302C3A94F30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E7A39-2A4D-4E8C-A593-249D64076DA9}" type="pres">
      <dgm:prSet presAssocID="{93C44BB1-9E85-48AF-B528-302C3A94F305}" presName="negativeSpace" presStyleCnt="0"/>
      <dgm:spPr/>
    </dgm:pt>
    <dgm:pt modelId="{5889A718-D18B-4BA1-9574-287DA37AB2A7}" type="pres">
      <dgm:prSet presAssocID="{93C44BB1-9E85-48AF-B528-302C3A94F30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D05A6D-E77D-427B-8C0A-BF1E8799FF5D}" type="pres">
      <dgm:prSet presAssocID="{72D9881A-E106-458C-8D2F-DA759FD91E35}" presName="spaceBetweenRectangles" presStyleCnt="0"/>
      <dgm:spPr/>
    </dgm:pt>
    <dgm:pt modelId="{8CF3385D-9FA2-4572-B242-E45E62A24032}" type="pres">
      <dgm:prSet presAssocID="{0BECADE5-ECCF-4DCD-B695-BE09EB374BB3}" presName="parentLin" presStyleCnt="0"/>
      <dgm:spPr/>
    </dgm:pt>
    <dgm:pt modelId="{D55E1DD9-70E6-4C79-B532-1A0C6859C959}" type="pres">
      <dgm:prSet presAssocID="{0BECADE5-ECCF-4DCD-B695-BE09EB374BB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E336C97-CA1C-4EC3-9A00-A0318D5A3758}" type="pres">
      <dgm:prSet presAssocID="{0BECADE5-ECCF-4DCD-B695-BE09EB374BB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155485-5DE2-45F0-9FDE-F7A3811A6523}" type="pres">
      <dgm:prSet presAssocID="{0BECADE5-ECCF-4DCD-B695-BE09EB374BB3}" presName="negativeSpace" presStyleCnt="0"/>
      <dgm:spPr/>
    </dgm:pt>
    <dgm:pt modelId="{1CD98625-C818-4500-A3C9-10A50B64500D}" type="pres">
      <dgm:prSet presAssocID="{0BECADE5-ECCF-4DCD-B695-BE09EB374BB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9C40DE-C438-4E3D-9D0D-D76DE2E2545A}" type="presOf" srcId="{9B588E48-2B27-4310-BAF1-062ED81FF33D}" destId="{1CD98625-C818-4500-A3C9-10A50B64500D}" srcOrd="0" destOrd="1" presId="urn:microsoft.com/office/officeart/2005/8/layout/list1"/>
    <dgm:cxn modelId="{EB25ADE7-5B95-4D38-A8F6-7D55EA91C7A5}" type="presOf" srcId="{0BECADE5-ECCF-4DCD-B695-BE09EB374BB3}" destId="{EE336C97-CA1C-4EC3-9A00-A0318D5A3758}" srcOrd="1" destOrd="0" presId="urn:microsoft.com/office/officeart/2005/8/layout/list1"/>
    <dgm:cxn modelId="{07AC0921-3B6F-45D8-99FB-E9782FC6CF8E}" type="presOf" srcId="{23D6E20F-3A4C-4CE6-ABB0-1E9B0C0C1DFA}" destId="{D2159A6B-678E-4842-B2A8-E0FBAA7F4DA5}" srcOrd="0" destOrd="0" presId="urn:microsoft.com/office/officeart/2005/8/layout/list1"/>
    <dgm:cxn modelId="{C55A5AC3-9506-4469-AB2A-F539E8AD1F48}" srcId="{0BECADE5-ECCF-4DCD-B695-BE09EB374BB3}" destId="{00CB25B3-4AF8-4F92-8B84-2E02519087F1}" srcOrd="0" destOrd="0" parTransId="{DDE12687-542E-4A38-9A4D-A1300E0C1FAF}" sibTransId="{5357903E-E50D-46EB-A4CA-A66D720BE6BA}"/>
    <dgm:cxn modelId="{041ECA94-DB9A-47D6-BD5E-ACD62298F444}" srcId="{23D6E20F-3A4C-4CE6-ABB0-1E9B0C0C1DFA}" destId="{0BECADE5-ECCF-4DCD-B695-BE09EB374BB3}" srcOrd="1" destOrd="0" parTransId="{9C5D6C57-5C3C-4882-A76D-C2A262CD653B}" sibTransId="{5354DD03-3F08-4F81-86FF-B6253B0E9660}"/>
    <dgm:cxn modelId="{270AF902-91E1-4748-BAB4-7F8B1E26ECF1}" srcId="{93C44BB1-9E85-48AF-B528-302C3A94F305}" destId="{13E3B03D-00F0-4865-AC7B-5FBAAF91F859}" srcOrd="2" destOrd="0" parTransId="{114461DB-3D86-4E6B-9022-353525065CCE}" sibTransId="{EFE1AE23-5C22-452E-9ECD-9E2939D0ED37}"/>
    <dgm:cxn modelId="{C9C66E8C-0D1A-4CA9-9FF3-B104C177CDE1}" type="presOf" srcId="{93C44BB1-9E85-48AF-B528-302C3A94F305}" destId="{D9DB2A36-8DBD-4EE2-8AE2-8A0D66CADE05}" srcOrd="0" destOrd="0" presId="urn:microsoft.com/office/officeart/2005/8/layout/list1"/>
    <dgm:cxn modelId="{8B971C0D-79A8-4100-BA16-1641BA1CCABC}" srcId="{0BECADE5-ECCF-4DCD-B695-BE09EB374BB3}" destId="{23E7CB7E-3329-4950-A36F-65C9F36C60AD}" srcOrd="3" destOrd="0" parTransId="{C776F3B1-84F0-4CFC-8C72-E48159C856EA}" sibTransId="{3EA3A813-E44A-4736-AE92-679705C826CA}"/>
    <dgm:cxn modelId="{5EFBA27C-E0CD-44B6-8FA8-AD4F3F26485E}" type="presOf" srcId="{00CB25B3-4AF8-4F92-8B84-2E02519087F1}" destId="{1CD98625-C818-4500-A3C9-10A50B64500D}" srcOrd="0" destOrd="0" presId="urn:microsoft.com/office/officeart/2005/8/layout/list1"/>
    <dgm:cxn modelId="{82850082-D8D3-4355-BF01-10DC17929952}" type="presOf" srcId="{81585B86-6CC5-45CA-A951-F376D4FF9A34}" destId="{1CD98625-C818-4500-A3C9-10A50B64500D}" srcOrd="0" destOrd="4" presId="urn:microsoft.com/office/officeart/2005/8/layout/list1"/>
    <dgm:cxn modelId="{862B7C7E-0300-4278-9869-94D9A4682D03}" type="presOf" srcId="{D1AACA0A-410C-42CF-9FC0-50D6A5541727}" destId="{5889A718-D18B-4BA1-9574-287DA37AB2A7}" srcOrd="0" destOrd="0" presId="urn:microsoft.com/office/officeart/2005/8/layout/list1"/>
    <dgm:cxn modelId="{30C6B765-5BD7-47BD-9899-32AA8E47146B}" type="presOf" srcId="{0BECADE5-ECCF-4DCD-B695-BE09EB374BB3}" destId="{D55E1DD9-70E6-4C79-B532-1A0C6859C959}" srcOrd="0" destOrd="0" presId="urn:microsoft.com/office/officeart/2005/8/layout/list1"/>
    <dgm:cxn modelId="{1E0D5144-2418-447C-B4D3-5060012182A0}" type="presOf" srcId="{D5C2EFFD-AD77-437A-8DA6-32C9F099EC4D}" destId="{1CD98625-C818-4500-A3C9-10A50B64500D}" srcOrd="0" destOrd="2" presId="urn:microsoft.com/office/officeart/2005/8/layout/list1"/>
    <dgm:cxn modelId="{F7F0A3C9-5C94-4187-9CFA-94AFFE21732A}" srcId="{93C44BB1-9E85-48AF-B528-302C3A94F305}" destId="{E26474B6-61B9-4CBA-ABEC-27560E9ACB63}" srcOrd="1" destOrd="0" parTransId="{32523D44-564A-4380-81FB-F7DF21E83144}" sibTransId="{B4A9A146-44C0-4542-8F2C-1BA2F82B74DC}"/>
    <dgm:cxn modelId="{AE9D1D71-2672-494F-8325-19E5BE667517}" srcId="{23D6E20F-3A4C-4CE6-ABB0-1E9B0C0C1DFA}" destId="{93C44BB1-9E85-48AF-B528-302C3A94F305}" srcOrd="0" destOrd="0" parTransId="{A9394F00-CF85-4C09-A81D-932983F57B31}" sibTransId="{72D9881A-E106-458C-8D2F-DA759FD91E35}"/>
    <dgm:cxn modelId="{4E62A5F2-C3B8-49A1-8200-73B0B7FCAFD7}" type="presOf" srcId="{23E7CB7E-3329-4950-A36F-65C9F36C60AD}" destId="{1CD98625-C818-4500-A3C9-10A50B64500D}" srcOrd="0" destOrd="3" presId="urn:microsoft.com/office/officeart/2005/8/layout/list1"/>
    <dgm:cxn modelId="{DFAA8BFA-1570-40DF-84FE-6270A224B142}" srcId="{0BECADE5-ECCF-4DCD-B695-BE09EB374BB3}" destId="{9B588E48-2B27-4310-BAF1-062ED81FF33D}" srcOrd="1" destOrd="0" parTransId="{AF17DDB9-C0B9-4BED-8D38-C38E089194CB}" sibTransId="{A93B41FD-1DE5-49E7-AF09-EB9B21358D58}"/>
    <dgm:cxn modelId="{E04D8C77-1DCC-44B5-84DC-6C4D1737420F}" srcId="{93C44BB1-9E85-48AF-B528-302C3A94F305}" destId="{D1AACA0A-410C-42CF-9FC0-50D6A5541727}" srcOrd="0" destOrd="0" parTransId="{0CE88A71-F480-461D-B6B8-B558DCB753DA}" sibTransId="{17A9F5AB-457B-4A4B-ADFA-369087A15D56}"/>
    <dgm:cxn modelId="{C44A5109-5DB5-4045-A4B3-173E5B246557}" type="presOf" srcId="{E26474B6-61B9-4CBA-ABEC-27560E9ACB63}" destId="{5889A718-D18B-4BA1-9574-287DA37AB2A7}" srcOrd="0" destOrd="1" presId="urn:microsoft.com/office/officeart/2005/8/layout/list1"/>
    <dgm:cxn modelId="{8823AE03-B3AF-4458-B662-0DE0BECCC112}" type="presOf" srcId="{13E3B03D-00F0-4865-AC7B-5FBAAF91F859}" destId="{5889A718-D18B-4BA1-9574-287DA37AB2A7}" srcOrd="0" destOrd="2" presId="urn:microsoft.com/office/officeart/2005/8/layout/list1"/>
    <dgm:cxn modelId="{75B3195F-C6B2-4D0D-A2A1-1581A0456372}" type="presOf" srcId="{93C44BB1-9E85-48AF-B528-302C3A94F305}" destId="{8C38BCEE-7513-426C-ADCB-7D3649A11978}" srcOrd="1" destOrd="0" presId="urn:microsoft.com/office/officeart/2005/8/layout/list1"/>
    <dgm:cxn modelId="{D2807B25-0D2A-4219-9A6C-20DB3D61A37C}" srcId="{0BECADE5-ECCF-4DCD-B695-BE09EB374BB3}" destId="{81585B86-6CC5-45CA-A951-F376D4FF9A34}" srcOrd="4" destOrd="0" parTransId="{F26AD259-B632-4FDE-9CEA-AED85F745921}" sibTransId="{CD6E4CD5-0D2E-453C-B457-00531BEDA41A}"/>
    <dgm:cxn modelId="{9B07CEF7-5619-4447-A485-2DDF9D6774B0}" srcId="{0BECADE5-ECCF-4DCD-B695-BE09EB374BB3}" destId="{D5C2EFFD-AD77-437A-8DA6-32C9F099EC4D}" srcOrd="2" destOrd="0" parTransId="{8326350F-793E-40F9-B24B-D4A5409EA877}" sibTransId="{2AE3C729-8413-44FF-8B81-84A5345C895C}"/>
    <dgm:cxn modelId="{4BFF398C-A5EE-40E9-AF9C-B59F11364405}" type="presParOf" srcId="{D2159A6B-678E-4842-B2A8-E0FBAA7F4DA5}" destId="{B973EE35-EB4F-4B5D-9453-1BAECC3A35BE}" srcOrd="0" destOrd="0" presId="urn:microsoft.com/office/officeart/2005/8/layout/list1"/>
    <dgm:cxn modelId="{D33D8BD3-145C-4CA5-B9F1-65716B538492}" type="presParOf" srcId="{B973EE35-EB4F-4B5D-9453-1BAECC3A35BE}" destId="{D9DB2A36-8DBD-4EE2-8AE2-8A0D66CADE05}" srcOrd="0" destOrd="0" presId="urn:microsoft.com/office/officeart/2005/8/layout/list1"/>
    <dgm:cxn modelId="{CA4BF8F5-B93E-4CD5-AE28-8F01A8CDD98E}" type="presParOf" srcId="{B973EE35-EB4F-4B5D-9453-1BAECC3A35BE}" destId="{8C38BCEE-7513-426C-ADCB-7D3649A11978}" srcOrd="1" destOrd="0" presId="urn:microsoft.com/office/officeart/2005/8/layout/list1"/>
    <dgm:cxn modelId="{3577E2CA-B83A-4840-B7D6-8DEA96D44AEE}" type="presParOf" srcId="{D2159A6B-678E-4842-B2A8-E0FBAA7F4DA5}" destId="{1F9E7A39-2A4D-4E8C-A593-249D64076DA9}" srcOrd="1" destOrd="0" presId="urn:microsoft.com/office/officeart/2005/8/layout/list1"/>
    <dgm:cxn modelId="{B52BE468-0616-4697-BF54-8965EC16F450}" type="presParOf" srcId="{D2159A6B-678E-4842-B2A8-E0FBAA7F4DA5}" destId="{5889A718-D18B-4BA1-9574-287DA37AB2A7}" srcOrd="2" destOrd="0" presId="urn:microsoft.com/office/officeart/2005/8/layout/list1"/>
    <dgm:cxn modelId="{09A7ED6A-C398-446C-96C0-2982AE75B434}" type="presParOf" srcId="{D2159A6B-678E-4842-B2A8-E0FBAA7F4DA5}" destId="{B7D05A6D-E77D-427B-8C0A-BF1E8799FF5D}" srcOrd="3" destOrd="0" presId="urn:microsoft.com/office/officeart/2005/8/layout/list1"/>
    <dgm:cxn modelId="{66D88DAD-AACD-4F4E-B1F7-8B8DD99F084C}" type="presParOf" srcId="{D2159A6B-678E-4842-B2A8-E0FBAA7F4DA5}" destId="{8CF3385D-9FA2-4572-B242-E45E62A24032}" srcOrd="4" destOrd="0" presId="urn:microsoft.com/office/officeart/2005/8/layout/list1"/>
    <dgm:cxn modelId="{CC02793A-A9DA-4DEE-BCB1-ED8AD2E72386}" type="presParOf" srcId="{8CF3385D-9FA2-4572-B242-E45E62A24032}" destId="{D55E1DD9-70E6-4C79-B532-1A0C6859C959}" srcOrd="0" destOrd="0" presId="urn:microsoft.com/office/officeart/2005/8/layout/list1"/>
    <dgm:cxn modelId="{7AEAB770-CC09-482D-963E-B4B8C178B42C}" type="presParOf" srcId="{8CF3385D-9FA2-4572-B242-E45E62A24032}" destId="{EE336C97-CA1C-4EC3-9A00-A0318D5A3758}" srcOrd="1" destOrd="0" presId="urn:microsoft.com/office/officeart/2005/8/layout/list1"/>
    <dgm:cxn modelId="{ED813260-D6E1-4293-AFBD-4983C576F9BE}" type="presParOf" srcId="{D2159A6B-678E-4842-B2A8-E0FBAA7F4DA5}" destId="{BA155485-5DE2-45F0-9FDE-F7A3811A6523}" srcOrd="5" destOrd="0" presId="urn:microsoft.com/office/officeart/2005/8/layout/list1"/>
    <dgm:cxn modelId="{26AB26BD-3A10-4FA0-AF24-9E885F4B3773}" type="presParOf" srcId="{D2159A6B-678E-4842-B2A8-E0FBAA7F4DA5}" destId="{1CD98625-C818-4500-A3C9-10A50B6450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DB248-668F-4084-BD97-21A9DAAC5126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F736A0A2-5EF3-4DFF-B1E6-6971763BB43B}">
      <dgm:prSet phldrT="[Text]"/>
      <dgm:spPr/>
      <dgm:t>
        <a:bodyPr/>
        <a:lstStyle/>
        <a:p>
          <a:pPr algn="ctr"/>
          <a:r>
            <a:rPr lang="en-US" altLang="zh-CN"/>
            <a:t>200 vectors for testing</a:t>
          </a:r>
          <a:endParaRPr lang="zh-CN" altLang="en-US"/>
        </a:p>
      </dgm:t>
    </dgm:pt>
    <dgm:pt modelId="{D2334D99-0A21-4B09-9322-BBEC3E1E2F67}" type="parTrans" cxnId="{1B3A7851-F34D-4298-B2F5-DE1B406D9A00}">
      <dgm:prSet/>
      <dgm:spPr/>
      <dgm:t>
        <a:bodyPr/>
        <a:lstStyle/>
        <a:p>
          <a:pPr algn="ctr"/>
          <a:endParaRPr lang="zh-CN" altLang="en-US"/>
        </a:p>
      </dgm:t>
    </dgm:pt>
    <dgm:pt modelId="{0AFC0C70-0BB0-485B-AFA2-4FBCF71C0E79}" type="sibTrans" cxnId="{1B3A7851-F34D-4298-B2F5-DE1B406D9A00}">
      <dgm:prSet/>
      <dgm:spPr/>
      <dgm:t>
        <a:bodyPr/>
        <a:lstStyle/>
        <a:p>
          <a:pPr algn="ctr"/>
          <a:endParaRPr lang="zh-CN" altLang="en-US"/>
        </a:p>
      </dgm:t>
    </dgm:pt>
    <dgm:pt modelId="{A2C14CC5-39D5-4830-BCFE-DCE21330C0E7}">
      <dgm:prSet phldrT="[Text]"/>
      <dgm:spPr/>
      <dgm:t>
        <a:bodyPr/>
        <a:lstStyle/>
        <a:p>
          <a:pPr algn="ctr"/>
          <a:r>
            <a:rPr lang="en-US" altLang="zh-CN"/>
            <a:t>200 vectors for training</a:t>
          </a:r>
          <a:endParaRPr lang="zh-CN" altLang="en-US"/>
        </a:p>
      </dgm:t>
    </dgm:pt>
    <dgm:pt modelId="{B9234653-EEB0-495E-891B-F3EFFBF8EE8B}" type="parTrans" cxnId="{49FA27CB-8011-4BFD-9C92-2FFC409123D1}">
      <dgm:prSet/>
      <dgm:spPr/>
      <dgm:t>
        <a:bodyPr/>
        <a:lstStyle/>
        <a:p>
          <a:pPr algn="ctr"/>
          <a:endParaRPr lang="zh-CN" altLang="en-US"/>
        </a:p>
      </dgm:t>
    </dgm:pt>
    <dgm:pt modelId="{C5ED92BE-D183-42A1-9B81-0CB23414595F}" type="sibTrans" cxnId="{49FA27CB-8011-4BFD-9C92-2FFC409123D1}">
      <dgm:prSet/>
      <dgm:spPr/>
      <dgm:t>
        <a:bodyPr/>
        <a:lstStyle/>
        <a:p>
          <a:pPr algn="ctr"/>
          <a:endParaRPr lang="zh-CN" altLang="en-US"/>
        </a:p>
      </dgm:t>
    </dgm:pt>
    <dgm:pt modelId="{0ED78989-1E7B-4262-ADCD-26B48362B027}" type="pres">
      <dgm:prSet presAssocID="{C96DB248-668F-4084-BD97-21A9DAAC5126}" presName="compositeShape" presStyleCnt="0">
        <dgm:presLayoutVars>
          <dgm:chMax val="7"/>
          <dgm:dir/>
          <dgm:resizeHandles val="exact"/>
        </dgm:presLayoutVars>
      </dgm:prSet>
      <dgm:spPr/>
    </dgm:pt>
    <dgm:pt modelId="{C759F06C-0709-40A5-8F2F-5B13C361D8CC}" type="pres">
      <dgm:prSet presAssocID="{C96DB248-668F-4084-BD97-21A9DAAC5126}" presName="wedge1" presStyleLbl="node1" presStyleIdx="0" presStyleCnt="2"/>
      <dgm:spPr/>
      <dgm:t>
        <a:bodyPr/>
        <a:lstStyle/>
        <a:p>
          <a:endParaRPr lang="zh-CN" altLang="en-US"/>
        </a:p>
      </dgm:t>
    </dgm:pt>
    <dgm:pt modelId="{347F7849-2BCD-4099-869C-AE71CB41B210}" type="pres">
      <dgm:prSet presAssocID="{C96DB248-668F-4084-BD97-21A9DAAC5126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BC3A69-AA27-42FE-AE5A-D868CD1AF367}" type="pres">
      <dgm:prSet presAssocID="{C96DB248-668F-4084-BD97-21A9DAAC5126}" presName="wedge2" presStyleLbl="node1" presStyleIdx="1" presStyleCnt="2"/>
      <dgm:spPr/>
      <dgm:t>
        <a:bodyPr/>
        <a:lstStyle/>
        <a:p>
          <a:endParaRPr lang="zh-CN" altLang="en-US"/>
        </a:p>
      </dgm:t>
    </dgm:pt>
    <dgm:pt modelId="{CFA52633-8EDB-435F-84D8-1D51345155D7}" type="pres">
      <dgm:prSet presAssocID="{C96DB248-668F-4084-BD97-21A9DAAC5126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6D5B8C-0A61-4BB2-8317-CABF1F629DB8}" type="presOf" srcId="{A2C14CC5-39D5-4830-BCFE-DCE21330C0E7}" destId="{CFA52633-8EDB-435F-84D8-1D51345155D7}" srcOrd="1" destOrd="0" presId="urn:microsoft.com/office/officeart/2005/8/layout/chart3"/>
    <dgm:cxn modelId="{49FA27CB-8011-4BFD-9C92-2FFC409123D1}" srcId="{C96DB248-668F-4084-BD97-21A9DAAC5126}" destId="{A2C14CC5-39D5-4830-BCFE-DCE21330C0E7}" srcOrd="1" destOrd="0" parTransId="{B9234653-EEB0-495E-891B-F3EFFBF8EE8B}" sibTransId="{C5ED92BE-D183-42A1-9B81-0CB23414595F}"/>
    <dgm:cxn modelId="{B15E953F-F90B-4B06-A833-E06725C2408F}" type="presOf" srcId="{A2C14CC5-39D5-4830-BCFE-DCE21330C0E7}" destId="{31BC3A69-AA27-42FE-AE5A-D868CD1AF367}" srcOrd="0" destOrd="0" presId="urn:microsoft.com/office/officeart/2005/8/layout/chart3"/>
    <dgm:cxn modelId="{AB6C6271-4AE5-48CF-A894-BEA980255142}" type="presOf" srcId="{F736A0A2-5EF3-4DFF-B1E6-6971763BB43B}" destId="{347F7849-2BCD-4099-869C-AE71CB41B210}" srcOrd="1" destOrd="0" presId="urn:microsoft.com/office/officeart/2005/8/layout/chart3"/>
    <dgm:cxn modelId="{156D761B-08B3-4C44-A5EF-372E1FE756A5}" type="presOf" srcId="{C96DB248-668F-4084-BD97-21A9DAAC5126}" destId="{0ED78989-1E7B-4262-ADCD-26B48362B027}" srcOrd="0" destOrd="0" presId="urn:microsoft.com/office/officeart/2005/8/layout/chart3"/>
    <dgm:cxn modelId="{1B3A7851-F34D-4298-B2F5-DE1B406D9A00}" srcId="{C96DB248-668F-4084-BD97-21A9DAAC5126}" destId="{F736A0A2-5EF3-4DFF-B1E6-6971763BB43B}" srcOrd="0" destOrd="0" parTransId="{D2334D99-0A21-4B09-9322-BBEC3E1E2F67}" sibTransId="{0AFC0C70-0BB0-485B-AFA2-4FBCF71C0E79}"/>
    <dgm:cxn modelId="{3649440A-4C27-45D1-A08D-E5AD59DBBFD2}" type="presOf" srcId="{F736A0A2-5EF3-4DFF-B1E6-6971763BB43B}" destId="{C759F06C-0709-40A5-8F2F-5B13C361D8CC}" srcOrd="0" destOrd="0" presId="urn:microsoft.com/office/officeart/2005/8/layout/chart3"/>
    <dgm:cxn modelId="{696A2A11-E2B7-4880-8982-EF0644F001A1}" type="presParOf" srcId="{0ED78989-1E7B-4262-ADCD-26B48362B027}" destId="{C759F06C-0709-40A5-8F2F-5B13C361D8CC}" srcOrd="0" destOrd="0" presId="urn:microsoft.com/office/officeart/2005/8/layout/chart3"/>
    <dgm:cxn modelId="{D850028C-8ECD-4799-86F5-C3B7D68AAAFE}" type="presParOf" srcId="{0ED78989-1E7B-4262-ADCD-26B48362B027}" destId="{347F7849-2BCD-4099-869C-AE71CB41B210}" srcOrd="1" destOrd="0" presId="urn:microsoft.com/office/officeart/2005/8/layout/chart3"/>
    <dgm:cxn modelId="{77092599-DA4E-465D-8DFA-D3244C819831}" type="presParOf" srcId="{0ED78989-1E7B-4262-ADCD-26B48362B027}" destId="{31BC3A69-AA27-42FE-AE5A-D868CD1AF367}" srcOrd="2" destOrd="0" presId="urn:microsoft.com/office/officeart/2005/8/layout/chart3"/>
    <dgm:cxn modelId="{B9300029-3F24-4AA6-9551-DE356F176A56}" type="presParOf" srcId="{0ED78989-1E7B-4262-ADCD-26B48362B027}" destId="{CFA52633-8EDB-435F-84D8-1D51345155D7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E19F1F-FAA3-42E5-9237-A79D5773533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AAEA19F3-2476-4E2D-B53F-E0FA0205C542}">
      <dgm:prSet phldrT="[Text]" custT="1"/>
      <dgm:spPr/>
      <dgm:t>
        <a:bodyPr/>
        <a:lstStyle/>
        <a:p>
          <a:r>
            <a:rPr lang="en-US" altLang="zh-CN" sz="1600" b="1" dirty="0"/>
            <a:t>Pick a input vector in random</a:t>
          </a:r>
          <a:endParaRPr lang="zh-CN" altLang="en-US" sz="1600" b="1" dirty="0"/>
        </a:p>
      </dgm:t>
    </dgm:pt>
    <dgm:pt modelId="{AAB957DF-3248-4D72-B355-541456523090}" type="parTrans" cxnId="{1062128B-DCE1-4380-BDE4-B76D571D7B50}">
      <dgm:prSet/>
      <dgm:spPr/>
      <dgm:t>
        <a:bodyPr/>
        <a:lstStyle/>
        <a:p>
          <a:endParaRPr lang="zh-CN" altLang="en-US"/>
        </a:p>
      </dgm:t>
    </dgm:pt>
    <dgm:pt modelId="{2BF94BA1-78CD-4182-BB17-21E2BDCDE536}" type="sibTrans" cxnId="{1062128B-DCE1-4380-BDE4-B76D571D7B50}">
      <dgm:prSet/>
      <dgm:spPr/>
      <dgm:t>
        <a:bodyPr/>
        <a:lstStyle/>
        <a:p>
          <a:endParaRPr lang="zh-CN" altLang="en-US"/>
        </a:p>
      </dgm:t>
    </dgm:pt>
    <dgm:pt modelId="{AB2C7841-79ED-4BF3-A81C-2A4B605F5FE9}">
      <dgm:prSet phldrT="[Text]" custT="1"/>
      <dgm:spPr/>
      <dgm:t>
        <a:bodyPr/>
        <a:lstStyle/>
        <a:p>
          <a:r>
            <a:rPr lang="en-US" altLang="zh-CN" sz="1600" b="1" dirty="0"/>
            <a:t>Propagation</a:t>
          </a:r>
          <a:endParaRPr lang="zh-CN" altLang="en-US" sz="1600" b="1" dirty="0"/>
        </a:p>
      </dgm:t>
    </dgm:pt>
    <dgm:pt modelId="{9329FA80-8EB5-4237-AF62-C55F6972421A}" type="parTrans" cxnId="{B8F16160-2CE9-4160-B5DF-E87FA4F09CB3}">
      <dgm:prSet/>
      <dgm:spPr/>
      <dgm:t>
        <a:bodyPr/>
        <a:lstStyle/>
        <a:p>
          <a:endParaRPr lang="zh-CN" altLang="en-US"/>
        </a:p>
      </dgm:t>
    </dgm:pt>
    <dgm:pt modelId="{9BE3E46A-52EC-41BE-956D-DDEF386ABCB0}" type="sibTrans" cxnId="{B8F16160-2CE9-4160-B5DF-E87FA4F09CB3}">
      <dgm:prSet/>
      <dgm:spPr/>
      <dgm:t>
        <a:bodyPr/>
        <a:lstStyle/>
        <a:p>
          <a:endParaRPr lang="zh-CN" altLang="en-US"/>
        </a:p>
      </dgm:t>
    </dgm:pt>
    <dgm:pt modelId="{D77A3417-BA85-489F-BD81-3881B61AAFFA}">
      <dgm:prSet phldrT="[Text]" custT="1"/>
      <dgm:spPr/>
      <dgm:t>
        <a:bodyPr/>
        <a:lstStyle/>
        <a:p>
          <a:r>
            <a:rPr lang="en-US" altLang="zh-CN" sz="1600" b="1" dirty="0"/>
            <a:t>Calculate errors</a:t>
          </a:r>
          <a:endParaRPr lang="zh-CN" altLang="en-US" sz="1600" b="1" dirty="0"/>
        </a:p>
      </dgm:t>
    </dgm:pt>
    <dgm:pt modelId="{EADD11B5-CEFF-4B56-9472-8E052BA44407}" type="parTrans" cxnId="{9969B394-ABC2-4534-81A2-85CFF233A0B7}">
      <dgm:prSet/>
      <dgm:spPr/>
      <dgm:t>
        <a:bodyPr/>
        <a:lstStyle/>
        <a:p>
          <a:endParaRPr lang="zh-CN" altLang="en-US"/>
        </a:p>
      </dgm:t>
    </dgm:pt>
    <dgm:pt modelId="{E57ACBBE-CD20-476F-85E9-B3016E4BBF7B}" type="sibTrans" cxnId="{9969B394-ABC2-4534-81A2-85CFF233A0B7}">
      <dgm:prSet/>
      <dgm:spPr/>
      <dgm:t>
        <a:bodyPr/>
        <a:lstStyle/>
        <a:p>
          <a:endParaRPr lang="zh-CN" altLang="en-US"/>
        </a:p>
      </dgm:t>
    </dgm:pt>
    <dgm:pt modelId="{9F2883BB-FACA-43A3-94B1-7D8E3EA834FB}">
      <dgm:prSet phldrT="[Text]" custT="1"/>
      <dgm:spPr/>
      <dgm:t>
        <a:bodyPr/>
        <a:lstStyle/>
        <a:p>
          <a:r>
            <a:rPr lang="en-US" altLang="zh-CN" sz="1600" b="1" dirty="0"/>
            <a:t>Backpropagation</a:t>
          </a:r>
          <a:endParaRPr lang="zh-CN" altLang="en-US" sz="1600" b="1" dirty="0"/>
        </a:p>
      </dgm:t>
    </dgm:pt>
    <dgm:pt modelId="{98936DF4-D1AF-4FA0-B049-01BD339B4AAF}" type="parTrans" cxnId="{6FC83083-7242-4BE4-ACCB-65C4077FB155}">
      <dgm:prSet/>
      <dgm:spPr/>
      <dgm:t>
        <a:bodyPr/>
        <a:lstStyle/>
        <a:p>
          <a:endParaRPr lang="zh-CN" altLang="en-US"/>
        </a:p>
      </dgm:t>
    </dgm:pt>
    <dgm:pt modelId="{E32548E3-C62E-4B5F-85D4-1CD3737A84B6}" type="sibTrans" cxnId="{6FC83083-7242-4BE4-ACCB-65C4077FB155}">
      <dgm:prSet/>
      <dgm:spPr/>
      <dgm:t>
        <a:bodyPr/>
        <a:lstStyle/>
        <a:p>
          <a:endParaRPr lang="zh-CN" altLang="en-US"/>
        </a:p>
      </dgm:t>
    </dgm:pt>
    <dgm:pt modelId="{0AD98D0C-0BFC-49DF-B261-A26DF66857AC}">
      <dgm:prSet phldrT="[Text]" custT="1"/>
      <dgm:spPr/>
      <dgm:t>
        <a:bodyPr/>
        <a:lstStyle/>
        <a:p>
          <a:r>
            <a:rPr lang="en-US" altLang="zh-CN" sz="1600" b="1" dirty="0"/>
            <a:t>Get weights</a:t>
          </a:r>
          <a:endParaRPr lang="zh-CN" altLang="en-US" sz="1600" b="1" dirty="0"/>
        </a:p>
      </dgm:t>
    </dgm:pt>
    <dgm:pt modelId="{5A74DF7D-3D42-47F1-8CD8-A26F4F62D50D}" type="parTrans" cxnId="{D9C53472-8E21-4D79-9FA5-BE2E4256245B}">
      <dgm:prSet/>
      <dgm:spPr/>
      <dgm:t>
        <a:bodyPr/>
        <a:lstStyle/>
        <a:p>
          <a:endParaRPr lang="zh-CN" altLang="en-US"/>
        </a:p>
      </dgm:t>
    </dgm:pt>
    <dgm:pt modelId="{74FB5A79-1F66-4F86-A4C8-C89BC785649A}" type="sibTrans" cxnId="{D9C53472-8E21-4D79-9FA5-BE2E4256245B}">
      <dgm:prSet/>
      <dgm:spPr/>
      <dgm:t>
        <a:bodyPr/>
        <a:lstStyle/>
        <a:p>
          <a:endParaRPr lang="zh-CN" altLang="en-US"/>
        </a:p>
      </dgm:t>
    </dgm:pt>
    <dgm:pt modelId="{A0AD20AE-571F-4E26-B8AD-E891DEC8F97F}" type="pres">
      <dgm:prSet presAssocID="{DCE19F1F-FAA3-42E5-9237-A79D57735339}" presName="CompostProcess" presStyleCnt="0">
        <dgm:presLayoutVars>
          <dgm:dir/>
          <dgm:resizeHandles val="exact"/>
        </dgm:presLayoutVars>
      </dgm:prSet>
      <dgm:spPr/>
    </dgm:pt>
    <dgm:pt modelId="{85B85834-D81E-4435-892B-317576FFA06C}" type="pres">
      <dgm:prSet presAssocID="{DCE19F1F-FAA3-42E5-9237-A79D57735339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5FA96412-329F-4F22-97FF-4579295D682F}" type="pres">
      <dgm:prSet presAssocID="{DCE19F1F-FAA3-42E5-9237-A79D57735339}" presName="linearProcess" presStyleCnt="0"/>
      <dgm:spPr/>
    </dgm:pt>
    <dgm:pt modelId="{0A30821C-25F0-40BE-A92F-626D24361AE4}" type="pres">
      <dgm:prSet presAssocID="{AAEA19F3-2476-4E2D-B53F-E0FA0205C542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8BDA9-5600-4791-8392-C0DD801AA067}" type="pres">
      <dgm:prSet presAssocID="{2BF94BA1-78CD-4182-BB17-21E2BDCDE536}" presName="sibTrans" presStyleCnt="0"/>
      <dgm:spPr/>
    </dgm:pt>
    <dgm:pt modelId="{5B7BCAB5-917E-4A77-9133-2C7A6691B3EF}" type="pres">
      <dgm:prSet presAssocID="{AB2C7841-79ED-4BF3-A81C-2A4B605F5FE9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D6A27-C707-4E76-A498-232BD5E5B404}" type="pres">
      <dgm:prSet presAssocID="{9BE3E46A-52EC-41BE-956D-DDEF386ABCB0}" presName="sibTrans" presStyleCnt="0"/>
      <dgm:spPr/>
    </dgm:pt>
    <dgm:pt modelId="{5AFC2A10-AB45-49BF-A646-3E58850D31DC}" type="pres">
      <dgm:prSet presAssocID="{0AD98D0C-0BFC-49DF-B261-A26DF66857A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23764-86F7-45F1-AEA1-FCB4F02C43BC}" type="pres">
      <dgm:prSet presAssocID="{74FB5A79-1F66-4F86-A4C8-C89BC785649A}" presName="sibTrans" presStyleCnt="0"/>
      <dgm:spPr/>
    </dgm:pt>
    <dgm:pt modelId="{6CFF94AF-730F-437F-B08C-93C51EB29920}" type="pres">
      <dgm:prSet presAssocID="{D77A3417-BA85-489F-BD81-3881B61AAFF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5F9633-4111-4CF2-9A5C-B63DF52CB569}" type="pres">
      <dgm:prSet presAssocID="{E57ACBBE-CD20-476F-85E9-B3016E4BBF7B}" presName="sibTrans" presStyleCnt="0"/>
      <dgm:spPr/>
    </dgm:pt>
    <dgm:pt modelId="{FFBE92B5-E8DE-404A-BEB5-2DA459E7725D}" type="pres">
      <dgm:prSet presAssocID="{9F2883BB-FACA-43A3-94B1-7D8E3EA834FB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E5794B-4987-4F10-8778-8379E581059D}" type="presOf" srcId="{0AD98D0C-0BFC-49DF-B261-A26DF66857AC}" destId="{5AFC2A10-AB45-49BF-A646-3E58850D31DC}" srcOrd="0" destOrd="0" presId="urn:microsoft.com/office/officeart/2005/8/layout/hProcess9"/>
    <dgm:cxn modelId="{D9C53472-8E21-4D79-9FA5-BE2E4256245B}" srcId="{DCE19F1F-FAA3-42E5-9237-A79D57735339}" destId="{0AD98D0C-0BFC-49DF-B261-A26DF66857AC}" srcOrd="2" destOrd="0" parTransId="{5A74DF7D-3D42-47F1-8CD8-A26F4F62D50D}" sibTransId="{74FB5A79-1F66-4F86-A4C8-C89BC785649A}"/>
    <dgm:cxn modelId="{1A5F74CC-CE49-4B20-8AA4-CF0A7910208A}" type="presOf" srcId="{AAEA19F3-2476-4E2D-B53F-E0FA0205C542}" destId="{0A30821C-25F0-40BE-A92F-626D24361AE4}" srcOrd="0" destOrd="0" presId="urn:microsoft.com/office/officeart/2005/8/layout/hProcess9"/>
    <dgm:cxn modelId="{DE8BC4D2-5A2C-4281-850F-B38D5BB418DA}" type="presOf" srcId="{DCE19F1F-FAA3-42E5-9237-A79D57735339}" destId="{A0AD20AE-571F-4E26-B8AD-E891DEC8F97F}" srcOrd="0" destOrd="0" presId="urn:microsoft.com/office/officeart/2005/8/layout/hProcess9"/>
    <dgm:cxn modelId="{A6E984F8-D5AF-435F-A902-BE7D97E162FC}" type="presOf" srcId="{D77A3417-BA85-489F-BD81-3881B61AAFFA}" destId="{6CFF94AF-730F-437F-B08C-93C51EB29920}" srcOrd="0" destOrd="0" presId="urn:microsoft.com/office/officeart/2005/8/layout/hProcess9"/>
    <dgm:cxn modelId="{9969B394-ABC2-4534-81A2-85CFF233A0B7}" srcId="{DCE19F1F-FAA3-42E5-9237-A79D57735339}" destId="{D77A3417-BA85-489F-BD81-3881B61AAFFA}" srcOrd="3" destOrd="0" parTransId="{EADD11B5-CEFF-4B56-9472-8E052BA44407}" sibTransId="{E57ACBBE-CD20-476F-85E9-B3016E4BBF7B}"/>
    <dgm:cxn modelId="{1062128B-DCE1-4380-BDE4-B76D571D7B50}" srcId="{DCE19F1F-FAA3-42E5-9237-A79D57735339}" destId="{AAEA19F3-2476-4E2D-B53F-E0FA0205C542}" srcOrd="0" destOrd="0" parTransId="{AAB957DF-3248-4D72-B355-541456523090}" sibTransId="{2BF94BA1-78CD-4182-BB17-21E2BDCDE536}"/>
    <dgm:cxn modelId="{6FC83083-7242-4BE4-ACCB-65C4077FB155}" srcId="{DCE19F1F-FAA3-42E5-9237-A79D57735339}" destId="{9F2883BB-FACA-43A3-94B1-7D8E3EA834FB}" srcOrd="4" destOrd="0" parTransId="{98936DF4-D1AF-4FA0-B049-01BD339B4AAF}" sibTransId="{E32548E3-C62E-4B5F-85D4-1CD3737A84B6}"/>
    <dgm:cxn modelId="{13438B17-1C6A-4C86-A847-78665384FB07}" type="presOf" srcId="{AB2C7841-79ED-4BF3-A81C-2A4B605F5FE9}" destId="{5B7BCAB5-917E-4A77-9133-2C7A6691B3EF}" srcOrd="0" destOrd="0" presId="urn:microsoft.com/office/officeart/2005/8/layout/hProcess9"/>
    <dgm:cxn modelId="{B8F16160-2CE9-4160-B5DF-E87FA4F09CB3}" srcId="{DCE19F1F-FAA3-42E5-9237-A79D57735339}" destId="{AB2C7841-79ED-4BF3-A81C-2A4B605F5FE9}" srcOrd="1" destOrd="0" parTransId="{9329FA80-8EB5-4237-AF62-C55F6972421A}" sibTransId="{9BE3E46A-52EC-41BE-956D-DDEF386ABCB0}"/>
    <dgm:cxn modelId="{7745A3B8-9879-467B-B56B-8332AE384C3A}" type="presOf" srcId="{9F2883BB-FACA-43A3-94B1-7D8E3EA834FB}" destId="{FFBE92B5-E8DE-404A-BEB5-2DA459E7725D}" srcOrd="0" destOrd="0" presId="urn:microsoft.com/office/officeart/2005/8/layout/hProcess9"/>
    <dgm:cxn modelId="{8DA85DF1-C43B-433E-A60C-FAC4E82581A0}" type="presParOf" srcId="{A0AD20AE-571F-4E26-B8AD-E891DEC8F97F}" destId="{85B85834-D81E-4435-892B-317576FFA06C}" srcOrd="0" destOrd="0" presId="urn:microsoft.com/office/officeart/2005/8/layout/hProcess9"/>
    <dgm:cxn modelId="{3904685F-34D2-4025-B01C-681B10A5F80B}" type="presParOf" srcId="{A0AD20AE-571F-4E26-B8AD-E891DEC8F97F}" destId="{5FA96412-329F-4F22-97FF-4579295D682F}" srcOrd="1" destOrd="0" presId="urn:microsoft.com/office/officeart/2005/8/layout/hProcess9"/>
    <dgm:cxn modelId="{966342E9-2F10-4D3A-84BA-DD0610407BBD}" type="presParOf" srcId="{5FA96412-329F-4F22-97FF-4579295D682F}" destId="{0A30821C-25F0-40BE-A92F-626D24361AE4}" srcOrd="0" destOrd="0" presId="urn:microsoft.com/office/officeart/2005/8/layout/hProcess9"/>
    <dgm:cxn modelId="{9B3A68F2-AAB8-43BE-9546-5C865F1A104D}" type="presParOf" srcId="{5FA96412-329F-4F22-97FF-4579295D682F}" destId="{1428BDA9-5600-4791-8392-C0DD801AA067}" srcOrd="1" destOrd="0" presId="urn:microsoft.com/office/officeart/2005/8/layout/hProcess9"/>
    <dgm:cxn modelId="{A5E09DAE-1E62-4E72-B8E6-1D824160B439}" type="presParOf" srcId="{5FA96412-329F-4F22-97FF-4579295D682F}" destId="{5B7BCAB5-917E-4A77-9133-2C7A6691B3EF}" srcOrd="2" destOrd="0" presId="urn:microsoft.com/office/officeart/2005/8/layout/hProcess9"/>
    <dgm:cxn modelId="{222548CB-B9F2-4612-94D6-CF57E8819C3F}" type="presParOf" srcId="{5FA96412-329F-4F22-97FF-4579295D682F}" destId="{06BD6A27-C707-4E76-A498-232BD5E5B404}" srcOrd="3" destOrd="0" presId="urn:microsoft.com/office/officeart/2005/8/layout/hProcess9"/>
    <dgm:cxn modelId="{B0577505-02CD-42ED-9AA2-25C7F9DE0C53}" type="presParOf" srcId="{5FA96412-329F-4F22-97FF-4579295D682F}" destId="{5AFC2A10-AB45-49BF-A646-3E58850D31DC}" srcOrd="4" destOrd="0" presId="urn:microsoft.com/office/officeart/2005/8/layout/hProcess9"/>
    <dgm:cxn modelId="{BB5F053F-CD34-41DD-B3F1-A02100826CBC}" type="presParOf" srcId="{5FA96412-329F-4F22-97FF-4579295D682F}" destId="{44523764-86F7-45F1-AEA1-FCB4F02C43BC}" srcOrd="5" destOrd="0" presId="urn:microsoft.com/office/officeart/2005/8/layout/hProcess9"/>
    <dgm:cxn modelId="{788280A9-979F-4AE3-B468-92561D80C47A}" type="presParOf" srcId="{5FA96412-329F-4F22-97FF-4579295D682F}" destId="{6CFF94AF-730F-437F-B08C-93C51EB29920}" srcOrd="6" destOrd="0" presId="urn:microsoft.com/office/officeart/2005/8/layout/hProcess9"/>
    <dgm:cxn modelId="{E06B3C61-AAEB-41D5-A06E-DEE1EC389319}" type="presParOf" srcId="{5FA96412-329F-4F22-97FF-4579295D682F}" destId="{515F9633-4111-4CF2-9A5C-B63DF52CB569}" srcOrd="7" destOrd="0" presId="urn:microsoft.com/office/officeart/2005/8/layout/hProcess9"/>
    <dgm:cxn modelId="{F25D46AC-1320-43F0-B218-27FB22BE1407}" type="presParOf" srcId="{5FA96412-329F-4F22-97FF-4579295D682F}" destId="{FFBE92B5-E8DE-404A-BEB5-2DA459E7725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9A718-D18B-4BA1-9574-287DA37AB2A7}">
      <dsp:nvSpPr>
        <dsp:cNvPr id="0" name=""/>
        <dsp:cNvSpPr/>
      </dsp:nvSpPr>
      <dsp:spPr>
        <a:xfrm>
          <a:off x="0" y="344112"/>
          <a:ext cx="9720262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95732" rIns="7544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900" kern="1200" dirty="0" smtClean="0"/>
            <a:t>regular for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irregular for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offload</a:t>
          </a:r>
          <a:endParaRPr lang="zh-CN" altLang="en-US" sz="1900" kern="1200" dirty="0"/>
        </a:p>
      </dsp:txBody>
      <dsp:txXfrm>
        <a:off x="0" y="344112"/>
        <a:ext cx="9720262" cy="1346625"/>
      </dsp:txXfrm>
    </dsp:sp>
    <dsp:sp modelId="{8C38BCEE-7513-426C-ADCB-7D3649A11978}">
      <dsp:nvSpPr>
        <dsp:cNvPr id="0" name=""/>
        <dsp:cNvSpPr/>
      </dsp:nvSpPr>
      <dsp:spPr>
        <a:xfrm>
          <a:off x="486013" y="63672"/>
          <a:ext cx="680418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PART </a:t>
          </a:r>
          <a:r>
            <a:rPr lang="zh-CN" sz="1600" kern="1200" dirty="0" smtClean="0"/>
            <a:t>Ⅰ</a:t>
          </a:r>
          <a:r>
            <a:rPr lang="en-US" altLang="zh-CN" sz="1800" kern="1200" dirty="0" smtClean="0"/>
            <a:t> (working on mic)</a:t>
          </a:r>
          <a:endParaRPr lang="zh-CN" altLang="en-US" sz="1800" kern="1200" dirty="0"/>
        </a:p>
      </dsp:txBody>
      <dsp:txXfrm>
        <a:off x="513393" y="91052"/>
        <a:ext cx="6749423" cy="506120"/>
      </dsp:txXfrm>
    </dsp:sp>
    <dsp:sp modelId="{1CD98625-C818-4500-A3C9-10A50B64500D}">
      <dsp:nvSpPr>
        <dsp:cNvPr id="0" name=""/>
        <dsp:cNvSpPr/>
      </dsp:nvSpPr>
      <dsp:spPr>
        <a:xfrm>
          <a:off x="0" y="2073777"/>
          <a:ext cx="9720262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395732" rIns="7544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900" kern="1200" dirty="0" smtClean="0"/>
            <a:t>Artificial Neural Network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Training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Testing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Parallelization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Result</a:t>
          </a:r>
          <a:endParaRPr lang="zh-CN" altLang="en-US" sz="1900" kern="1200" dirty="0"/>
        </a:p>
      </dsp:txBody>
      <dsp:txXfrm>
        <a:off x="0" y="2073777"/>
        <a:ext cx="9720262" cy="1885275"/>
      </dsp:txXfrm>
    </dsp:sp>
    <dsp:sp modelId="{EE336C97-CA1C-4EC3-9A00-A0318D5A3758}">
      <dsp:nvSpPr>
        <dsp:cNvPr id="0" name=""/>
        <dsp:cNvSpPr/>
      </dsp:nvSpPr>
      <dsp:spPr>
        <a:xfrm>
          <a:off x="486013" y="1793337"/>
          <a:ext cx="6804183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smtClean="0"/>
            <a:t>PART </a:t>
          </a:r>
          <a:r>
            <a:rPr lang="en-US" altLang="en-US" sz="1600" kern="1200" dirty="0" smtClean="0"/>
            <a:t>Ⅱ</a:t>
          </a:r>
          <a:r>
            <a:rPr lang="en-US" altLang="en-US" sz="1800" kern="1200" dirty="0" smtClean="0"/>
            <a:t> (working on phi-host)</a:t>
          </a:r>
          <a:endParaRPr lang="zh-CN" altLang="en-US" sz="1800" kern="1200" dirty="0" smtClean="0"/>
        </a:p>
      </dsp:txBody>
      <dsp:txXfrm>
        <a:off x="513393" y="1820717"/>
        <a:ext cx="6749423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9F06C-0709-40A5-8F2F-5B13C361D8CC}">
      <dsp:nvSpPr>
        <dsp:cNvPr id="0" name=""/>
        <dsp:cNvSpPr/>
      </dsp:nvSpPr>
      <dsp:spPr>
        <a:xfrm>
          <a:off x="727963" y="321817"/>
          <a:ext cx="3379089" cy="3379089"/>
        </a:xfrm>
        <a:prstGeom prst="pie">
          <a:avLst>
            <a:gd name="adj1" fmla="val 16200000"/>
            <a:gd name="adj2" fmla="val 54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/>
            <a:t>200 vectors for testing</a:t>
          </a:r>
          <a:endParaRPr lang="zh-CN" altLang="en-US" sz="2900" kern="1200"/>
        </a:p>
      </dsp:txBody>
      <dsp:txXfrm>
        <a:off x="2417508" y="824658"/>
        <a:ext cx="1186703" cy="2373407"/>
      </dsp:txXfrm>
    </dsp:sp>
    <dsp:sp modelId="{31BC3A69-AA27-42FE-AE5A-D868CD1AF367}">
      <dsp:nvSpPr>
        <dsp:cNvPr id="0" name=""/>
        <dsp:cNvSpPr/>
      </dsp:nvSpPr>
      <dsp:spPr>
        <a:xfrm>
          <a:off x="647509" y="321817"/>
          <a:ext cx="3379089" cy="337908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/>
            <a:t>200 vectors for training</a:t>
          </a:r>
          <a:endParaRPr lang="zh-CN" altLang="en-US" sz="2900" kern="1200"/>
        </a:p>
      </dsp:txBody>
      <dsp:txXfrm>
        <a:off x="1130236" y="824658"/>
        <a:ext cx="1186703" cy="237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85834-D81E-4435-892B-317576FFA06C}">
      <dsp:nvSpPr>
        <dsp:cNvPr id="0" name=""/>
        <dsp:cNvSpPr/>
      </dsp:nvSpPr>
      <dsp:spPr>
        <a:xfrm>
          <a:off x="729019" y="0"/>
          <a:ext cx="8262222" cy="402272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0821C-25F0-40BE-A92F-626D24361AE4}">
      <dsp:nvSpPr>
        <dsp:cNvPr id="0" name=""/>
        <dsp:cNvSpPr/>
      </dsp:nvSpPr>
      <dsp:spPr>
        <a:xfrm>
          <a:off x="2847" y="1206817"/>
          <a:ext cx="1714335" cy="1609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/>
            <a:t>Pick a input vector in random</a:t>
          </a:r>
          <a:endParaRPr lang="zh-CN" altLang="en-US" sz="1600" b="1" kern="1200" dirty="0"/>
        </a:p>
      </dsp:txBody>
      <dsp:txXfrm>
        <a:off x="81396" y="1285366"/>
        <a:ext cx="1557237" cy="1451992"/>
      </dsp:txXfrm>
    </dsp:sp>
    <dsp:sp modelId="{5B7BCAB5-917E-4A77-9133-2C7A6691B3EF}">
      <dsp:nvSpPr>
        <dsp:cNvPr id="0" name=""/>
        <dsp:cNvSpPr/>
      </dsp:nvSpPr>
      <dsp:spPr>
        <a:xfrm>
          <a:off x="2002905" y="1206817"/>
          <a:ext cx="1714335" cy="16090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/>
            <a:t>Propagation</a:t>
          </a:r>
          <a:endParaRPr lang="zh-CN" altLang="en-US" sz="1600" b="1" kern="1200" dirty="0"/>
        </a:p>
      </dsp:txBody>
      <dsp:txXfrm>
        <a:off x="2081454" y="1285366"/>
        <a:ext cx="1557237" cy="1451992"/>
      </dsp:txXfrm>
    </dsp:sp>
    <dsp:sp modelId="{5AFC2A10-AB45-49BF-A646-3E58850D31DC}">
      <dsp:nvSpPr>
        <dsp:cNvPr id="0" name=""/>
        <dsp:cNvSpPr/>
      </dsp:nvSpPr>
      <dsp:spPr>
        <a:xfrm>
          <a:off x="4002963" y="1206817"/>
          <a:ext cx="1714335" cy="16090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/>
            <a:t>Get weights</a:t>
          </a:r>
          <a:endParaRPr lang="zh-CN" altLang="en-US" sz="1600" b="1" kern="1200" dirty="0"/>
        </a:p>
      </dsp:txBody>
      <dsp:txXfrm>
        <a:off x="4081512" y="1285366"/>
        <a:ext cx="1557237" cy="1451992"/>
      </dsp:txXfrm>
    </dsp:sp>
    <dsp:sp modelId="{6CFF94AF-730F-437F-B08C-93C51EB29920}">
      <dsp:nvSpPr>
        <dsp:cNvPr id="0" name=""/>
        <dsp:cNvSpPr/>
      </dsp:nvSpPr>
      <dsp:spPr>
        <a:xfrm>
          <a:off x="6003021" y="1206817"/>
          <a:ext cx="1714335" cy="16090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/>
            <a:t>Calculate errors</a:t>
          </a:r>
          <a:endParaRPr lang="zh-CN" altLang="en-US" sz="1600" b="1" kern="1200" dirty="0"/>
        </a:p>
      </dsp:txBody>
      <dsp:txXfrm>
        <a:off x="6081570" y="1285366"/>
        <a:ext cx="1557237" cy="1451992"/>
      </dsp:txXfrm>
    </dsp:sp>
    <dsp:sp modelId="{FFBE92B5-E8DE-404A-BEB5-2DA459E7725D}">
      <dsp:nvSpPr>
        <dsp:cNvPr id="0" name=""/>
        <dsp:cNvSpPr/>
      </dsp:nvSpPr>
      <dsp:spPr>
        <a:xfrm>
          <a:off x="8003078" y="1206817"/>
          <a:ext cx="1714335" cy="16090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/>
            <a:t>Backpropagation</a:t>
          </a:r>
          <a:endParaRPr lang="zh-CN" altLang="en-US" sz="1600" b="1" kern="1200" dirty="0"/>
        </a:p>
      </dsp:txBody>
      <dsp:txXfrm>
        <a:off x="8081627" y="1285366"/>
        <a:ext cx="1557237" cy="1451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0.37982</cdr:x>
      <cdr:y>0.91589</cdr:y>
    </cdr:from>
    <cdr:to>
      <cdr:x>0.43003</cdr:x>
      <cdr:y>1</cdr:y>
    </cdr:to>
    <cdr:sp macro="" textlink="">
      <cdr:nvSpPr>
        <cdr:cNvPr id="2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593975" y="4565650"/>
          <a:ext cx="342900" cy="25717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</cdr:sp>
  </cdr:relSizeAnchor>
  <cdr:relSizeAnchor xmlns:cdr="http://schemas.openxmlformats.org/drawingml/2006/chartDrawing">
    <cdr:from>
      <cdr:x>0.3076</cdr:x>
      <cdr:y>0.25275</cdr:y>
    </cdr:from>
    <cdr:to>
      <cdr:x>0.36502</cdr:x>
      <cdr:y>0.29686</cdr:y>
    </cdr:to>
    <cdr:sp macro="" textlink="">
      <cdr:nvSpPr>
        <cdr:cNvPr id="3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989925" y="1016758"/>
          <a:ext cx="558137" cy="177422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just">
            <a:spcAft>
              <a:spcPts val="0"/>
            </a:spcAft>
          </a:pPr>
          <a:r>
            <a:rPr lang="en-US" sz="1050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rPr>
            <a:t>57*1</a:t>
          </a:r>
          <a:endParaRPr lang="zh-CN" sz="1050" kern="100" dirty="0">
            <a:effectLst/>
            <a:latin typeface="Calibri" panose="020F0502020204030204" pitchFamily="34" charset="0"/>
            <a:ea typeface="宋体" panose="02010600030101010101" pitchFamily="2" charset="-122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0.58436</cdr:x>
      <cdr:y>0.41645</cdr:y>
    </cdr:from>
    <cdr:to>
      <cdr:x>0.64178</cdr:x>
      <cdr:y>0.46055</cdr:y>
    </cdr:to>
    <cdr:sp macro="" textlink="">
      <cdr:nvSpPr>
        <cdr:cNvPr id="4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680097" y="1675262"/>
          <a:ext cx="558137" cy="177422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just">
            <a:spcAft>
              <a:spcPts val="0"/>
            </a:spcAft>
          </a:pPr>
          <a:r>
            <a:rPr lang="en-US" sz="1050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rPr>
            <a:t>57*2</a:t>
          </a:r>
          <a:endParaRPr lang="zh-CN" sz="1050" kern="100" dirty="0">
            <a:effectLst/>
            <a:latin typeface="Calibri" panose="020F0502020204030204" pitchFamily="34" charset="0"/>
            <a:ea typeface="宋体" panose="02010600030101010101" pitchFamily="2" charset="-122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0.75846</cdr:x>
      <cdr:y>0.49252</cdr:y>
    </cdr:from>
    <cdr:to>
      <cdr:x>0.81588</cdr:x>
      <cdr:y>0.53662</cdr:y>
    </cdr:to>
    <cdr:sp macro="" textlink="">
      <cdr:nvSpPr>
        <cdr:cNvPr id="5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372418" y="1981272"/>
          <a:ext cx="558137" cy="177422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solidFill>
            <a:schemeClr val="bg1"/>
          </a:solidFill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just">
            <a:spcAft>
              <a:spcPts val="0"/>
            </a:spcAft>
          </a:pPr>
          <a:r>
            <a:rPr lang="en-US" sz="1050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rPr>
            <a:t>57*3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42425-995D-4F44-A664-6E97A5A07B6C}" type="datetimeFigureOut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D3477-D897-4116-8055-FD8DEC2A5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2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D3477-D897-4116-8055-FD8DEC2A53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9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D3477-D897-4116-8055-FD8DEC2A53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4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1FF10A-E92F-4E0B-9CF8-D903A2DE18F2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6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7296-2736-447D-9C51-91CEF06CC03B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2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4A87-72C3-41B5-B8E5-8665ADA06592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6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F8E2-E783-4988-909A-FFE889F7406D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2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DF3-FEAC-42DF-AC1C-77429E330CE0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2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7DDC-2A88-4E5E-B703-E08BCF073C35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0D4-E7EC-4C14-98A3-354E18A5BBDD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11A-A211-4D93-BC80-F789FE0BCAFB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2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B05F-6D72-48E8-AE03-8D9FBC8B418A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0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E98-1FB6-4791-B08D-EF91DD9FA283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6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5778-8F34-42B4-A47D-B4D20E6E8368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0FDBA8-E4F7-49A3-986F-D24F556DFF91}" type="datetime1">
              <a:rPr lang="zh-CN" altLang="en-US" smtClean="0"/>
              <a:t>2015/3/26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FA8D8B-5847-4BF8-BA74-3A20D270A4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0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Projet</a:t>
            </a:r>
            <a:r>
              <a:rPr lang="en-US" altLang="zh-CN" dirty="0"/>
              <a:t> de Fin </a:t>
            </a:r>
            <a:r>
              <a:rPr lang="en-US" altLang="zh-CN" dirty="0" err="1" smtClean="0"/>
              <a:t>d'Études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Tutor: Stephane </a:t>
            </a:r>
            <a:r>
              <a:rPr lang="en-US" altLang="zh-CN" sz="3600" dirty="0" err="1" smtClean="0"/>
              <a:t>vialle</a:t>
            </a:r>
            <a:r>
              <a:rPr lang="en-US" altLang="zh-CN" sz="3600" dirty="0" smtClean="0"/>
              <a:t> 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Silin WANG (SIR)</a:t>
            </a:r>
          </a:p>
          <a:p>
            <a:r>
              <a:rPr lang="en-US" altLang="zh-CN" dirty="0" smtClean="0"/>
              <a:t>27/03/2015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With schedule (228 threads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40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Offload</a:t>
            </a:r>
            <a:endParaRPr lang="zh-CN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07168"/>
              </p:ext>
            </p:extLst>
          </p:nvPr>
        </p:nvGraphicFramePr>
        <p:xfrm>
          <a:off x="1023938" y="2286000"/>
          <a:ext cx="972026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#pragma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offload_transfer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target(mic:0) in(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mytab:length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(SIZE)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align(ALIGN))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nocopy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myres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:length(SIZE)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(0))</a:t>
                      </a:r>
                      <a:endParaRPr lang="zh-CN" altLang="zh-CN" sz="18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smct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emtt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omp_get_wtime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dmtt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emtt-smtt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#pragma offload target(mic:0)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nocopy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mytab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nocopy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myres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free_if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(0))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compute(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mytab,SIZE,myres,mnt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emct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omp_get_wtime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dmct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emct-smct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#pragma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offload_transfer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target(mic:0)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nocopy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mytab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(1)) out(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myres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length(SIZE)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free_if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(1))</a:t>
                      </a:r>
                      <a:endParaRPr lang="zh-CN" altLang="zh-CN" sz="18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emtt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omp_get_wtime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dmtt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emtt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On phi-host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1023938" y="2286000"/>
          <a:ext cx="47545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989638" y="2286000"/>
          <a:ext cx="47545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06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 mic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023938" y="2286000"/>
          <a:ext cx="47545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5989638" y="2286000"/>
          <a:ext cx="47545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08383" y="4971245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Part </a:t>
            </a:r>
            <a:r>
              <a:rPr lang="en-US" altLang="en-US" sz="4000" dirty="0"/>
              <a:t>Ⅱ</a:t>
            </a:r>
            <a:endParaRPr lang="zh-CN" alt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en-US" dirty="0" smtClean="0"/>
              <a:t> Artificial </a:t>
            </a:r>
            <a:r>
              <a:rPr lang="en-US" altLang="en-US" dirty="0"/>
              <a:t>Neural Network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Training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Testing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Parallelization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Result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Artificial Neural </a:t>
            </a:r>
            <a:r>
              <a:rPr lang="en-US" altLang="zh-CN" b="1" dirty="0" smtClean="0"/>
              <a:t>Network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Content Placeholder 6" descr="http://mechanicalforex.com/wp-content/uploads/2011/06/N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07" y="2084833"/>
            <a:ext cx="7263685" cy="4212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and testing</a:t>
            </a:r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938" y="3295407"/>
            <a:ext cx="4754562" cy="20039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83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and testing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2471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343955" y="2556988"/>
                <a:ext cx="58727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60000 times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</a:rPr>
                  <a:t>300 times per vector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55" y="2556988"/>
                <a:ext cx="587276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18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and testing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The accuracy of recognition: </a:t>
            </a:r>
            <a:r>
              <a:rPr lang="en-US" altLang="zh-CN" dirty="0" smtClean="0">
                <a:solidFill>
                  <a:srgbClr val="FF0000"/>
                </a:solidFill>
              </a:rPr>
              <a:t>88.5%</a:t>
            </a:r>
          </a:p>
          <a:p>
            <a:r>
              <a:rPr lang="en-US" altLang="zh-CN" dirty="0" smtClean="0"/>
              <a:t>Execution time: </a:t>
            </a:r>
            <a:r>
              <a:rPr lang="en-US" altLang="zh-CN" dirty="0" smtClean="0">
                <a:solidFill>
                  <a:srgbClr val="FF0000"/>
                </a:solidFill>
              </a:rPr>
              <a:t>9.9297 seconds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Parallelization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448" y="2084832"/>
            <a:ext cx="5151549" cy="43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409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9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Parallelization</a:t>
            </a:r>
            <a:endParaRPr lang="zh-CN" alt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218398"/>
              </p:ext>
            </p:extLst>
          </p:nvPr>
        </p:nvGraphicFramePr>
        <p:xfrm>
          <a:off x="1023939" y="1746304"/>
          <a:ext cx="9720261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261"/>
              </a:tblGrid>
              <a:tr h="4797380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#pragma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parallel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NumHiddenLayers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+ 1; ++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#pragma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single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//part A………….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#pragma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for (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j=0; j&lt;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vecLayers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].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NumNeurons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++j){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k=0; k&lt;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NumInputs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k++)                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//part B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……………………....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}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#pragma</a:t>
                      </a:r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single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//Part C……….....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}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zh-CN" sz="1400" b="1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6941" marR="186941"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545465" y="2434107"/>
            <a:ext cx="1687132" cy="862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545465" y="3515933"/>
            <a:ext cx="3631842" cy="149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545465" y="5190186"/>
            <a:ext cx="1815921" cy="875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171977" y="1764406"/>
            <a:ext cx="4262908" cy="4829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023938" y="2286000"/>
          <a:ext cx="47545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5989638" y="2286000"/>
          <a:ext cx="47545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684135" y="4185634"/>
            <a:ext cx="36704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83164" y="4000968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55%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7448699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3259352"/>
              </p:ext>
            </p:extLst>
          </p:nvPr>
        </p:nvGraphicFramePr>
        <p:xfrm>
          <a:off x="5989638" y="1685344"/>
          <a:ext cx="475456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562"/>
              </a:tblGrid>
              <a:tr h="4758744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#pragma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parallel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NumHiddenLayers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+ 1; ++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#pragma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single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//part A………….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#pragma 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for (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j=0; j&lt;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vecLayers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].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NumNeurons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++j){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k=0; k&lt;</a:t>
                      </a:r>
                      <a:r>
                        <a:rPr lang="en-US" altLang="zh-CN" sz="14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NumInputs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k++)                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{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//part B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……………………....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}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#pragma</a:t>
                      </a:r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single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//Part C……….....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}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zh-CN" sz="14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zh-CN" sz="14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426558" y="2395470"/>
            <a:ext cx="1841679" cy="850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426558" y="3438659"/>
            <a:ext cx="3709115" cy="1519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6426558" y="5125792"/>
            <a:ext cx="1841679" cy="888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680360" y="2653048"/>
            <a:ext cx="155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single_time_1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52657" y="4013846"/>
            <a:ext cx="166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Para_loop_time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0359" y="5385447"/>
            <a:ext cx="155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single_time_2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you!!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5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Part </a:t>
            </a:r>
            <a:r>
              <a:rPr lang="zh-CN" altLang="zh-CN" sz="4000" dirty="0" smtClean="0"/>
              <a:t>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en-US" dirty="0" smtClean="0"/>
              <a:t> regular </a:t>
            </a:r>
            <a:r>
              <a:rPr lang="en-US" altLang="en-US" dirty="0"/>
              <a:t>for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irregular </a:t>
            </a:r>
            <a:r>
              <a:rPr lang="en-US" altLang="zh-CN" dirty="0"/>
              <a:t>for</a:t>
            </a: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 offload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400" dirty="0"/>
              <a:t>regular for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712286"/>
              </p:ext>
            </p:extLst>
          </p:nvPr>
        </p:nvGraphicFramePr>
        <p:xfrm>
          <a:off x="1024128" y="2852670"/>
          <a:ext cx="972026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#pragma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parallel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#pragma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for(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thesize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tab[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#pragma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for(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thesize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tab[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pow(pow(0.99, tab[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]), pow(0.99, tab[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]));     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regular for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3631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013863" y="4010097"/>
            <a:ext cx="342900" cy="257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57</a:t>
            </a: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773554" y="4846733"/>
            <a:ext cx="419100" cy="2762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110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470638" y="4972975"/>
            <a:ext cx="409575" cy="266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165</a:t>
            </a: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825891" y="5172180"/>
            <a:ext cx="428625" cy="2762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228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761134" y="4089850"/>
            <a:ext cx="558137" cy="1774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sz="105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57*4</a:t>
            </a: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6971" y="1715500"/>
            <a:ext cx="334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Machine mic has </a:t>
            </a:r>
            <a:r>
              <a:rPr lang="en-US" altLang="zh-CN" dirty="0" smtClean="0">
                <a:solidFill>
                  <a:srgbClr val="FF0000"/>
                </a:solidFill>
              </a:rPr>
              <a:t>57</a:t>
            </a:r>
            <a:r>
              <a:rPr lang="en-US" altLang="zh-CN" dirty="0" smtClean="0"/>
              <a:t> physical cores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10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irregular </a:t>
            </a:r>
            <a:r>
              <a:rPr lang="en-US" altLang="zh-CN" dirty="0" smtClean="0"/>
              <a:t>for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275325"/>
              </p:ext>
            </p:extLst>
          </p:nvPr>
        </p:nvGraphicFramePr>
        <p:xfrm>
          <a:off x="1023938" y="2955701"/>
          <a:ext cx="972026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#pragma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parallel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#pragma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omp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r>
                        <a:rPr lang="en-US" altLang="zh-CN" sz="1800" b="1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(static, k) //(dynamic, k)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for(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thesize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double res = 0;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for(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 = 0; j &lt;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i+1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j++)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res += pow(tab[j], 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tab[</a:t>
                      </a:r>
                      <a:r>
                        <a:rPr lang="en-US" altLang="zh-CN" sz="18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]=res; 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zh-CN" sz="18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schedule static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Iterations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𝑑𝑖𝑣𝑖𝑑𝑒</m:t>
                        </m:r>
                      </m:e>
                    </m:groupChr>
                  </m:oMath>
                </a14:m>
                <a:r>
                  <a:rPr lang="en-US" altLang="zh-CN" dirty="0" smtClean="0"/>
                  <a:t> chunks (</a:t>
                </a:r>
                <a:r>
                  <a:rPr lang="en-US" altLang="zh-CN" dirty="0" err="1" smtClean="0"/>
                  <a:t>chunk_size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chunks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𝑎𝑠𝑠𝑖𝑔𝑛𝑒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𝑠𝑡𝑎𝑡𝑖𝑐𝑎𝑙𝑙𝑦</m:t>
                        </m:r>
                      </m:e>
                    </m:groupChr>
                  </m:oMath>
                </a14:m>
                <a:r>
                  <a:rPr lang="en-US" altLang="zh-CN" dirty="0" smtClean="0"/>
                  <a:t> threads (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round-robin</a:t>
                </a:r>
                <a:r>
                  <a:rPr lang="en-US" altLang="zh-CN" dirty="0" smtClean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641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schedule dynamic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Iterations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𝑖𝑣𝑖𝑑𝑒</m:t>
                        </m:r>
                      </m:e>
                    </m:groupChr>
                  </m:oMath>
                </a14:m>
                <a:r>
                  <a:rPr lang="en-US" altLang="zh-CN" dirty="0"/>
                  <a:t> chunks (</a:t>
                </a:r>
                <a:r>
                  <a:rPr lang="en-US" altLang="zh-CN" dirty="0" err="1"/>
                  <a:t>chunk_size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chunks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𝑠𝑠𝑖𝑔𝑛𝑒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𝑑𝑦𝑛𝑎𝑚𝑖𝑐𝑎𝑙𝑙𝑦</m:t>
                        </m:r>
                      </m:e>
                    </m:groupChr>
                  </m:oMath>
                </a14:m>
                <a:r>
                  <a:rPr lang="en-US" altLang="zh-CN" dirty="0"/>
                  <a:t> threads </a:t>
                </a:r>
                <a:r>
                  <a:rPr lang="en-US" altLang="zh-CN" dirty="0" smtClean="0"/>
                  <a:t>(as the threads request)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769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Without schedule and </a:t>
            </a:r>
            <a:r>
              <a:rPr lang="en-US" altLang="zh-CN" b="1" dirty="0" smtClean="0"/>
              <a:t>static default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12675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With schedule (57 threads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8D8B-5847-4BF8-BA74-3A20D270A4E3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9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145</TotalTime>
  <Words>729</Words>
  <Application>Microsoft Office PowerPoint</Application>
  <PresentationFormat>Widescreen</PresentationFormat>
  <Paragraphs>209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华文仿宋</vt:lpstr>
      <vt:lpstr>宋体</vt:lpstr>
      <vt:lpstr>Calibri</vt:lpstr>
      <vt:lpstr>Cambria Math</vt:lpstr>
      <vt:lpstr>Times New Roman</vt:lpstr>
      <vt:lpstr>Tw Cen MT</vt:lpstr>
      <vt:lpstr>Tw Cen MT Condensed</vt:lpstr>
      <vt:lpstr>Wingdings</vt:lpstr>
      <vt:lpstr>Wingdings 3</vt:lpstr>
      <vt:lpstr>Integral</vt:lpstr>
      <vt:lpstr>Projet de Fin d'Études Tutor: Stephane vialle </vt:lpstr>
      <vt:lpstr>contents</vt:lpstr>
      <vt:lpstr>Part Ⅰ </vt:lpstr>
      <vt:lpstr>regular for</vt:lpstr>
      <vt:lpstr>regular for</vt:lpstr>
      <vt:lpstr>irregular for</vt:lpstr>
      <vt:lpstr>PowerPoint Presentation</vt:lpstr>
      <vt:lpstr>Without schedule and static default</vt:lpstr>
      <vt:lpstr>With schedule (57 threads)</vt:lpstr>
      <vt:lpstr>With schedule (228 threads)</vt:lpstr>
      <vt:lpstr>Offload</vt:lpstr>
      <vt:lpstr>On phi-host</vt:lpstr>
      <vt:lpstr>On mic</vt:lpstr>
      <vt:lpstr>Part Ⅱ</vt:lpstr>
      <vt:lpstr>Artificial Neural Network</vt:lpstr>
      <vt:lpstr>Training and testing</vt:lpstr>
      <vt:lpstr>Training and testing</vt:lpstr>
      <vt:lpstr>Training and testing</vt:lpstr>
      <vt:lpstr>Parallelization</vt:lpstr>
      <vt:lpstr>Parallelization</vt:lpstr>
      <vt:lpstr>results</vt:lpstr>
      <vt:lpstr>results</vt:lpstr>
      <vt:lpstr>Thank you!!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Fin d'Études </dc:title>
  <dc:creator>Silin WANG</dc:creator>
  <cp:lastModifiedBy>Silin WANG</cp:lastModifiedBy>
  <cp:revision>148</cp:revision>
  <dcterms:created xsi:type="dcterms:W3CDTF">2015-03-26T20:02:18Z</dcterms:created>
  <dcterms:modified xsi:type="dcterms:W3CDTF">2015-03-26T22:30:01Z</dcterms:modified>
</cp:coreProperties>
</file>