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_rels/presentation.xml.rels" ContentType="application/vnd.openxmlformats-package.relationships+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presProps.xml" ContentType="application/vnd.openxmlformats-officedocument.presentationml.presProps+xml"/>
  <Override PartName="/ppt/theme/theme1.xml" ContentType="application/vnd.openxmlformats-officedocument.theme+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s/slide1.xml" ContentType="application/vnd.openxmlformats-officedocument.presentationml.slide+xml"/>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Lst>
  <p:sldSz cx="10080625" cy="567055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Blue_Curve">
    <p:spTree>
      <p:nvGrpSpPr>
        <p:cNvPr id="1" name=""/>
        <p:cNvGrpSpPr/>
        <p:nvPr/>
      </p:nvGrpSpPr>
      <p:grpSpPr>
        <a:xfrm>
          <a:off x="0" y="0"/>
          <a:ext cx="0" cy="0"/>
          <a:chOff x="0" y="0"/>
          <a:chExt cx="0" cy="0"/>
        </a:xfrm>
      </p:grpSpPr>
      <p:sp>
        <p:nvSpPr>
          <p:cNvPr id="0" name=""/>
          <p:cNvSpPr/>
          <p:nvPr/>
        </p:nvSpPr>
        <p:spPr>
          <a:xfrm flipH="1" flipV="1">
            <a:off x="-2160" y="4497840"/>
            <a:ext cx="10077840" cy="1167840"/>
          </a:xfrm>
          <a:prstGeom prst="flowChartDocument">
            <a:avLst/>
          </a:prstGeom>
          <a:gradFill rotWithShape="0">
            <a:gsLst>
              <a:gs pos="0">
                <a:srgbClr val="77caee"/>
              </a:gs>
              <a:gs pos="1563">
                <a:srgbClr val="77caee"/>
              </a:gs>
              <a:gs pos="1563">
                <a:srgbClr val="75c9ee"/>
              </a:gs>
              <a:gs pos="3125">
                <a:srgbClr val="75c9ee"/>
              </a:gs>
              <a:gs pos="3125">
                <a:srgbClr val="73c9ed"/>
              </a:gs>
              <a:gs pos="4688">
                <a:srgbClr val="73c9ed"/>
              </a:gs>
              <a:gs pos="4688">
                <a:srgbClr val="71c8ed"/>
              </a:gs>
              <a:gs pos="6250">
                <a:srgbClr val="71c8ed"/>
              </a:gs>
              <a:gs pos="6250">
                <a:srgbClr val="6fc7ed"/>
              </a:gs>
              <a:gs pos="7813">
                <a:srgbClr val="6fc7ed"/>
              </a:gs>
              <a:gs pos="7813">
                <a:srgbClr val="6ec6ed"/>
              </a:gs>
              <a:gs pos="9375">
                <a:srgbClr val="6ec6ed"/>
              </a:gs>
              <a:gs pos="9375">
                <a:srgbClr val="6cc6ec"/>
              </a:gs>
              <a:gs pos="10938">
                <a:srgbClr val="6cc6ec"/>
              </a:gs>
              <a:gs pos="10938">
                <a:srgbClr val="6ac5ec"/>
              </a:gs>
              <a:gs pos="12500">
                <a:srgbClr val="6ac5ec"/>
              </a:gs>
              <a:gs pos="12500">
                <a:srgbClr val="68c4ec"/>
              </a:gs>
              <a:gs pos="14063">
                <a:srgbClr val="68c4ec"/>
              </a:gs>
              <a:gs pos="14063">
                <a:srgbClr val="66c3ec"/>
              </a:gs>
              <a:gs pos="15625">
                <a:srgbClr val="66c3ec"/>
              </a:gs>
              <a:gs pos="15625">
                <a:srgbClr val="64c3eb"/>
              </a:gs>
              <a:gs pos="17188">
                <a:srgbClr val="64c3eb"/>
              </a:gs>
              <a:gs pos="17188">
                <a:srgbClr val="62c2eb"/>
              </a:gs>
              <a:gs pos="18750">
                <a:srgbClr val="62c2eb"/>
              </a:gs>
              <a:gs pos="18750">
                <a:srgbClr val="60c1eb"/>
              </a:gs>
              <a:gs pos="20313">
                <a:srgbClr val="60c1eb"/>
              </a:gs>
              <a:gs pos="20313">
                <a:srgbClr val="5ec0ea"/>
              </a:gs>
              <a:gs pos="21875">
                <a:srgbClr val="5ec0ea"/>
              </a:gs>
              <a:gs pos="21875">
                <a:srgbClr val="5dc0ea"/>
              </a:gs>
              <a:gs pos="23438">
                <a:srgbClr val="5dc0ea"/>
              </a:gs>
              <a:gs pos="23438">
                <a:srgbClr val="5bbfea"/>
              </a:gs>
              <a:gs pos="25000">
                <a:srgbClr val="5bbfea"/>
              </a:gs>
              <a:gs pos="25000">
                <a:srgbClr val="59beea"/>
              </a:gs>
              <a:gs pos="26563">
                <a:srgbClr val="59beea"/>
              </a:gs>
              <a:gs pos="26563">
                <a:srgbClr val="57bde9"/>
              </a:gs>
              <a:gs pos="28125">
                <a:srgbClr val="57bde9"/>
              </a:gs>
              <a:gs pos="28125">
                <a:srgbClr val="55bde9"/>
              </a:gs>
              <a:gs pos="29688">
                <a:srgbClr val="55bde9"/>
              </a:gs>
              <a:gs pos="29688">
                <a:srgbClr val="53bce9"/>
              </a:gs>
              <a:gs pos="31250">
                <a:srgbClr val="53bce9"/>
              </a:gs>
              <a:gs pos="31250">
                <a:srgbClr val="51bbe9"/>
              </a:gs>
              <a:gs pos="32813">
                <a:srgbClr val="51bbe9"/>
              </a:gs>
              <a:gs pos="32813">
                <a:srgbClr val="4fbae8"/>
              </a:gs>
              <a:gs pos="34375">
                <a:srgbClr val="4fbae8"/>
              </a:gs>
              <a:gs pos="34375">
                <a:srgbClr val="4dbae8"/>
              </a:gs>
              <a:gs pos="35938">
                <a:srgbClr val="4dbae8"/>
              </a:gs>
              <a:gs pos="35938">
                <a:srgbClr val="4cb9e8"/>
              </a:gs>
              <a:gs pos="37500">
                <a:srgbClr val="4cb9e8"/>
              </a:gs>
              <a:gs pos="37500">
                <a:srgbClr val="4ab8e8"/>
              </a:gs>
              <a:gs pos="39063">
                <a:srgbClr val="4ab8e8"/>
              </a:gs>
              <a:gs pos="39063">
                <a:srgbClr val="48b7e7"/>
              </a:gs>
              <a:gs pos="40625">
                <a:srgbClr val="48b7e7"/>
              </a:gs>
              <a:gs pos="40625">
                <a:srgbClr val="46b7e7"/>
              </a:gs>
              <a:gs pos="42188">
                <a:srgbClr val="46b7e7"/>
              </a:gs>
              <a:gs pos="42188">
                <a:srgbClr val="44b6e7"/>
              </a:gs>
              <a:gs pos="43750">
                <a:srgbClr val="44b6e7"/>
              </a:gs>
              <a:gs pos="43750">
                <a:srgbClr val="42b5e6"/>
              </a:gs>
              <a:gs pos="45313">
                <a:srgbClr val="42b5e6"/>
              </a:gs>
              <a:gs pos="45313">
                <a:srgbClr val="40b4e6"/>
              </a:gs>
              <a:gs pos="46875">
                <a:srgbClr val="40b4e6"/>
              </a:gs>
              <a:gs pos="46875">
                <a:srgbClr val="3eb4e6"/>
              </a:gs>
              <a:gs pos="48438">
                <a:srgbClr val="3eb4e6"/>
              </a:gs>
              <a:gs pos="48438">
                <a:srgbClr val="3cb3e6"/>
              </a:gs>
              <a:gs pos="50000">
                <a:srgbClr val="3cb3e6"/>
              </a:gs>
              <a:gs pos="50000">
                <a:srgbClr val="3bb2e5"/>
              </a:gs>
              <a:gs pos="51563">
                <a:srgbClr val="3bb2e5"/>
              </a:gs>
              <a:gs pos="51563">
                <a:srgbClr val="39b1e5"/>
              </a:gs>
              <a:gs pos="53125">
                <a:srgbClr val="39b1e5"/>
              </a:gs>
              <a:gs pos="53125">
                <a:srgbClr val="37b1e5"/>
              </a:gs>
              <a:gs pos="54688">
                <a:srgbClr val="37b1e5"/>
              </a:gs>
              <a:gs pos="54688">
                <a:srgbClr val="35b0e5"/>
              </a:gs>
              <a:gs pos="56250">
                <a:srgbClr val="35b0e5"/>
              </a:gs>
              <a:gs pos="56250">
                <a:srgbClr val="33afe4"/>
              </a:gs>
              <a:gs pos="57813">
                <a:srgbClr val="33afe4"/>
              </a:gs>
              <a:gs pos="57813">
                <a:srgbClr val="31aee4"/>
              </a:gs>
              <a:gs pos="59375">
                <a:srgbClr val="31aee4"/>
              </a:gs>
              <a:gs pos="59375">
                <a:srgbClr val="2faee4"/>
              </a:gs>
              <a:gs pos="60938">
                <a:srgbClr val="2faee4"/>
              </a:gs>
              <a:gs pos="60938">
                <a:srgbClr val="2dade3"/>
              </a:gs>
              <a:gs pos="62500">
                <a:srgbClr val="2dade3"/>
              </a:gs>
              <a:gs pos="62500">
                <a:srgbClr val="2bace3"/>
              </a:gs>
              <a:gs pos="64063">
                <a:srgbClr val="2bace3"/>
              </a:gs>
              <a:gs pos="64063">
                <a:srgbClr val="2aabe3"/>
              </a:gs>
              <a:gs pos="65625">
                <a:srgbClr val="2aabe3"/>
              </a:gs>
              <a:gs pos="65625">
                <a:srgbClr val="28abe3"/>
              </a:gs>
              <a:gs pos="67188">
                <a:srgbClr val="28abe3"/>
              </a:gs>
              <a:gs pos="67188">
                <a:srgbClr val="26aae2"/>
              </a:gs>
              <a:gs pos="68750">
                <a:srgbClr val="26aae2"/>
              </a:gs>
              <a:gs pos="68750">
                <a:srgbClr val="24a9e2"/>
              </a:gs>
              <a:gs pos="70313">
                <a:srgbClr val="24a9e2"/>
              </a:gs>
              <a:gs pos="70313">
                <a:srgbClr val="22a8e2"/>
              </a:gs>
              <a:gs pos="71875">
                <a:srgbClr val="22a8e2"/>
              </a:gs>
              <a:gs pos="71875">
                <a:srgbClr val="20a8e2"/>
              </a:gs>
              <a:gs pos="73438">
                <a:srgbClr val="20a8e2"/>
              </a:gs>
              <a:gs pos="73438">
                <a:srgbClr val="1ea7e1"/>
              </a:gs>
              <a:gs pos="75000">
                <a:srgbClr val="1ea7e1"/>
              </a:gs>
              <a:gs pos="75000">
                <a:srgbClr val="1ca6e1"/>
              </a:gs>
              <a:gs pos="76563">
                <a:srgbClr val="1ca6e1"/>
              </a:gs>
              <a:gs pos="76563">
                <a:srgbClr val="1aa5e1"/>
              </a:gs>
              <a:gs pos="78125">
                <a:srgbClr val="1aa5e1"/>
              </a:gs>
              <a:gs pos="78125">
                <a:srgbClr val="19a5e1"/>
              </a:gs>
              <a:gs pos="79688">
                <a:srgbClr val="19a5e1"/>
              </a:gs>
              <a:gs pos="79688">
                <a:srgbClr val="17a4e0"/>
              </a:gs>
              <a:gs pos="81250">
                <a:srgbClr val="17a4e0"/>
              </a:gs>
              <a:gs pos="81250">
                <a:srgbClr val="15a3e0"/>
              </a:gs>
              <a:gs pos="82813">
                <a:srgbClr val="15a3e0"/>
              </a:gs>
              <a:gs pos="82813">
                <a:srgbClr val="13a2e0"/>
              </a:gs>
              <a:gs pos="84375">
                <a:srgbClr val="13a2e0"/>
              </a:gs>
              <a:gs pos="84375">
                <a:srgbClr val="11a2df"/>
              </a:gs>
              <a:gs pos="85938">
                <a:srgbClr val="11a2df"/>
              </a:gs>
              <a:gs pos="85938">
                <a:srgbClr val="0fa1df"/>
              </a:gs>
              <a:gs pos="87500">
                <a:srgbClr val="0fa1df"/>
              </a:gs>
              <a:gs pos="87500">
                <a:srgbClr val="0da0df"/>
              </a:gs>
              <a:gs pos="89063">
                <a:srgbClr val="0da0df"/>
              </a:gs>
              <a:gs pos="89063">
                <a:srgbClr val="0b9fdf"/>
              </a:gs>
              <a:gs pos="90625">
                <a:srgbClr val="0b9fdf"/>
              </a:gs>
              <a:gs pos="90625">
                <a:srgbClr val="099fde"/>
              </a:gs>
              <a:gs pos="92188">
                <a:srgbClr val="099fde"/>
              </a:gs>
              <a:gs pos="92188">
                <a:srgbClr val="089ede"/>
              </a:gs>
              <a:gs pos="93750">
                <a:srgbClr val="089ede"/>
              </a:gs>
              <a:gs pos="93750">
                <a:srgbClr val="069dde"/>
              </a:gs>
              <a:gs pos="95313">
                <a:srgbClr val="069dde"/>
              </a:gs>
              <a:gs pos="95313">
                <a:srgbClr val="049cde"/>
              </a:gs>
              <a:gs pos="96875">
                <a:srgbClr val="049cde"/>
              </a:gs>
              <a:gs pos="96875">
                <a:srgbClr val="029cdd"/>
              </a:gs>
              <a:gs pos="98438">
                <a:srgbClr val="029cdd"/>
              </a:gs>
              <a:gs pos="98438">
                <a:srgbClr val="009bdd"/>
              </a:gs>
              <a:gs pos="100000">
                <a:srgbClr val="009bdd"/>
              </a:gs>
            </a:gsLst>
            <a:lin ang="10800000"/>
          </a:gradFill>
          <a:ln w="18000">
            <a:noFill/>
          </a:ln>
          <a:effectLst>
            <a:outerShdw blurRad="0" dir="5400000" dist="10800" rotWithShape="0">
              <a:srgbClr val="009bdd"/>
            </a:outerShdw>
          </a:effectLst>
        </p:spPr>
        <p:style>
          <a:lnRef idx="0"/>
          <a:fillRef idx="0"/>
          <a:effectRef idx="0"/>
          <a:fontRef idx="minor"/>
        </p:style>
        <p:txBody>
          <a:bodyPr wrap="none" lIns="90000" rIns="90000" tIns="45000" bIns="45000" anchor="ctr">
            <a:noAutofit/>
          </a:bodyPr>
          <a:p>
            <a:pPr>
              <a:lnSpc>
                <a:spcPct val="100000"/>
              </a:lnSpc>
            </a:pPr>
            <a:endParaRPr b="0" lang="en-US" sz="1800" strike="noStrike" u="none">
              <a:solidFill>
                <a:srgbClr val="000000"/>
              </a:solidFill>
              <a:effectLst/>
              <a:uFillTx/>
              <a:latin typeface="Arial"/>
              <a:ea typeface="DejaVu Sans"/>
            </a:endParaRPr>
          </a:p>
        </p:txBody>
      </p:sp>
      <p:sp>
        <p:nvSpPr>
          <p:cNvPr id="1" name="PlaceHolder 1"/>
          <p:cNvSpPr>
            <a:spLocks noGrp="1"/>
          </p:cNvSpPr>
          <p:nvPr>
            <p:ph type="title"/>
          </p:nvPr>
        </p:nvSpPr>
        <p:spPr>
          <a:xfrm>
            <a:off x="0" y="1620000"/>
            <a:ext cx="8997840" cy="1077840"/>
          </a:xfrm>
          <a:prstGeom prst="rect">
            <a:avLst/>
          </a:prstGeom>
          <a:noFill/>
          <a:ln w="0">
            <a:noFill/>
          </a:ln>
        </p:spPr>
        <p:txBody>
          <a:bodyPr lIns="0" rIns="0" tIns="0" bIns="0" anchor="ctr">
            <a:noAutofit/>
          </a:bodyPr>
          <a:p>
            <a:pPr indent="0" algn="ctr">
              <a:lnSpc>
                <a:spcPct val="100000"/>
              </a:lnSpc>
              <a:buNone/>
              <a:tabLst>
                <a:tab algn="l" pos="0"/>
              </a:tabLst>
            </a:pPr>
            <a:r>
              <a:rPr b="0" lang="en-US" sz="3300" strike="noStrike" u="none">
                <a:solidFill>
                  <a:srgbClr val="dd4100"/>
                </a:solidFill>
                <a:effectLst/>
                <a:uFillTx/>
                <a:latin typeface="Arial"/>
              </a:rPr>
              <a:t>Click to edit the title text format</a:t>
            </a:r>
            <a:endParaRPr b="0" lang="en-US" sz="3300" strike="noStrike" u="none">
              <a:solidFill>
                <a:srgbClr val="000000"/>
              </a:solidFill>
              <a:effectLst/>
              <a:uFillTx/>
              <a:latin typeface="Arial"/>
            </a:endParaRPr>
          </a:p>
        </p:txBody>
      </p:sp>
      <p:sp>
        <p:nvSpPr>
          <p:cNvPr id="2" name="PlaceHolder 2"/>
          <p:cNvSpPr>
            <a:spLocks noGrp="1"/>
          </p:cNvSpPr>
          <p:nvPr>
            <p:ph type="body"/>
          </p:nvPr>
        </p:nvSpPr>
        <p:spPr>
          <a:xfrm>
            <a:off x="360000" y="2880000"/>
            <a:ext cx="9357840" cy="1617840"/>
          </a:xfrm>
          <a:prstGeom prst="rect">
            <a:avLst/>
          </a:prstGeom>
          <a:noFill/>
          <a:ln w="0">
            <a:noFill/>
          </a:ln>
        </p:spPr>
        <p:txBody>
          <a:bodyPr lIns="0" rIns="0" tIns="0" bIns="0" anchor="t">
            <a:normAutofit fontScale="85000" lnSpcReduction="19999"/>
          </a:bodyPr>
          <a:p>
            <a:pPr marL="432000" indent="-324000">
              <a:lnSpc>
                <a:spcPct val="100000"/>
              </a:lnSpc>
              <a:spcBef>
                <a:spcPts val="1060"/>
              </a:spcBef>
              <a:buClr>
                <a:srgbClr val="77caee"/>
              </a:buClr>
              <a:buSzPct val="45000"/>
              <a:buFont typeface="Wingdings" charset="2"/>
              <a:buChar char=""/>
            </a:pPr>
            <a:r>
              <a:rPr b="0" lang="en-US" sz="2400" strike="noStrike" u="none">
                <a:solidFill>
                  <a:srgbClr val="009bdd"/>
                </a:solidFill>
                <a:effectLst/>
                <a:uFillTx/>
                <a:latin typeface="Arial"/>
              </a:rPr>
              <a:t>Click to edit the outline text format</a:t>
            </a:r>
            <a:endParaRPr b="0" lang="en-US" sz="2400" strike="noStrike" u="none">
              <a:solidFill>
                <a:srgbClr val="000000"/>
              </a:solidFill>
              <a:effectLst/>
              <a:uFillTx/>
              <a:latin typeface="Arial"/>
            </a:endParaRPr>
          </a:p>
          <a:p>
            <a:pPr lvl="1" marL="864000" indent="-324000">
              <a:lnSpc>
                <a:spcPct val="100000"/>
              </a:lnSpc>
              <a:spcBef>
                <a:spcPts val="850"/>
              </a:spcBef>
              <a:buClr>
                <a:srgbClr val="77caee"/>
              </a:buClr>
              <a:buSzPct val="45000"/>
              <a:buFont typeface="Wingdings" charset="2"/>
              <a:buChar char=""/>
            </a:pPr>
            <a:r>
              <a:rPr b="0" lang="en-US" sz="2100" strike="noStrike" u="none">
                <a:solidFill>
                  <a:srgbClr val="009bdd"/>
                </a:solidFill>
                <a:effectLst/>
                <a:uFillTx/>
                <a:latin typeface="Arial"/>
              </a:rPr>
              <a:t>Second Outline Level</a:t>
            </a:r>
            <a:endParaRPr b="0" lang="en-US" sz="2100" strike="noStrike" u="none">
              <a:solidFill>
                <a:srgbClr val="000000"/>
              </a:solidFill>
              <a:effectLst/>
              <a:uFillTx/>
              <a:latin typeface="Arial"/>
            </a:endParaRPr>
          </a:p>
          <a:p>
            <a:pPr lvl="2" marL="1296000" indent="-288000">
              <a:lnSpc>
                <a:spcPct val="100000"/>
              </a:lnSpc>
              <a:spcBef>
                <a:spcPts val="635"/>
              </a:spcBef>
              <a:buClr>
                <a:srgbClr val="77caee"/>
              </a:buClr>
              <a:buSzPct val="45000"/>
              <a:buFont typeface="Wingdings" charset="2"/>
              <a:buChar char=""/>
            </a:pPr>
            <a:r>
              <a:rPr b="0" lang="en-US" sz="1800" strike="noStrike" u="none">
                <a:solidFill>
                  <a:srgbClr val="009bdd"/>
                </a:solidFill>
                <a:effectLst/>
                <a:uFillTx/>
                <a:latin typeface="Arial"/>
              </a:rPr>
              <a:t>Third Outline Level</a:t>
            </a:r>
            <a:endParaRPr b="0" lang="en-US" sz="1800" strike="noStrike" u="none">
              <a:solidFill>
                <a:srgbClr val="000000"/>
              </a:solidFill>
              <a:effectLst/>
              <a:uFillTx/>
              <a:latin typeface="Arial"/>
            </a:endParaRPr>
          </a:p>
          <a:p>
            <a:pPr lvl="3" marL="1728000" indent="-216000">
              <a:lnSpc>
                <a:spcPct val="100000"/>
              </a:lnSpc>
              <a:spcBef>
                <a:spcPts val="422"/>
              </a:spcBef>
              <a:buClr>
                <a:srgbClr val="77caee"/>
              </a:buClr>
              <a:buSzPct val="45000"/>
              <a:buFont typeface="Wingdings" charset="2"/>
              <a:buChar char=""/>
            </a:pPr>
            <a:r>
              <a:rPr b="0" lang="en-US" sz="1500" strike="noStrike" u="none">
                <a:solidFill>
                  <a:srgbClr val="009bdd"/>
                </a:solidFill>
                <a:effectLst/>
                <a:uFillTx/>
                <a:latin typeface="Arial"/>
              </a:rPr>
              <a:t>Fourth Outline Level</a:t>
            </a:r>
            <a:endParaRPr b="0" lang="en-US" sz="1500" strike="noStrike" u="none">
              <a:solidFill>
                <a:srgbClr val="000000"/>
              </a:solidFill>
              <a:effectLst/>
              <a:uFillTx/>
              <a:latin typeface="Arial"/>
            </a:endParaRPr>
          </a:p>
          <a:p>
            <a:pPr lvl="4" marL="2160000" indent="-216000">
              <a:lnSpc>
                <a:spcPct val="100000"/>
              </a:lnSpc>
              <a:spcBef>
                <a:spcPts val="210"/>
              </a:spcBef>
              <a:buClr>
                <a:srgbClr val="77caee"/>
              </a:buClr>
              <a:buSzPct val="45000"/>
              <a:buFont typeface="Wingdings" charset="2"/>
              <a:buChar char=""/>
            </a:pPr>
            <a:r>
              <a:rPr b="0" lang="en-US" sz="1500" strike="noStrike" u="none">
                <a:solidFill>
                  <a:srgbClr val="009bdd"/>
                </a:solidFill>
                <a:effectLst/>
                <a:uFillTx/>
                <a:latin typeface="Arial"/>
              </a:rPr>
              <a:t>Fifth Outline Level</a:t>
            </a:r>
            <a:endParaRPr b="0" lang="en-US" sz="1500" strike="noStrike" u="none">
              <a:solidFill>
                <a:srgbClr val="000000"/>
              </a:solidFill>
              <a:effectLst/>
              <a:uFillTx/>
              <a:latin typeface="Arial"/>
            </a:endParaRPr>
          </a:p>
          <a:p>
            <a:pPr lvl="5" marL="2592000" indent="-216000">
              <a:lnSpc>
                <a:spcPct val="100000"/>
              </a:lnSpc>
              <a:spcBef>
                <a:spcPts val="210"/>
              </a:spcBef>
              <a:buClr>
                <a:srgbClr val="77caee"/>
              </a:buClr>
              <a:buSzPct val="45000"/>
              <a:buFont typeface="Wingdings" charset="2"/>
              <a:buChar char=""/>
            </a:pPr>
            <a:r>
              <a:rPr b="0" lang="en-US" sz="1500" strike="noStrike" u="none">
                <a:solidFill>
                  <a:srgbClr val="009bdd"/>
                </a:solidFill>
                <a:effectLst/>
                <a:uFillTx/>
                <a:latin typeface="Arial"/>
              </a:rPr>
              <a:t>Sixth Outline Level</a:t>
            </a:r>
            <a:endParaRPr b="0" lang="en-US" sz="1500" strike="noStrike" u="none">
              <a:solidFill>
                <a:srgbClr val="000000"/>
              </a:solidFill>
              <a:effectLst/>
              <a:uFillTx/>
              <a:latin typeface="Arial"/>
            </a:endParaRPr>
          </a:p>
          <a:p>
            <a:pPr lvl="6" marL="3024000" indent="-216000">
              <a:lnSpc>
                <a:spcPct val="100000"/>
              </a:lnSpc>
              <a:spcBef>
                <a:spcPts val="210"/>
              </a:spcBef>
              <a:buClr>
                <a:srgbClr val="77caee"/>
              </a:buClr>
              <a:buSzPct val="45000"/>
              <a:buFont typeface="Wingdings" charset="2"/>
              <a:buChar char=""/>
            </a:pPr>
            <a:r>
              <a:rPr b="0" lang="en-US" sz="1500" strike="noStrike" u="none">
                <a:solidFill>
                  <a:srgbClr val="009bdd"/>
                </a:solidFill>
                <a:effectLst/>
                <a:uFillTx/>
                <a:latin typeface="Arial"/>
              </a:rPr>
              <a:t>Seventh Outline Level</a:t>
            </a:r>
            <a:endParaRPr b="0" lang="en-US" sz="1500" strike="noStrike" u="none">
              <a:solidFill>
                <a:srgbClr val="000000"/>
              </a:solidFill>
              <a:effectLst/>
              <a:uFillTx/>
              <a:latin typeface="Arial"/>
            </a:endParaRPr>
          </a:p>
        </p:txBody>
      </p:sp>
      <p:sp>
        <p:nvSpPr>
          <p:cNvPr id="3" name="PlaceHolder 3"/>
          <p:cNvSpPr>
            <a:spLocks noGrp="1"/>
          </p:cNvSpPr>
          <p:nvPr>
            <p:ph type="dt" idx="1"/>
          </p:nvPr>
        </p:nvSpPr>
        <p:spPr>
          <a:xfrm>
            <a:off x="360000" y="5220000"/>
            <a:ext cx="2337840" cy="357840"/>
          </a:xfrm>
          <a:prstGeom prst="rect">
            <a:avLst/>
          </a:prstGeom>
          <a:noFill/>
          <a:ln w="0">
            <a:noFill/>
          </a:ln>
        </p:spPr>
        <p:txBody>
          <a:bodyPr lIns="0" rIns="0" tIns="0" bIns="0" anchor="t">
            <a:noAutofit/>
          </a:bodyPr>
          <a:lstStyle>
            <a:lvl1pPr indent="0">
              <a:lnSpc>
                <a:spcPct val="100000"/>
              </a:lnSpc>
              <a:buNone/>
              <a:tabLst>
                <a:tab algn="l" pos="0"/>
              </a:tabLst>
              <a:defRPr b="0" lang="en-US" sz="1400" strike="noStrike" u="none">
                <a:solidFill>
                  <a:srgbClr val="ffffff"/>
                </a:solidFill>
                <a:effectLst/>
                <a:uFillTx/>
                <a:latin typeface="Arial"/>
              </a:defRPr>
            </a:lvl1pPr>
          </a:lstStyle>
          <a:p>
            <a:pPr indent="0">
              <a:lnSpc>
                <a:spcPct val="100000"/>
              </a:lnSpc>
              <a:buNone/>
              <a:tabLst>
                <a:tab algn="l" pos="0"/>
              </a:tabLst>
            </a:pPr>
            <a:r>
              <a:rPr b="0" lang="en-US" sz="1400" strike="noStrike" u="none">
                <a:solidFill>
                  <a:srgbClr val="ffffff"/>
                </a:solidFill>
                <a:effectLst/>
                <a:uFillTx/>
                <a:latin typeface="Arial"/>
              </a:rPr>
              <a:t>&lt;date/time&gt;</a:t>
            </a:r>
            <a:endParaRPr b="0" lang="en-US" sz="1400" strike="noStrike" u="none">
              <a:solidFill>
                <a:srgbClr val="000000"/>
              </a:solidFill>
              <a:effectLst/>
              <a:uFillTx/>
              <a:latin typeface="Times New Roman"/>
            </a:endParaRPr>
          </a:p>
        </p:txBody>
      </p:sp>
      <p:sp>
        <p:nvSpPr>
          <p:cNvPr id="4" name="PlaceHolder 4"/>
          <p:cNvSpPr>
            <a:spLocks noGrp="1"/>
          </p:cNvSpPr>
          <p:nvPr>
            <p:ph type="ftr" idx="2"/>
          </p:nvPr>
        </p:nvSpPr>
        <p:spPr>
          <a:xfrm>
            <a:off x="3420000" y="5220000"/>
            <a:ext cx="3237840" cy="357840"/>
          </a:xfrm>
          <a:prstGeom prst="rect">
            <a:avLst/>
          </a:prstGeom>
          <a:noFill/>
          <a:ln w="0">
            <a:noFill/>
          </a:ln>
        </p:spPr>
        <p:txBody>
          <a:bodyPr lIns="0" rIns="0" tIns="0" bIns="0" anchor="t">
            <a:noAutofit/>
          </a:bodyPr>
          <a:lstStyle>
            <a:lvl1pPr indent="0" algn="ctr">
              <a:lnSpc>
                <a:spcPct val="100000"/>
              </a:lnSpc>
              <a:buNone/>
              <a:tabLst>
                <a:tab algn="l" pos="0"/>
              </a:tabLst>
              <a:defRPr b="0" lang="en-US" sz="1400" strike="noStrike" u="none">
                <a:solidFill>
                  <a:srgbClr val="ffffff"/>
                </a:solidFill>
                <a:effectLst/>
                <a:uFillTx/>
                <a:latin typeface="Arial"/>
              </a:defRPr>
            </a:lvl1pPr>
          </a:lstStyle>
          <a:p>
            <a:pPr indent="0" algn="ctr">
              <a:lnSpc>
                <a:spcPct val="100000"/>
              </a:lnSpc>
              <a:buNone/>
              <a:tabLst>
                <a:tab algn="l" pos="0"/>
              </a:tabLst>
            </a:pPr>
            <a:r>
              <a:rPr b="0" lang="en-US" sz="1400" strike="noStrike" u="none">
                <a:solidFill>
                  <a:srgbClr val="ffffff"/>
                </a:solidFill>
                <a:effectLst/>
                <a:uFillTx/>
                <a:latin typeface="Arial"/>
              </a:rPr>
              <a:t>&lt;footer&gt;</a:t>
            </a:r>
            <a:endParaRPr b="0" lang="en-US" sz="1400" strike="noStrike" u="none">
              <a:solidFill>
                <a:srgbClr val="000000"/>
              </a:solidFill>
              <a:effectLst/>
              <a:uFillTx/>
              <a:latin typeface="Times New Roman"/>
            </a:endParaRPr>
          </a:p>
        </p:txBody>
      </p:sp>
      <p:sp>
        <p:nvSpPr>
          <p:cNvPr id="5" name="PlaceHolder 5"/>
          <p:cNvSpPr>
            <a:spLocks noGrp="1"/>
          </p:cNvSpPr>
          <p:nvPr>
            <p:ph type="sldNum" idx="3"/>
          </p:nvPr>
        </p:nvSpPr>
        <p:spPr>
          <a:xfrm>
            <a:off x="7380000" y="5220000"/>
            <a:ext cx="2337840" cy="357840"/>
          </a:xfrm>
          <a:prstGeom prst="rect">
            <a:avLst/>
          </a:prstGeom>
          <a:noFill/>
          <a:ln w="0">
            <a:noFill/>
          </a:ln>
        </p:spPr>
        <p:txBody>
          <a:bodyPr lIns="0" rIns="0" tIns="0" bIns="0" anchor="t">
            <a:noAutofit/>
          </a:bodyPr>
          <a:lstStyle>
            <a:lvl1pPr indent="0" algn="r">
              <a:lnSpc>
                <a:spcPct val="100000"/>
              </a:lnSpc>
              <a:buNone/>
              <a:tabLst>
                <a:tab algn="l" pos="0"/>
              </a:tabLst>
              <a:defRPr b="0" lang="en-US" sz="1400" strike="noStrike" u="none">
                <a:solidFill>
                  <a:srgbClr val="ffffff"/>
                </a:solidFill>
                <a:effectLst/>
                <a:uFillTx/>
                <a:latin typeface="Arial"/>
              </a:defRPr>
            </a:lvl1pPr>
          </a:lstStyle>
          <a:p>
            <a:pPr indent="0" algn="r">
              <a:lnSpc>
                <a:spcPct val="100000"/>
              </a:lnSpc>
              <a:buNone/>
              <a:tabLst>
                <a:tab algn="l" pos="0"/>
              </a:tabLst>
            </a:pPr>
            <a:fld id="{9A599213-B1B3-4C55-8B4E-4AD137372EAA}" type="slidenum">
              <a:rPr b="0" lang="en-US" sz="1400" strike="noStrike" u="none">
                <a:solidFill>
                  <a:srgbClr val="ffffff"/>
                </a:solidFill>
                <a:effectLst/>
                <a:uFillTx/>
                <a:latin typeface="Arial"/>
              </a:rPr>
              <a:t>&lt;number&gt;</a:t>
            </a:fld>
            <a:endParaRPr b="0" lang="en-US" sz="1400" strike="noStrike" u="none">
              <a:solidFill>
                <a:srgbClr val="000000"/>
              </a:solidFill>
              <a:effectLst/>
              <a:uFillTx/>
              <a:latin typeface="Times New Roman"/>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Default">
    <p:spTree>
      <p:nvGrpSpPr>
        <p:cNvPr id="1" name=""/>
        <p:cNvGrpSpPr/>
        <p:nvPr/>
      </p:nvGrpSpPr>
      <p:grpSpPr>
        <a:xfrm>
          <a:off x="0" y="0"/>
          <a:ext cx="0" cy="0"/>
          <a:chOff x="0" y="0"/>
          <a:chExt cx="0" cy="0"/>
        </a:xfrm>
      </p:grpSpPr>
      <p:sp>
        <p:nvSpPr>
          <p:cNvPr id="6" name=""/>
          <p:cNvSpPr/>
          <p:nvPr/>
        </p:nvSpPr>
        <p:spPr>
          <a:xfrm flipH="1" flipV="1">
            <a:off x="-2160" y="4497840"/>
            <a:ext cx="10077840" cy="1167840"/>
          </a:xfrm>
          <a:prstGeom prst="flowChartDocument">
            <a:avLst/>
          </a:prstGeom>
          <a:gradFill rotWithShape="0">
            <a:gsLst>
              <a:gs pos="0">
                <a:srgbClr val="77caee"/>
              </a:gs>
              <a:gs pos="1563">
                <a:srgbClr val="77caee"/>
              </a:gs>
              <a:gs pos="1563">
                <a:srgbClr val="75c9ee"/>
              </a:gs>
              <a:gs pos="3125">
                <a:srgbClr val="75c9ee"/>
              </a:gs>
              <a:gs pos="3125">
                <a:srgbClr val="73c9ed"/>
              </a:gs>
              <a:gs pos="4688">
                <a:srgbClr val="73c9ed"/>
              </a:gs>
              <a:gs pos="4688">
                <a:srgbClr val="71c8ed"/>
              </a:gs>
              <a:gs pos="6250">
                <a:srgbClr val="71c8ed"/>
              </a:gs>
              <a:gs pos="6250">
                <a:srgbClr val="6fc7ed"/>
              </a:gs>
              <a:gs pos="7813">
                <a:srgbClr val="6fc7ed"/>
              </a:gs>
              <a:gs pos="7813">
                <a:srgbClr val="6ec6ed"/>
              </a:gs>
              <a:gs pos="9375">
                <a:srgbClr val="6ec6ed"/>
              </a:gs>
              <a:gs pos="9375">
                <a:srgbClr val="6cc6ec"/>
              </a:gs>
              <a:gs pos="10938">
                <a:srgbClr val="6cc6ec"/>
              </a:gs>
              <a:gs pos="10938">
                <a:srgbClr val="6ac5ec"/>
              </a:gs>
              <a:gs pos="12500">
                <a:srgbClr val="6ac5ec"/>
              </a:gs>
              <a:gs pos="12500">
                <a:srgbClr val="68c4ec"/>
              </a:gs>
              <a:gs pos="14063">
                <a:srgbClr val="68c4ec"/>
              </a:gs>
              <a:gs pos="14063">
                <a:srgbClr val="66c3ec"/>
              </a:gs>
              <a:gs pos="15625">
                <a:srgbClr val="66c3ec"/>
              </a:gs>
              <a:gs pos="15625">
                <a:srgbClr val="64c3eb"/>
              </a:gs>
              <a:gs pos="17188">
                <a:srgbClr val="64c3eb"/>
              </a:gs>
              <a:gs pos="17188">
                <a:srgbClr val="62c2eb"/>
              </a:gs>
              <a:gs pos="18750">
                <a:srgbClr val="62c2eb"/>
              </a:gs>
              <a:gs pos="18750">
                <a:srgbClr val="60c1eb"/>
              </a:gs>
              <a:gs pos="20313">
                <a:srgbClr val="60c1eb"/>
              </a:gs>
              <a:gs pos="20313">
                <a:srgbClr val="5ec0ea"/>
              </a:gs>
              <a:gs pos="21875">
                <a:srgbClr val="5ec0ea"/>
              </a:gs>
              <a:gs pos="21875">
                <a:srgbClr val="5dc0ea"/>
              </a:gs>
              <a:gs pos="23438">
                <a:srgbClr val="5dc0ea"/>
              </a:gs>
              <a:gs pos="23438">
                <a:srgbClr val="5bbfea"/>
              </a:gs>
              <a:gs pos="25000">
                <a:srgbClr val="5bbfea"/>
              </a:gs>
              <a:gs pos="25000">
                <a:srgbClr val="59beea"/>
              </a:gs>
              <a:gs pos="26563">
                <a:srgbClr val="59beea"/>
              </a:gs>
              <a:gs pos="26563">
                <a:srgbClr val="57bde9"/>
              </a:gs>
              <a:gs pos="28125">
                <a:srgbClr val="57bde9"/>
              </a:gs>
              <a:gs pos="28125">
                <a:srgbClr val="55bde9"/>
              </a:gs>
              <a:gs pos="29688">
                <a:srgbClr val="55bde9"/>
              </a:gs>
              <a:gs pos="29688">
                <a:srgbClr val="53bce9"/>
              </a:gs>
              <a:gs pos="31250">
                <a:srgbClr val="53bce9"/>
              </a:gs>
              <a:gs pos="31250">
                <a:srgbClr val="51bbe9"/>
              </a:gs>
              <a:gs pos="32813">
                <a:srgbClr val="51bbe9"/>
              </a:gs>
              <a:gs pos="32813">
                <a:srgbClr val="4fbae8"/>
              </a:gs>
              <a:gs pos="34375">
                <a:srgbClr val="4fbae8"/>
              </a:gs>
              <a:gs pos="34375">
                <a:srgbClr val="4dbae8"/>
              </a:gs>
              <a:gs pos="35938">
                <a:srgbClr val="4dbae8"/>
              </a:gs>
              <a:gs pos="35938">
                <a:srgbClr val="4cb9e8"/>
              </a:gs>
              <a:gs pos="37500">
                <a:srgbClr val="4cb9e8"/>
              </a:gs>
              <a:gs pos="37500">
                <a:srgbClr val="4ab8e8"/>
              </a:gs>
              <a:gs pos="39063">
                <a:srgbClr val="4ab8e8"/>
              </a:gs>
              <a:gs pos="39063">
                <a:srgbClr val="48b7e7"/>
              </a:gs>
              <a:gs pos="40625">
                <a:srgbClr val="48b7e7"/>
              </a:gs>
              <a:gs pos="40625">
                <a:srgbClr val="46b7e7"/>
              </a:gs>
              <a:gs pos="42188">
                <a:srgbClr val="46b7e7"/>
              </a:gs>
              <a:gs pos="42188">
                <a:srgbClr val="44b6e7"/>
              </a:gs>
              <a:gs pos="43750">
                <a:srgbClr val="44b6e7"/>
              </a:gs>
              <a:gs pos="43750">
                <a:srgbClr val="42b5e6"/>
              </a:gs>
              <a:gs pos="45313">
                <a:srgbClr val="42b5e6"/>
              </a:gs>
              <a:gs pos="45313">
                <a:srgbClr val="40b4e6"/>
              </a:gs>
              <a:gs pos="46875">
                <a:srgbClr val="40b4e6"/>
              </a:gs>
              <a:gs pos="46875">
                <a:srgbClr val="3eb4e6"/>
              </a:gs>
              <a:gs pos="48438">
                <a:srgbClr val="3eb4e6"/>
              </a:gs>
              <a:gs pos="48438">
                <a:srgbClr val="3cb3e6"/>
              </a:gs>
              <a:gs pos="50000">
                <a:srgbClr val="3cb3e6"/>
              </a:gs>
              <a:gs pos="50000">
                <a:srgbClr val="3bb2e5"/>
              </a:gs>
              <a:gs pos="51563">
                <a:srgbClr val="3bb2e5"/>
              </a:gs>
              <a:gs pos="51563">
                <a:srgbClr val="39b1e5"/>
              </a:gs>
              <a:gs pos="53125">
                <a:srgbClr val="39b1e5"/>
              </a:gs>
              <a:gs pos="53125">
                <a:srgbClr val="37b1e5"/>
              </a:gs>
              <a:gs pos="54688">
                <a:srgbClr val="37b1e5"/>
              </a:gs>
              <a:gs pos="54688">
                <a:srgbClr val="35b0e5"/>
              </a:gs>
              <a:gs pos="56250">
                <a:srgbClr val="35b0e5"/>
              </a:gs>
              <a:gs pos="56250">
                <a:srgbClr val="33afe4"/>
              </a:gs>
              <a:gs pos="57813">
                <a:srgbClr val="33afe4"/>
              </a:gs>
              <a:gs pos="57813">
                <a:srgbClr val="31aee4"/>
              </a:gs>
              <a:gs pos="59375">
                <a:srgbClr val="31aee4"/>
              </a:gs>
              <a:gs pos="59375">
                <a:srgbClr val="2faee4"/>
              </a:gs>
              <a:gs pos="60938">
                <a:srgbClr val="2faee4"/>
              </a:gs>
              <a:gs pos="60938">
                <a:srgbClr val="2dade3"/>
              </a:gs>
              <a:gs pos="62500">
                <a:srgbClr val="2dade3"/>
              </a:gs>
              <a:gs pos="62500">
                <a:srgbClr val="2bace3"/>
              </a:gs>
              <a:gs pos="64063">
                <a:srgbClr val="2bace3"/>
              </a:gs>
              <a:gs pos="64063">
                <a:srgbClr val="2aabe3"/>
              </a:gs>
              <a:gs pos="65625">
                <a:srgbClr val="2aabe3"/>
              </a:gs>
              <a:gs pos="65625">
                <a:srgbClr val="28abe3"/>
              </a:gs>
              <a:gs pos="67188">
                <a:srgbClr val="28abe3"/>
              </a:gs>
              <a:gs pos="67188">
                <a:srgbClr val="26aae2"/>
              </a:gs>
              <a:gs pos="68750">
                <a:srgbClr val="26aae2"/>
              </a:gs>
              <a:gs pos="68750">
                <a:srgbClr val="24a9e2"/>
              </a:gs>
              <a:gs pos="70313">
                <a:srgbClr val="24a9e2"/>
              </a:gs>
              <a:gs pos="70313">
                <a:srgbClr val="22a8e2"/>
              </a:gs>
              <a:gs pos="71875">
                <a:srgbClr val="22a8e2"/>
              </a:gs>
              <a:gs pos="71875">
                <a:srgbClr val="20a8e2"/>
              </a:gs>
              <a:gs pos="73438">
                <a:srgbClr val="20a8e2"/>
              </a:gs>
              <a:gs pos="73438">
                <a:srgbClr val="1ea7e1"/>
              </a:gs>
              <a:gs pos="75000">
                <a:srgbClr val="1ea7e1"/>
              </a:gs>
              <a:gs pos="75000">
                <a:srgbClr val="1ca6e1"/>
              </a:gs>
              <a:gs pos="76563">
                <a:srgbClr val="1ca6e1"/>
              </a:gs>
              <a:gs pos="76563">
                <a:srgbClr val="1aa5e1"/>
              </a:gs>
              <a:gs pos="78125">
                <a:srgbClr val="1aa5e1"/>
              </a:gs>
              <a:gs pos="78125">
                <a:srgbClr val="19a5e1"/>
              </a:gs>
              <a:gs pos="79688">
                <a:srgbClr val="19a5e1"/>
              </a:gs>
              <a:gs pos="79688">
                <a:srgbClr val="17a4e0"/>
              </a:gs>
              <a:gs pos="81250">
                <a:srgbClr val="17a4e0"/>
              </a:gs>
              <a:gs pos="81250">
                <a:srgbClr val="15a3e0"/>
              </a:gs>
              <a:gs pos="82813">
                <a:srgbClr val="15a3e0"/>
              </a:gs>
              <a:gs pos="82813">
                <a:srgbClr val="13a2e0"/>
              </a:gs>
              <a:gs pos="84375">
                <a:srgbClr val="13a2e0"/>
              </a:gs>
              <a:gs pos="84375">
                <a:srgbClr val="11a2df"/>
              </a:gs>
              <a:gs pos="85938">
                <a:srgbClr val="11a2df"/>
              </a:gs>
              <a:gs pos="85938">
                <a:srgbClr val="0fa1df"/>
              </a:gs>
              <a:gs pos="87500">
                <a:srgbClr val="0fa1df"/>
              </a:gs>
              <a:gs pos="87500">
                <a:srgbClr val="0da0df"/>
              </a:gs>
              <a:gs pos="89063">
                <a:srgbClr val="0da0df"/>
              </a:gs>
              <a:gs pos="89063">
                <a:srgbClr val="0b9fdf"/>
              </a:gs>
              <a:gs pos="90625">
                <a:srgbClr val="0b9fdf"/>
              </a:gs>
              <a:gs pos="90625">
                <a:srgbClr val="099fde"/>
              </a:gs>
              <a:gs pos="92188">
                <a:srgbClr val="099fde"/>
              </a:gs>
              <a:gs pos="92188">
                <a:srgbClr val="089ede"/>
              </a:gs>
              <a:gs pos="93750">
                <a:srgbClr val="089ede"/>
              </a:gs>
              <a:gs pos="93750">
                <a:srgbClr val="069dde"/>
              </a:gs>
              <a:gs pos="95313">
                <a:srgbClr val="069dde"/>
              </a:gs>
              <a:gs pos="95313">
                <a:srgbClr val="049cde"/>
              </a:gs>
              <a:gs pos="96875">
                <a:srgbClr val="049cde"/>
              </a:gs>
              <a:gs pos="96875">
                <a:srgbClr val="029cdd"/>
              </a:gs>
              <a:gs pos="98438">
                <a:srgbClr val="029cdd"/>
              </a:gs>
              <a:gs pos="98438">
                <a:srgbClr val="009bdd"/>
              </a:gs>
              <a:gs pos="100000">
                <a:srgbClr val="009bdd"/>
              </a:gs>
            </a:gsLst>
            <a:lin ang="10800000"/>
          </a:gradFill>
          <a:ln w="18000">
            <a:noFill/>
          </a:ln>
          <a:effectLst>
            <a:outerShdw blurRad="0" dir="5400000" dist="10800" rotWithShape="0">
              <a:srgbClr val="009bdd"/>
            </a:outerShdw>
          </a:effectLst>
        </p:spPr>
        <p:style>
          <a:lnRef idx="0"/>
          <a:fillRef idx="0"/>
          <a:effectRef idx="0"/>
          <a:fontRef idx="minor"/>
        </p:style>
        <p:txBody>
          <a:bodyPr wrap="none" lIns="90000" rIns="90000" tIns="45000" bIns="45000" anchor="ctr">
            <a:noAutofit/>
          </a:bodyPr>
          <a:p>
            <a:pPr>
              <a:lnSpc>
                <a:spcPct val="100000"/>
              </a:lnSpc>
            </a:pPr>
            <a:endParaRPr b="0" lang="en-US" sz="1800" strike="noStrike" u="none">
              <a:solidFill>
                <a:srgbClr val="000000"/>
              </a:solidFill>
              <a:effectLst/>
              <a:uFillTx/>
              <a:latin typeface="Arial"/>
              <a:ea typeface="DejaVu Sans"/>
            </a:endParaRPr>
          </a:p>
        </p:txBody>
      </p:sp>
      <p:sp>
        <p:nvSpPr>
          <p:cNvPr id="7" name="PlaceHolder 1"/>
          <p:cNvSpPr>
            <a:spLocks noGrp="1"/>
          </p:cNvSpPr>
          <p:nvPr>
            <p:ph type="title"/>
          </p:nvPr>
        </p:nvSpPr>
        <p:spPr>
          <a:xfrm>
            <a:off x="0" y="1620000"/>
            <a:ext cx="8997840" cy="1077840"/>
          </a:xfrm>
          <a:prstGeom prst="rect">
            <a:avLst/>
          </a:prstGeom>
          <a:noFill/>
          <a:ln w="0">
            <a:noFill/>
          </a:ln>
        </p:spPr>
        <p:txBody>
          <a:bodyPr lIns="0" rIns="0" tIns="0" bIns="0" anchor="ctr">
            <a:noAutofit/>
          </a:bodyPr>
          <a:p>
            <a:pPr indent="0" algn="ctr">
              <a:lnSpc>
                <a:spcPct val="100000"/>
              </a:lnSpc>
              <a:buNone/>
              <a:tabLst>
                <a:tab algn="l" pos="0"/>
              </a:tabLst>
            </a:pPr>
            <a:r>
              <a:rPr b="0" lang="en-US" sz="3300" strike="noStrike" u="none">
                <a:solidFill>
                  <a:srgbClr val="dd4100"/>
                </a:solidFill>
                <a:effectLst/>
                <a:uFillTx/>
                <a:latin typeface="Arial"/>
              </a:rPr>
              <a:t>Click to edit the title text format</a:t>
            </a:r>
            <a:endParaRPr b="0" lang="en-US" sz="3300" strike="noStrike" u="none">
              <a:solidFill>
                <a:srgbClr val="000000"/>
              </a:solidFill>
              <a:effectLst/>
              <a:uFillTx/>
              <a:latin typeface="Arial"/>
            </a:endParaRPr>
          </a:p>
        </p:txBody>
      </p:sp>
      <p:sp>
        <p:nvSpPr>
          <p:cNvPr id="8" name="PlaceHolder 2"/>
          <p:cNvSpPr>
            <a:spLocks noGrp="1"/>
          </p:cNvSpPr>
          <p:nvPr>
            <p:ph type="body"/>
          </p:nvPr>
        </p:nvSpPr>
        <p:spPr>
          <a:xfrm>
            <a:off x="360000" y="2880000"/>
            <a:ext cx="9357840" cy="1617840"/>
          </a:xfrm>
          <a:prstGeom prst="rect">
            <a:avLst/>
          </a:prstGeom>
          <a:noFill/>
          <a:ln w="0">
            <a:noFill/>
          </a:ln>
        </p:spPr>
        <p:txBody>
          <a:bodyPr lIns="0" rIns="0" tIns="0" bIns="0" anchor="t">
            <a:normAutofit fontScale="85000" lnSpcReduction="19999"/>
          </a:bodyPr>
          <a:p>
            <a:pPr marL="432000" indent="-324000">
              <a:lnSpc>
                <a:spcPct val="100000"/>
              </a:lnSpc>
              <a:spcBef>
                <a:spcPts val="1060"/>
              </a:spcBef>
              <a:buClr>
                <a:srgbClr val="77caee"/>
              </a:buClr>
              <a:buSzPct val="45000"/>
              <a:buFont typeface="Wingdings" charset="2"/>
              <a:buChar char=""/>
            </a:pPr>
            <a:r>
              <a:rPr b="0" lang="en-US" sz="2400" strike="noStrike" u="none">
                <a:solidFill>
                  <a:srgbClr val="009bdd"/>
                </a:solidFill>
                <a:effectLst/>
                <a:uFillTx/>
                <a:latin typeface="Arial"/>
              </a:rPr>
              <a:t>Click to edit the outline text format</a:t>
            </a:r>
            <a:endParaRPr b="0" lang="en-US" sz="2400" strike="noStrike" u="none">
              <a:solidFill>
                <a:srgbClr val="000000"/>
              </a:solidFill>
              <a:effectLst/>
              <a:uFillTx/>
              <a:latin typeface="Arial"/>
            </a:endParaRPr>
          </a:p>
          <a:p>
            <a:pPr lvl="1" marL="864000" indent="-324000">
              <a:lnSpc>
                <a:spcPct val="100000"/>
              </a:lnSpc>
              <a:spcBef>
                <a:spcPts val="850"/>
              </a:spcBef>
              <a:buClr>
                <a:srgbClr val="77caee"/>
              </a:buClr>
              <a:buSzPct val="45000"/>
              <a:buFont typeface="Wingdings" charset="2"/>
              <a:buChar char=""/>
            </a:pPr>
            <a:r>
              <a:rPr b="0" lang="en-US" sz="2100" strike="noStrike" u="none">
                <a:solidFill>
                  <a:srgbClr val="009bdd"/>
                </a:solidFill>
                <a:effectLst/>
                <a:uFillTx/>
                <a:latin typeface="Arial"/>
              </a:rPr>
              <a:t>Second Outline Level</a:t>
            </a:r>
            <a:endParaRPr b="0" lang="en-US" sz="2100" strike="noStrike" u="none">
              <a:solidFill>
                <a:srgbClr val="000000"/>
              </a:solidFill>
              <a:effectLst/>
              <a:uFillTx/>
              <a:latin typeface="Arial"/>
            </a:endParaRPr>
          </a:p>
          <a:p>
            <a:pPr lvl="2" marL="1296000" indent="-288000">
              <a:lnSpc>
                <a:spcPct val="100000"/>
              </a:lnSpc>
              <a:spcBef>
                <a:spcPts val="635"/>
              </a:spcBef>
              <a:buClr>
                <a:srgbClr val="77caee"/>
              </a:buClr>
              <a:buSzPct val="45000"/>
              <a:buFont typeface="Wingdings" charset="2"/>
              <a:buChar char=""/>
            </a:pPr>
            <a:r>
              <a:rPr b="0" lang="en-US" sz="1800" strike="noStrike" u="none">
                <a:solidFill>
                  <a:srgbClr val="009bdd"/>
                </a:solidFill>
                <a:effectLst/>
                <a:uFillTx/>
                <a:latin typeface="Arial"/>
              </a:rPr>
              <a:t>Third Outline Level</a:t>
            </a:r>
            <a:endParaRPr b="0" lang="en-US" sz="1800" strike="noStrike" u="none">
              <a:solidFill>
                <a:srgbClr val="000000"/>
              </a:solidFill>
              <a:effectLst/>
              <a:uFillTx/>
              <a:latin typeface="Arial"/>
            </a:endParaRPr>
          </a:p>
          <a:p>
            <a:pPr lvl="3" marL="1728000" indent="-216000">
              <a:lnSpc>
                <a:spcPct val="100000"/>
              </a:lnSpc>
              <a:spcBef>
                <a:spcPts val="422"/>
              </a:spcBef>
              <a:buClr>
                <a:srgbClr val="77caee"/>
              </a:buClr>
              <a:buSzPct val="45000"/>
              <a:buFont typeface="Wingdings" charset="2"/>
              <a:buChar char=""/>
            </a:pPr>
            <a:r>
              <a:rPr b="0" lang="en-US" sz="1500" strike="noStrike" u="none">
                <a:solidFill>
                  <a:srgbClr val="009bdd"/>
                </a:solidFill>
                <a:effectLst/>
                <a:uFillTx/>
                <a:latin typeface="Arial"/>
              </a:rPr>
              <a:t>Fourth Outline Level</a:t>
            </a:r>
            <a:endParaRPr b="0" lang="en-US" sz="1500" strike="noStrike" u="none">
              <a:solidFill>
                <a:srgbClr val="000000"/>
              </a:solidFill>
              <a:effectLst/>
              <a:uFillTx/>
              <a:latin typeface="Arial"/>
            </a:endParaRPr>
          </a:p>
          <a:p>
            <a:pPr lvl="4" marL="2160000" indent="-216000">
              <a:lnSpc>
                <a:spcPct val="100000"/>
              </a:lnSpc>
              <a:spcBef>
                <a:spcPts val="210"/>
              </a:spcBef>
              <a:buClr>
                <a:srgbClr val="77caee"/>
              </a:buClr>
              <a:buSzPct val="45000"/>
              <a:buFont typeface="Wingdings" charset="2"/>
              <a:buChar char=""/>
            </a:pPr>
            <a:r>
              <a:rPr b="0" lang="en-US" sz="1500" strike="noStrike" u="none">
                <a:solidFill>
                  <a:srgbClr val="009bdd"/>
                </a:solidFill>
                <a:effectLst/>
                <a:uFillTx/>
                <a:latin typeface="Arial"/>
              </a:rPr>
              <a:t>Fifth Outline Level</a:t>
            </a:r>
            <a:endParaRPr b="0" lang="en-US" sz="1500" strike="noStrike" u="none">
              <a:solidFill>
                <a:srgbClr val="000000"/>
              </a:solidFill>
              <a:effectLst/>
              <a:uFillTx/>
              <a:latin typeface="Arial"/>
            </a:endParaRPr>
          </a:p>
          <a:p>
            <a:pPr lvl="5" marL="2592000" indent="-216000">
              <a:lnSpc>
                <a:spcPct val="100000"/>
              </a:lnSpc>
              <a:spcBef>
                <a:spcPts val="210"/>
              </a:spcBef>
              <a:buClr>
                <a:srgbClr val="77caee"/>
              </a:buClr>
              <a:buSzPct val="45000"/>
              <a:buFont typeface="Wingdings" charset="2"/>
              <a:buChar char=""/>
            </a:pPr>
            <a:r>
              <a:rPr b="0" lang="en-US" sz="1500" strike="noStrike" u="none">
                <a:solidFill>
                  <a:srgbClr val="009bdd"/>
                </a:solidFill>
                <a:effectLst/>
                <a:uFillTx/>
                <a:latin typeface="Arial"/>
              </a:rPr>
              <a:t>Sixth Outline Level</a:t>
            </a:r>
            <a:endParaRPr b="0" lang="en-US" sz="1500" strike="noStrike" u="none">
              <a:solidFill>
                <a:srgbClr val="000000"/>
              </a:solidFill>
              <a:effectLst/>
              <a:uFillTx/>
              <a:latin typeface="Arial"/>
            </a:endParaRPr>
          </a:p>
          <a:p>
            <a:pPr lvl="6" marL="3024000" indent="-216000">
              <a:lnSpc>
                <a:spcPct val="100000"/>
              </a:lnSpc>
              <a:spcBef>
                <a:spcPts val="210"/>
              </a:spcBef>
              <a:buClr>
                <a:srgbClr val="77caee"/>
              </a:buClr>
              <a:buSzPct val="45000"/>
              <a:buFont typeface="Wingdings" charset="2"/>
              <a:buChar char=""/>
            </a:pPr>
            <a:r>
              <a:rPr b="0" lang="en-US" sz="1500" strike="noStrike" u="none">
                <a:solidFill>
                  <a:srgbClr val="009bdd"/>
                </a:solidFill>
                <a:effectLst/>
                <a:uFillTx/>
                <a:latin typeface="Arial"/>
              </a:rPr>
              <a:t>Seventh Outline Level</a:t>
            </a:r>
            <a:endParaRPr b="0" lang="en-US" sz="1500" strike="noStrike" u="none">
              <a:solidFill>
                <a:srgbClr val="000000"/>
              </a:solidFill>
              <a:effectLst/>
              <a:uFillTx/>
              <a:latin typeface="Arial"/>
            </a:endParaRPr>
          </a:p>
        </p:txBody>
      </p:sp>
      <p:sp>
        <p:nvSpPr>
          <p:cNvPr id="9" name="PlaceHolder 3"/>
          <p:cNvSpPr>
            <a:spLocks noGrp="1"/>
          </p:cNvSpPr>
          <p:nvPr>
            <p:ph type="dt" idx="4"/>
          </p:nvPr>
        </p:nvSpPr>
        <p:spPr>
          <a:xfrm>
            <a:off x="360000" y="5220000"/>
            <a:ext cx="2337840" cy="357840"/>
          </a:xfrm>
          <a:prstGeom prst="rect">
            <a:avLst/>
          </a:prstGeom>
          <a:noFill/>
          <a:ln w="0">
            <a:noFill/>
          </a:ln>
        </p:spPr>
        <p:txBody>
          <a:bodyPr lIns="0" rIns="0" tIns="0" bIns="0" anchor="t">
            <a:noAutofit/>
          </a:bodyPr>
          <a:lstStyle>
            <a:lvl1pPr indent="0">
              <a:lnSpc>
                <a:spcPct val="100000"/>
              </a:lnSpc>
              <a:buNone/>
              <a:tabLst>
                <a:tab algn="l" pos="0"/>
              </a:tabLst>
              <a:defRPr b="0" lang="en-US" sz="1400" strike="noStrike" u="none">
                <a:solidFill>
                  <a:srgbClr val="ffffff"/>
                </a:solidFill>
                <a:effectLst/>
                <a:uFillTx/>
                <a:latin typeface="Arial"/>
              </a:defRPr>
            </a:lvl1pPr>
          </a:lstStyle>
          <a:p>
            <a:pPr indent="0">
              <a:lnSpc>
                <a:spcPct val="100000"/>
              </a:lnSpc>
              <a:buNone/>
              <a:tabLst>
                <a:tab algn="l" pos="0"/>
              </a:tabLst>
            </a:pPr>
            <a:r>
              <a:rPr b="0" lang="en-US" sz="1400" strike="noStrike" u="none">
                <a:solidFill>
                  <a:srgbClr val="ffffff"/>
                </a:solidFill>
                <a:effectLst/>
                <a:uFillTx/>
                <a:latin typeface="Arial"/>
              </a:rPr>
              <a:t>&lt;date/time&gt;</a:t>
            </a:r>
            <a:endParaRPr b="0" lang="en-US" sz="1400" strike="noStrike" u="none">
              <a:solidFill>
                <a:srgbClr val="000000"/>
              </a:solidFill>
              <a:effectLst/>
              <a:uFillTx/>
              <a:latin typeface="Times New Roman"/>
            </a:endParaRPr>
          </a:p>
        </p:txBody>
      </p:sp>
      <p:sp>
        <p:nvSpPr>
          <p:cNvPr id="10" name="PlaceHolder 4"/>
          <p:cNvSpPr>
            <a:spLocks noGrp="1"/>
          </p:cNvSpPr>
          <p:nvPr>
            <p:ph type="ftr" idx="5"/>
          </p:nvPr>
        </p:nvSpPr>
        <p:spPr>
          <a:xfrm>
            <a:off x="3420000" y="5220000"/>
            <a:ext cx="3237840" cy="357840"/>
          </a:xfrm>
          <a:prstGeom prst="rect">
            <a:avLst/>
          </a:prstGeom>
          <a:noFill/>
          <a:ln w="0">
            <a:noFill/>
          </a:ln>
        </p:spPr>
        <p:txBody>
          <a:bodyPr lIns="0" rIns="0" tIns="0" bIns="0" anchor="t">
            <a:noAutofit/>
          </a:bodyPr>
          <a:lstStyle>
            <a:lvl1pPr indent="0" algn="ctr">
              <a:lnSpc>
                <a:spcPct val="100000"/>
              </a:lnSpc>
              <a:buNone/>
              <a:tabLst>
                <a:tab algn="l" pos="0"/>
              </a:tabLst>
              <a:defRPr b="0" lang="en-US" sz="1400" strike="noStrike" u="none">
                <a:solidFill>
                  <a:srgbClr val="ffffff"/>
                </a:solidFill>
                <a:effectLst/>
                <a:uFillTx/>
                <a:latin typeface="Arial"/>
              </a:defRPr>
            </a:lvl1pPr>
          </a:lstStyle>
          <a:p>
            <a:pPr indent="0" algn="ctr">
              <a:lnSpc>
                <a:spcPct val="100000"/>
              </a:lnSpc>
              <a:buNone/>
              <a:tabLst>
                <a:tab algn="l" pos="0"/>
              </a:tabLst>
            </a:pPr>
            <a:r>
              <a:rPr b="0" lang="en-US" sz="1400" strike="noStrike" u="none">
                <a:solidFill>
                  <a:srgbClr val="ffffff"/>
                </a:solidFill>
                <a:effectLst/>
                <a:uFillTx/>
                <a:latin typeface="Arial"/>
              </a:rPr>
              <a:t>&lt;footer&gt;</a:t>
            </a:r>
            <a:endParaRPr b="0" lang="en-US" sz="1400" strike="noStrike" u="none">
              <a:solidFill>
                <a:srgbClr val="000000"/>
              </a:solidFill>
              <a:effectLst/>
              <a:uFillTx/>
              <a:latin typeface="Times New Roman"/>
            </a:endParaRPr>
          </a:p>
        </p:txBody>
      </p:sp>
      <p:sp>
        <p:nvSpPr>
          <p:cNvPr id="11" name="PlaceHolder 5"/>
          <p:cNvSpPr>
            <a:spLocks noGrp="1"/>
          </p:cNvSpPr>
          <p:nvPr>
            <p:ph type="sldNum" idx="6"/>
          </p:nvPr>
        </p:nvSpPr>
        <p:spPr>
          <a:xfrm>
            <a:off x="7380000" y="5220000"/>
            <a:ext cx="2337840" cy="357840"/>
          </a:xfrm>
          <a:prstGeom prst="rect">
            <a:avLst/>
          </a:prstGeom>
          <a:noFill/>
          <a:ln w="0">
            <a:noFill/>
          </a:ln>
        </p:spPr>
        <p:txBody>
          <a:bodyPr lIns="0" rIns="0" tIns="0" bIns="0" anchor="t">
            <a:noAutofit/>
          </a:bodyPr>
          <a:lstStyle>
            <a:lvl1pPr indent="0" algn="r">
              <a:lnSpc>
                <a:spcPct val="100000"/>
              </a:lnSpc>
              <a:buNone/>
              <a:tabLst>
                <a:tab algn="l" pos="0"/>
              </a:tabLst>
              <a:defRPr b="0" lang="en-US" sz="1400" strike="noStrike" u="none">
                <a:solidFill>
                  <a:srgbClr val="ffffff"/>
                </a:solidFill>
                <a:effectLst/>
                <a:uFillTx/>
                <a:latin typeface="Arial"/>
              </a:defRPr>
            </a:lvl1pPr>
          </a:lstStyle>
          <a:p>
            <a:pPr indent="0" algn="r">
              <a:lnSpc>
                <a:spcPct val="100000"/>
              </a:lnSpc>
              <a:buNone/>
              <a:tabLst>
                <a:tab algn="l" pos="0"/>
              </a:tabLst>
            </a:pPr>
            <a:fld id="{44132F8D-4075-43D8-8BD1-C4574F2D5234}" type="slidenum">
              <a:rPr b="0" lang="en-US" sz="1400" strike="noStrike" u="none">
                <a:solidFill>
                  <a:srgbClr val="ffffff"/>
                </a:solidFill>
                <a:effectLst/>
                <a:uFillTx/>
                <a:latin typeface="Arial"/>
              </a:rPr>
              <a:t>&lt;number&gt;</a:t>
            </a:fld>
            <a:endParaRPr b="0" lang="en-US" sz="1400" strike="noStrike" u="none">
              <a:solidFill>
                <a:srgbClr val="000000"/>
              </a:solidFill>
              <a:effectLst/>
              <a:uFillTx/>
              <a:latin typeface="Times New Roman"/>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p:spTree>
      <p:nvGrpSpPr>
        <p:cNvPr id="1" name=""/>
        <p:cNvGrpSpPr/>
        <p:nvPr/>
      </p:nvGrpSpPr>
      <p:grpSpPr>
        <a:xfrm>
          <a:off x="0" y="0"/>
          <a:ext cx="0" cy="0"/>
          <a:chOff x="0" y="0"/>
          <a:chExt cx="0" cy="0"/>
        </a:xfrm>
      </p:grpSpPr>
      <p:sp>
        <p:nvSpPr>
          <p:cNvPr id="6" name=""/>
          <p:cNvSpPr/>
          <p:nvPr/>
        </p:nvSpPr>
        <p:spPr>
          <a:xfrm flipH="1" flipV="1">
            <a:off x="-2160" y="4497840"/>
            <a:ext cx="10077840" cy="1167840"/>
          </a:xfrm>
          <a:prstGeom prst="flowChartDocument">
            <a:avLst/>
          </a:prstGeom>
          <a:gradFill rotWithShape="0">
            <a:gsLst>
              <a:gs pos="0">
                <a:srgbClr val="77caee"/>
              </a:gs>
              <a:gs pos="1563">
                <a:srgbClr val="77caee"/>
              </a:gs>
              <a:gs pos="1563">
                <a:srgbClr val="75c9ee"/>
              </a:gs>
              <a:gs pos="3125">
                <a:srgbClr val="75c9ee"/>
              </a:gs>
              <a:gs pos="3125">
                <a:srgbClr val="73c9ed"/>
              </a:gs>
              <a:gs pos="4688">
                <a:srgbClr val="73c9ed"/>
              </a:gs>
              <a:gs pos="4688">
                <a:srgbClr val="71c8ed"/>
              </a:gs>
              <a:gs pos="6250">
                <a:srgbClr val="71c8ed"/>
              </a:gs>
              <a:gs pos="6250">
                <a:srgbClr val="6fc7ed"/>
              </a:gs>
              <a:gs pos="7813">
                <a:srgbClr val="6fc7ed"/>
              </a:gs>
              <a:gs pos="7813">
                <a:srgbClr val="6ec6ed"/>
              </a:gs>
              <a:gs pos="9375">
                <a:srgbClr val="6ec6ed"/>
              </a:gs>
              <a:gs pos="9375">
                <a:srgbClr val="6cc6ec"/>
              </a:gs>
              <a:gs pos="10938">
                <a:srgbClr val="6cc6ec"/>
              </a:gs>
              <a:gs pos="10938">
                <a:srgbClr val="6ac5ec"/>
              </a:gs>
              <a:gs pos="12500">
                <a:srgbClr val="6ac5ec"/>
              </a:gs>
              <a:gs pos="12500">
                <a:srgbClr val="68c4ec"/>
              </a:gs>
              <a:gs pos="14063">
                <a:srgbClr val="68c4ec"/>
              </a:gs>
              <a:gs pos="14063">
                <a:srgbClr val="66c3ec"/>
              </a:gs>
              <a:gs pos="15625">
                <a:srgbClr val="66c3ec"/>
              </a:gs>
              <a:gs pos="15625">
                <a:srgbClr val="64c3eb"/>
              </a:gs>
              <a:gs pos="17188">
                <a:srgbClr val="64c3eb"/>
              </a:gs>
              <a:gs pos="17188">
                <a:srgbClr val="62c2eb"/>
              </a:gs>
              <a:gs pos="18750">
                <a:srgbClr val="62c2eb"/>
              </a:gs>
              <a:gs pos="18750">
                <a:srgbClr val="60c1eb"/>
              </a:gs>
              <a:gs pos="20313">
                <a:srgbClr val="60c1eb"/>
              </a:gs>
              <a:gs pos="20313">
                <a:srgbClr val="5ec0ea"/>
              </a:gs>
              <a:gs pos="21875">
                <a:srgbClr val="5ec0ea"/>
              </a:gs>
              <a:gs pos="21875">
                <a:srgbClr val="5dc0ea"/>
              </a:gs>
              <a:gs pos="23438">
                <a:srgbClr val="5dc0ea"/>
              </a:gs>
              <a:gs pos="23438">
                <a:srgbClr val="5bbfea"/>
              </a:gs>
              <a:gs pos="25000">
                <a:srgbClr val="5bbfea"/>
              </a:gs>
              <a:gs pos="25000">
                <a:srgbClr val="59beea"/>
              </a:gs>
              <a:gs pos="26563">
                <a:srgbClr val="59beea"/>
              </a:gs>
              <a:gs pos="26563">
                <a:srgbClr val="57bde9"/>
              </a:gs>
              <a:gs pos="28125">
                <a:srgbClr val="57bde9"/>
              </a:gs>
              <a:gs pos="28125">
                <a:srgbClr val="55bde9"/>
              </a:gs>
              <a:gs pos="29688">
                <a:srgbClr val="55bde9"/>
              </a:gs>
              <a:gs pos="29688">
                <a:srgbClr val="53bce9"/>
              </a:gs>
              <a:gs pos="31250">
                <a:srgbClr val="53bce9"/>
              </a:gs>
              <a:gs pos="31250">
                <a:srgbClr val="51bbe9"/>
              </a:gs>
              <a:gs pos="32813">
                <a:srgbClr val="51bbe9"/>
              </a:gs>
              <a:gs pos="32813">
                <a:srgbClr val="4fbae8"/>
              </a:gs>
              <a:gs pos="34375">
                <a:srgbClr val="4fbae8"/>
              </a:gs>
              <a:gs pos="34375">
                <a:srgbClr val="4dbae8"/>
              </a:gs>
              <a:gs pos="35938">
                <a:srgbClr val="4dbae8"/>
              </a:gs>
              <a:gs pos="35938">
                <a:srgbClr val="4cb9e8"/>
              </a:gs>
              <a:gs pos="37500">
                <a:srgbClr val="4cb9e8"/>
              </a:gs>
              <a:gs pos="37500">
                <a:srgbClr val="4ab8e8"/>
              </a:gs>
              <a:gs pos="39063">
                <a:srgbClr val="4ab8e8"/>
              </a:gs>
              <a:gs pos="39063">
                <a:srgbClr val="48b7e7"/>
              </a:gs>
              <a:gs pos="40625">
                <a:srgbClr val="48b7e7"/>
              </a:gs>
              <a:gs pos="40625">
                <a:srgbClr val="46b7e7"/>
              </a:gs>
              <a:gs pos="42188">
                <a:srgbClr val="46b7e7"/>
              </a:gs>
              <a:gs pos="42188">
                <a:srgbClr val="44b6e7"/>
              </a:gs>
              <a:gs pos="43750">
                <a:srgbClr val="44b6e7"/>
              </a:gs>
              <a:gs pos="43750">
                <a:srgbClr val="42b5e6"/>
              </a:gs>
              <a:gs pos="45313">
                <a:srgbClr val="42b5e6"/>
              </a:gs>
              <a:gs pos="45313">
                <a:srgbClr val="40b4e6"/>
              </a:gs>
              <a:gs pos="46875">
                <a:srgbClr val="40b4e6"/>
              </a:gs>
              <a:gs pos="46875">
                <a:srgbClr val="3eb4e6"/>
              </a:gs>
              <a:gs pos="48438">
                <a:srgbClr val="3eb4e6"/>
              </a:gs>
              <a:gs pos="48438">
                <a:srgbClr val="3cb3e6"/>
              </a:gs>
              <a:gs pos="50000">
                <a:srgbClr val="3cb3e6"/>
              </a:gs>
              <a:gs pos="50000">
                <a:srgbClr val="3bb2e5"/>
              </a:gs>
              <a:gs pos="51563">
                <a:srgbClr val="3bb2e5"/>
              </a:gs>
              <a:gs pos="51563">
                <a:srgbClr val="39b1e5"/>
              </a:gs>
              <a:gs pos="53125">
                <a:srgbClr val="39b1e5"/>
              </a:gs>
              <a:gs pos="53125">
                <a:srgbClr val="37b1e5"/>
              </a:gs>
              <a:gs pos="54688">
                <a:srgbClr val="37b1e5"/>
              </a:gs>
              <a:gs pos="54688">
                <a:srgbClr val="35b0e5"/>
              </a:gs>
              <a:gs pos="56250">
                <a:srgbClr val="35b0e5"/>
              </a:gs>
              <a:gs pos="56250">
                <a:srgbClr val="33afe4"/>
              </a:gs>
              <a:gs pos="57813">
                <a:srgbClr val="33afe4"/>
              </a:gs>
              <a:gs pos="57813">
                <a:srgbClr val="31aee4"/>
              </a:gs>
              <a:gs pos="59375">
                <a:srgbClr val="31aee4"/>
              </a:gs>
              <a:gs pos="59375">
                <a:srgbClr val="2faee4"/>
              </a:gs>
              <a:gs pos="60938">
                <a:srgbClr val="2faee4"/>
              </a:gs>
              <a:gs pos="60938">
                <a:srgbClr val="2dade3"/>
              </a:gs>
              <a:gs pos="62500">
                <a:srgbClr val="2dade3"/>
              </a:gs>
              <a:gs pos="62500">
                <a:srgbClr val="2bace3"/>
              </a:gs>
              <a:gs pos="64063">
                <a:srgbClr val="2bace3"/>
              </a:gs>
              <a:gs pos="64063">
                <a:srgbClr val="2aabe3"/>
              </a:gs>
              <a:gs pos="65625">
                <a:srgbClr val="2aabe3"/>
              </a:gs>
              <a:gs pos="65625">
                <a:srgbClr val="28abe3"/>
              </a:gs>
              <a:gs pos="67188">
                <a:srgbClr val="28abe3"/>
              </a:gs>
              <a:gs pos="67188">
                <a:srgbClr val="26aae2"/>
              </a:gs>
              <a:gs pos="68750">
                <a:srgbClr val="26aae2"/>
              </a:gs>
              <a:gs pos="68750">
                <a:srgbClr val="24a9e2"/>
              </a:gs>
              <a:gs pos="70313">
                <a:srgbClr val="24a9e2"/>
              </a:gs>
              <a:gs pos="70313">
                <a:srgbClr val="22a8e2"/>
              </a:gs>
              <a:gs pos="71875">
                <a:srgbClr val="22a8e2"/>
              </a:gs>
              <a:gs pos="71875">
                <a:srgbClr val="20a8e2"/>
              </a:gs>
              <a:gs pos="73438">
                <a:srgbClr val="20a8e2"/>
              </a:gs>
              <a:gs pos="73438">
                <a:srgbClr val="1ea7e1"/>
              </a:gs>
              <a:gs pos="75000">
                <a:srgbClr val="1ea7e1"/>
              </a:gs>
              <a:gs pos="75000">
                <a:srgbClr val="1ca6e1"/>
              </a:gs>
              <a:gs pos="76563">
                <a:srgbClr val="1ca6e1"/>
              </a:gs>
              <a:gs pos="76563">
                <a:srgbClr val="1aa5e1"/>
              </a:gs>
              <a:gs pos="78125">
                <a:srgbClr val="1aa5e1"/>
              </a:gs>
              <a:gs pos="78125">
                <a:srgbClr val="19a5e1"/>
              </a:gs>
              <a:gs pos="79688">
                <a:srgbClr val="19a5e1"/>
              </a:gs>
              <a:gs pos="79688">
                <a:srgbClr val="17a4e0"/>
              </a:gs>
              <a:gs pos="81250">
                <a:srgbClr val="17a4e0"/>
              </a:gs>
              <a:gs pos="81250">
                <a:srgbClr val="15a3e0"/>
              </a:gs>
              <a:gs pos="82813">
                <a:srgbClr val="15a3e0"/>
              </a:gs>
              <a:gs pos="82813">
                <a:srgbClr val="13a2e0"/>
              </a:gs>
              <a:gs pos="84375">
                <a:srgbClr val="13a2e0"/>
              </a:gs>
              <a:gs pos="84375">
                <a:srgbClr val="11a2df"/>
              </a:gs>
              <a:gs pos="85938">
                <a:srgbClr val="11a2df"/>
              </a:gs>
              <a:gs pos="85938">
                <a:srgbClr val="0fa1df"/>
              </a:gs>
              <a:gs pos="87500">
                <a:srgbClr val="0fa1df"/>
              </a:gs>
              <a:gs pos="87500">
                <a:srgbClr val="0da0df"/>
              </a:gs>
              <a:gs pos="89063">
                <a:srgbClr val="0da0df"/>
              </a:gs>
              <a:gs pos="89063">
                <a:srgbClr val="0b9fdf"/>
              </a:gs>
              <a:gs pos="90625">
                <a:srgbClr val="0b9fdf"/>
              </a:gs>
              <a:gs pos="90625">
                <a:srgbClr val="099fde"/>
              </a:gs>
              <a:gs pos="92188">
                <a:srgbClr val="099fde"/>
              </a:gs>
              <a:gs pos="92188">
                <a:srgbClr val="089ede"/>
              </a:gs>
              <a:gs pos="93750">
                <a:srgbClr val="089ede"/>
              </a:gs>
              <a:gs pos="93750">
                <a:srgbClr val="069dde"/>
              </a:gs>
              <a:gs pos="95313">
                <a:srgbClr val="069dde"/>
              </a:gs>
              <a:gs pos="95313">
                <a:srgbClr val="049cde"/>
              </a:gs>
              <a:gs pos="96875">
                <a:srgbClr val="049cde"/>
              </a:gs>
              <a:gs pos="96875">
                <a:srgbClr val="029cdd"/>
              </a:gs>
              <a:gs pos="98438">
                <a:srgbClr val="029cdd"/>
              </a:gs>
              <a:gs pos="98438">
                <a:srgbClr val="009bdd"/>
              </a:gs>
              <a:gs pos="100000">
                <a:srgbClr val="009bdd"/>
              </a:gs>
            </a:gsLst>
            <a:lin ang="10800000"/>
          </a:gradFill>
          <a:ln w="18000">
            <a:noFill/>
          </a:ln>
          <a:effectLst>
            <a:outerShdw blurRad="0" dir="5400000" dist="10800" rotWithShape="0">
              <a:srgbClr val="009bdd"/>
            </a:outerShdw>
          </a:effectLst>
        </p:spPr>
        <p:style>
          <a:lnRef idx="0"/>
          <a:fillRef idx="0"/>
          <a:effectRef idx="0"/>
          <a:fontRef idx="minor"/>
        </p:style>
        <p:txBody>
          <a:bodyPr wrap="none" lIns="90000" rIns="90000" tIns="45000" bIns="45000" anchor="ctr">
            <a:noAutofit/>
          </a:bodyPr>
          <a:p>
            <a:pPr>
              <a:lnSpc>
                <a:spcPct val="100000"/>
              </a:lnSpc>
            </a:pPr>
            <a:endParaRPr b="0" lang="en-US" sz="1800" strike="noStrike" u="none">
              <a:solidFill>
                <a:srgbClr val="000000"/>
              </a:solidFill>
              <a:effectLst/>
              <a:uFillTx/>
              <a:latin typeface="Arial"/>
              <a:ea typeface="DejaVu Sans"/>
            </a:endParaRPr>
          </a:p>
        </p:txBody>
      </p:sp>
      <p:sp>
        <p:nvSpPr>
          <p:cNvPr id="12" name="PlaceHolder 1"/>
          <p:cNvSpPr>
            <a:spLocks noGrp="1"/>
          </p:cNvSpPr>
          <p:nvPr>
            <p:ph type="title"/>
          </p:nvPr>
        </p:nvSpPr>
        <p:spPr>
          <a:xfrm>
            <a:off x="0" y="1620000"/>
            <a:ext cx="8997840" cy="1077840"/>
          </a:xfrm>
          <a:prstGeom prst="rect">
            <a:avLst/>
          </a:prstGeom>
          <a:noFill/>
          <a:ln w="0">
            <a:noFill/>
          </a:ln>
        </p:spPr>
        <p:txBody>
          <a:bodyPr lIns="0" rIns="0" tIns="0" bIns="0" anchor="ctr">
            <a:noAutofit/>
          </a:bodyPr>
          <a:p>
            <a:pPr indent="0" algn="ctr">
              <a:lnSpc>
                <a:spcPct val="100000"/>
              </a:lnSpc>
              <a:buNone/>
              <a:tabLst>
                <a:tab algn="l" pos="0"/>
              </a:tabLst>
            </a:pPr>
            <a:r>
              <a:rPr b="0" lang="en-US" sz="3300" strike="noStrike" u="none">
                <a:solidFill>
                  <a:srgbClr val="dd4100"/>
                </a:solidFill>
                <a:effectLst/>
                <a:uFillTx/>
                <a:latin typeface="Arial"/>
              </a:rPr>
              <a:t>Click to edit the title text format</a:t>
            </a:r>
            <a:endParaRPr b="0" lang="en-US" sz="3300" strike="noStrike" u="none">
              <a:solidFill>
                <a:srgbClr val="000000"/>
              </a:solidFill>
              <a:effectLst/>
              <a:uFillTx/>
              <a:latin typeface="Arial"/>
            </a:endParaRPr>
          </a:p>
        </p:txBody>
      </p:sp>
      <p:sp>
        <p:nvSpPr>
          <p:cNvPr id="13" name="PlaceHolder 2"/>
          <p:cNvSpPr>
            <a:spLocks noGrp="1"/>
          </p:cNvSpPr>
          <p:nvPr>
            <p:ph type="body"/>
          </p:nvPr>
        </p:nvSpPr>
        <p:spPr>
          <a:xfrm>
            <a:off x="360000" y="2880000"/>
            <a:ext cx="9357840" cy="1617840"/>
          </a:xfrm>
          <a:prstGeom prst="rect">
            <a:avLst/>
          </a:prstGeom>
          <a:noFill/>
          <a:ln w="0">
            <a:noFill/>
          </a:ln>
        </p:spPr>
        <p:txBody>
          <a:bodyPr lIns="0" rIns="0" tIns="0" bIns="0" anchor="t">
            <a:normAutofit fontScale="85000" lnSpcReduction="19999"/>
          </a:bodyPr>
          <a:p>
            <a:pPr marL="432000" indent="-324000">
              <a:lnSpc>
                <a:spcPct val="100000"/>
              </a:lnSpc>
              <a:spcBef>
                <a:spcPts val="1060"/>
              </a:spcBef>
              <a:buClr>
                <a:srgbClr val="77caee"/>
              </a:buClr>
              <a:buSzPct val="45000"/>
              <a:buFont typeface="Wingdings" charset="2"/>
              <a:buChar char=""/>
            </a:pPr>
            <a:r>
              <a:rPr b="0" lang="en-US" sz="2400" strike="noStrike" u="none">
                <a:solidFill>
                  <a:srgbClr val="009bdd"/>
                </a:solidFill>
                <a:effectLst/>
                <a:uFillTx/>
                <a:latin typeface="Arial"/>
              </a:rPr>
              <a:t>Click to edit the outline text format</a:t>
            </a:r>
            <a:endParaRPr b="0" lang="en-US" sz="2400" strike="noStrike" u="none">
              <a:solidFill>
                <a:srgbClr val="000000"/>
              </a:solidFill>
              <a:effectLst/>
              <a:uFillTx/>
              <a:latin typeface="Arial"/>
            </a:endParaRPr>
          </a:p>
          <a:p>
            <a:pPr lvl="1" marL="864000" indent="-324000">
              <a:lnSpc>
                <a:spcPct val="100000"/>
              </a:lnSpc>
              <a:spcBef>
                <a:spcPts val="850"/>
              </a:spcBef>
              <a:buClr>
                <a:srgbClr val="77caee"/>
              </a:buClr>
              <a:buSzPct val="45000"/>
              <a:buFont typeface="Wingdings" charset="2"/>
              <a:buChar char=""/>
            </a:pPr>
            <a:r>
              <a:rPr b="0" lang="en-US" sz="2100" strike="noStrike" u="none">
                <a:solidFill>
                  <a:srgbClr val="009bdd"/>
                </a:solidFill>
                <a:effectLst/>
                <a:uFillTx/>
                <a:latin typeface="Arial"/>
              </a:rPr>
              <a:t>Second Outline Level</a:t>
            </a:r>
            <a:endParaRPr b="0" lang="en-US" sz="2100" strike="noStrike" u="none">
              <a:solidFill>
                <a:srgbClr val="000000"/>
              </a:solidFill>
              <a:effectLst/>
              <a:uFillTx/>
              <a:latin typeface="Arial"/>
            </a:endParaRPr>
          </a:p>
          <a:p>
            <a:pPr lvl="2" marL="1296000" indent="-288000">
              <a:lnSpc>
                <a:spcPct val="100000"/>
              </a:lnSpc>
              <a:spcBef>
                <a:spcPts val="635"/>
              </a:spcBef>
              <a:buClr>
                <a:srgbClr val="77caee"/>
              </a:buClr>
              <a:buSzPct val="45000"/>
              <a:buFont typeface="Wingdings" charset="2"/>
              <a:buChar char=""/>
            </a:pPr>
            <a:r>
              <a:rPr b="0" lang="en-US" sz="1800" strike="noStrike" u="none">
                <a:solidFill>
                  <a:srgbClr val="009bdd"/>
                </a:solidFill>
                <a:effectLst/>
                <a:uFillTx/>
                <a:latin typeface="Arial"/>
              </a:rPr>
              <a:t>Third Outline Level</a:t>
            </a:r>
            <a:endParaRPr b="0" lang="en-US" sz="1800" strike="noStrike" u="none">
              <a:solidFill>
                <a:srgbClr val="000000"/>
              </a:solidFill>
              <a:effectLst/>
              <a:uFillTx/>
              <a:latin typeface="Arial"/>
            </a:endParaRPr>
          </a:p>
          <a:p>
            <a:pPr lvl="3" marL="1728000" indent="-216000">
              <a:lnSpc>
                <a:spcPct val="100000"/>
              </a:lnSpc>
              <a:spcBef>
                <a:spcPts val="422"/>
              </a:spcBef>
              <a:buClr>
                <a:srgbClr val="77caee"/>
              </a:buClr>
              <a:buSzPct val="45000"/>
              <a:buFont typeface="Wingdings" charset="2"/>
              <a:buChar char=""/>
            </a:pPr>
            <a:r>
              <a:rPr b="0" lang="en-US" sz="1500" strike="noStrike" u="none">
                <a:solidFill>
                  <a:srgbClr val="009bdd"/>
                </a:solidFill>
                <a:effectLst/>
                <a:uFillTx/>
                <a:latin typeface="Arial"/>
              </a:rPr>
              <a:t>Fourth Outline Level</a:t>
            </a:r>
            <a:endParaRPr b="0" lang="en-US" sz="1500" strike="noStrike" u="none">
              <a:solidFill>
                <a:srgbClr val="000000"/>
              </a:solidFill>
              <a:effectLst/>
              <a:uFillTx/>
              <a:latin typeface="Arial"/>
            </a:endParaRPr>
          </a:p>
          <a:p>
            <a:pPr lvl="4" marL="2160000" indent="-216000">
              <a:lnSpc>
                <a:spcPct val="100000"/>
              </a:lnSpc>
              <a:spcBef>
                <a:spcPts val="210"/>
              </a:spcBef>
              <a:buClr>
                <a:srgbClr val="77caee"/>
              </a:buClr>
              <a:buSzPct val="45000"/>
              <a:buFont typeface="Wingdings" charset="2"/>
              <a:buChar char=""/>
            </a:pPr>
            <a:r>
              <a:rPr b="0" lang="en-US" sz="1500" strike="noStrike" u="none">
                <a:solidFill>
                  <a:srgbClr val="009bdd"/>
                </a:solidFill>
                <a:effectLst/>
                <a:uFillTx/>
                <a:latin typeface="Arial"/>
              </a:rPr>
              <a:t>Fifth Outline Level</a:t>
            </a:r>
            <a:endParaRPr b="0" lang="en-US" sz="1500" strike="noStrike" u="none">
              <a:solidFill>
                <a:srgbClr val="000000"/>
              </a:solidFill>
              <a:effectLst/>
              <a:uFillTx/>
              <a:latin typeface="Arial"/>
            </a:endParaRPr>
          </a:p>
          <a:p>
            <a:pPr lvl="5" marL="2592000" indent="-216000">
              <a:lnSpc>
                <a:spcPct val="100000"/>
              </a:lnSpc>
              <a:spcBef>
                <a:spcPts val="210"/>
              </a:spcBef>
              <a:buClr>
                <a:srgbClr val="77caee"/>
              </a:buClr>
              <a:buSzPct val="45000"/>
              <a:buFont typeface="Wingdings" charset="2"/>
              <a:buChar char=""/>
            </a:pPr>
            <a:r>
              <a:rPr b="0" lang="en-US" sz="1500" strike="noStrike" u="none">
                <a:solidFill>
                  <a:srgbClr val="009bdd"/>
                </a:solidFill>
                <a:effectLst/>
                <a:uFillTx/>
                <a:latin typeface="Arial"/>
              </a:rPr>
              <a:t>Sixth Outline Level</a:t>
            </a:r>
            <a:endParaRPr b="0" lang="en-US" sz="1500" strike="noStrike" u="none">
              <a:solidFill>
                <a:srgbClr val="000000"/>
              </a:solidFill>
              <a:effectLst/>
              <a:uFillTx/>
              <a:latin typeface="Arial"/>
            </a:endParaRPr>
          </a:p>
          <a:p>
            <a:pPr lvl="6" marL="3024000" indent="-216000">
              <a:lnSpc>
                <a:spcPct val="100000"/>
              </a:lnSpc>
              <a:spcBef>
                <a:spcPts val="210"/>
              </a:spcBef>
              <a:buClr>
                <a:srgbClr val="77caee"/>
              </a:buClr>
              <a:buSzPct val="45000"/>
              <a:buFont typeface="Wingdings" charset="2"/>
              <a:buChar char=""/>
            </a:pPr>
            <a:r>
              <a:rPr b="0" lang="en-US" sz="1500" strike="noStrike" u="none">
                <a:solidFill>
                  <a:srgbClr val="009bdd"/>
                </a:solidFill>
                <a:effectLst/>
                <a:uFillTx/>
                <a:latin typeface="Arial"/>
              </a:rPr>
              <a:t>Seventh Outline Level</a:t>
            </a:r>
            <a:endParaRPr b="0" lang="en-US" sz="1500" strike="noStrike" u="none">
              <a:solidFill>
                <a:srgbClr val="000000"/>
              </a:solidFill>
              <a:effectLst/>
              <a:uFillTx/>
              <a:latin typeface="Arial"/>
            </a:endParaRPr>
          </a:p>
        </p:txBody>
      </p:sp>
      <p:sp>
        <p:nvSpPr>
          <p:cNvPr id="14" name="PlaceHolder 3"/>
          <p:cNvSpPr>
            <a:spLocks noGrp="1"/>
          </p:cNvSpPr>
          <p:nvPr>
            <p:ph type="dt" idx="7"/>
          </p:nvPr>
        </p:nvSpPr>
        <p:spPr>
          <a:xfrm>
            <a:off x="360000" y="5220000"/>
            <a:ext cx="2337840" cy="357840"/>
          </a:xfrm>
          <a:prstGeom prst="rect">
            <a:avLst/>
          </a:prstGeom>
          <a:noFill/>
          <a:ln w="0">
            <a:noFill/>
          </a:ln>
        </p:spPr>
        <p:txBody>
          <a:bodyPr lIns="0" rIns="0" tIns="0" bIns="0" anchor="t">
            <a:noAutofit/>
          </a:bodyPr>
          <a:lstStyle>
            <a:lvl1pPr indent="0">
              <a:lnSpc>
                <a:spcPct val="100000"/>
              </a:lnSpc>
              <a:buNone/>
              <a:tabLst>
                <a:tab algn="l" pos="0"/>
              </a:tabLst>
              <a:defRPr b="0" lang="en-US" sz="1400" strike="noStrike" u="none">
                <a:solidFill>
                  <a:srgbClr val="ffffff"/>
                </a:solidFill>
                <a:effectLst/>
                <a:uFillTx/>
                <a:latin typeface="Arial"/>
              </a:defRPr>
            </a:lvl1pPr>
          </a:lstStyle>
          <a:p>
            <a:pPr indent="0">
              <a:lnSpc>
                <a:spcPct val="100000"/>
              </a:lnSpc>
              <a:buNone/>
              <a:tabLst>
                <a:tab algn="l" pos="0"/>
              </a:tabLst>
            </a:pPr>
            <a:r>
              <a:rPr b="0" lang="en-US" sz="1400" strike="noStrike" u="none">
                <a:solidFill>
                  <a:srgbClr val="ffffff"/>
                </a:solidFill>
                <a:effectLst/>
                <a:uFillTx/>
                <a:latin typeface="Arial"/>
              </a:rPr>
              <a:t>&lt;date/time&gt;</a:t>
            </a:r>
            <a:endParaRPr b="0" lang="en-US" sz="1400" strike="noStrike" u="none">
              <a:solidFill>
                <a:srgbClr val="000000"/>
              </a:solidFill>
              <a:effectLst/>
              <a:uFillTx/>
              <a:latin typeface="Times New Roman"/>
            </a:endParaRPr>
          </a:p>
        </p:txBody>
      </p:sp>
      <p:sp>
        <p:nvSpPr>
          <p:cNvPr id="15" name="PlaceHolder 4"/>
          <p:cNvSpPr>
            <a:spLocks noGrp="1"/>
          </p:cNvSpPr>
          <p:nvPr>
            <p:ph type="ftr" idx="8"/>
          </p:nvPr>
        </p:nvSpPr>
        <p:spPr>
          <a:xfrm>
            <a:off x="3420000" y="5220000"/>
            <a:ext cx="3237840" cy="357840"/>
          </a:xfrm>
          <a:prstGeom prst="rect">
            <a:avLst/>
          </a:prstGeom>
          <a:noFill/>
          <a:ln w="0">
            <a:noFill/>
          </a:ln>
        </p:spPr>
        <p:txBody>
          <a:bodyPr lIns="0" rIns="0" tIns="0" bIns="0" anchor="t">
            <a:noAutofit/>
          </a:bodyPr>
          <a:lstStyle>
            <a:lvl1pPr indent="0" algn="ctr">
              <a:lnSpc>
                <a:spcPct val="100000"/>
              </a:lnSpc>
              <a:buNone/>
              <a:tabLst>
                <a:tab algn="l" pos="0"/>
              </a:tabLst>
              <a:defRPr b="0" lang="en-US" sz="1400" strike="noStrike" u="none">
                <a:solidFill>
                  <a:srgbClr val="ffffff"/>
                </a:solidFill>
                <a:effectLst/>
                <a:uFillTx/>
                <a:latin typeface="Arial"/>
              </a:defRPr>
            </a:lvl1pPr>
          </a:lstStyle>
          <a:p>
            <a:pPr indent="0" algn="ctr">
              <a:lnSpc>
                <a:spcPct val="100000"/>
              </a:lnSpc>
              <a:buNone/>
              <a:tabLst>
                <a:tab algn="l" pos="0"/>
              </a:tabLst>
            </a:pPr>
            <a:r>
              <a:rPr b="0" lang="en-US" sz="1400" strike="noStrike" u="none">
                <a:solidFill>
                  <a:srgbClr val="ffffff"/>
                </a:solidFill>
                <a:effectLst/>
                <a:uFillTx/>
                <a:latin typeface="Arial"/>
              </a:rPr>
              <a:t>&lt;footer&gt;</a:t>
            </a:r>
            <a:endParaRPr b="0" lang="en-US" sz="1400" strike="noStrike" u="none">
              <a:solidFill>
                <a:srgbClr val="000000"/>
              </a:solidFill>
              <a:effectLst/>
              <a:uFillTx/>
              <a:latin typeface="Times New Roman"/>
            </a:endParaRPr>
          </a:p>
        </p:txBody>
      </p:sp>
      <p:sp>
        <p:nvSpPr>
          <p:cNvPr id="16" name="PlaceHolder 5"/>
          <p:cNvSpPr>
            <a:spLocks noGrp="1"/>
          </p:cNvSpPr>
          <p:nvPr>
            <p:ph type="sldNum" idx="9"/>
          </p:nvPr>
        </p:nvSpPr>
        <p:spPr>
          <a:xfrm>
            <a:off x="7380000" y="5220000"/>
            <a:ext cx="2337840" cy="357840"/>
          </a:xfrm>
          <a:prstGeom prst="rect">
            <a:avLst/>
          </a:prstGeom>
          <a:noFill/>
          <a:ln w="0">
            <a:noFill/>
          </a:ln>
        </p:spPr>
        <p:txBody>
          <a:bodyPr lIns="0" rIns="0" tIns="0" bIns="0" anchor="t">
            <a:noAutofit/>
          </a:bodyPr>
          <a:lstStyle>
            <a:lvl1pPr indent="0" algn="r">
              <a:lnSpc>
                <a:spcPct val="100000"/>
              </a:lnSpc>
              <a:buNone/>
              <a:tabLst>
                <a:tab algn="l" pos="0"/>
              </a:tabLst>
              <a:defRPr b="0" lang="en-US" sz="1400" strike="noStrike" u="none">
                <a:solidFill>
                  <a:srgbClr val="ffffff"/>
                </a:solidFill>
                <a:effectLst/>
                <a:uFillTx/>
                <a:latin typeface="Arial"/>
              </a:defRPr>
            </a:lvl1pPr>
          </a:lstStyle>
          <a:p>
            <a:pPr indent="0" algn="r">
              <a:lnSpc>
                <a:spcPct val="100000"/>
              </a:lnSpc>
              <a:buNone/>
              <a:tabLst>
                <a:tab algn="l" pos="0"/>
              </a:tabLst>
            </a:pPr>
            <a:fld id="{BF3D575C-B02E-478D-B748-1FF23C5622F3}" type="slidenum">
              <a:rPr b="0" lang="en-US" sz="1400" strike="noStrike" u="none">
                <a:solidFill>
                  <a:srgbClr val="ffffff"/>
                </a:solidFill>
                <a:effectLst/>
                <a:uFillTx/>
                <a:latin typeface="Arial"/>
              </a:rPr>
              <a:t>&lt;number&gt;</a:t>
            </a:fld>
            <a:endParaRPr b="0" lang="en-US" sz="1400" strike="noStrike" u="none">
              <a:solidFill>
                <a:srgbClr val="000000"/>
              </a:solidFill>
              <a:effectLst/>
              <a:uFillTx/>
              <a:latin typeface="Times New Roman"/>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Blue_Curve1">
    <p:spTree>
      <p:nvGrpSpPr>
        <p:cNvPr id="1" name=""/>
        <p:cNvGrpSpPr/>
        <p:nvPr/>
      </p:nvGrpSpPr>
      <p:grpSpPr>
        <a:xfrm>
          <a:off x="0" y="0"/>
          <a:ext cx="0" cy="0"/>
          <a:chOff x="0" y="0"/>
          <a:chExt cx="0" cy="0"/>
        </a:xfrm>
      </p:grpSpPr>
      <p:sp>
        <p:nvSpPr>
          <p:cNvPr id="17" name=""/>
          <p:cNvSpPr/>
          <p:nvPr/>
        </p:nvSpPr>
        <p:spPr>
          <a:xfrm>
            <a:off x="0" y="0"/>
            <a:ext cx="10074600" cy="717840"/>
          </a:xfrm>
          <a:prstGeom prst="rect">
            <a:avLst/>
          </a:prstGeom>
          <a:gradFill rotWithShape="0">
            <a:gsLst>
              <a:gs pos="0">
                <a:srgbClr val="77caee"/>
              </a:gs>
              <a:gs pos="1563">
                <a:srgbClr val="77caee"/>
              </a:gs>
              <a:gs pos="1563">
                <a:srgbClr val="75c9ee"/>
              </a:gs>
              <a:gs pos="3125">
                <a:srgbClr val="75c9ee"/>
              </a:gs>
              <a:gs pos="3125">
                <a:srgbClr val="73c9ed"/>
              </a:gs>
              <a:gs pos="4688">
                <a:srgbClr val="73c9ed"/>
              </a:gs>
              <a:gs pos="4688">
                <a:srgbClr val="71c8ed"/>
              </a:gs>
              <a:gs pos="6250">
                <a:srgbClr val="71c8ed"/>
              </a:gs>
              <a:gs pos="6250">
                <a:srgbClr val="6fc7ed"/>
              </a:gs>
              <a:gs pos="7813">
                <a:srgbClr val="6fc7ed"/>
              </a:gs>
              <a:gs pos="7813">
                <a:srgbClr val="6ec6ed"/>
              </a:gs>
              <a:gs pos="9375">
                <a:srgbClr val="6ec6ed"/>
              </a:gs>
              <a:gs pos="9375">
                <a:srgbClr val="6cc6ec"/>
              </a:gs>
              <a:gs pos="10938">
                <a:srgbClr val="6cc6ec"/>
              </a:gs>
              <a:gs pos="10938">
                <a:srgbClr val="6ac5ec"/>
              </a:gs>
              <a:gs pos="12500">
                <a:srgbClr val="6ac5ec"/>
              </a:gs>
              <a:gs pos="12500">
                <a:srgbClr val="68c4ec"/>
              </a:gs>
              <a:gs pos="14063">
                <a:srgbClr val="68c4ec"/>
              </a:gs>
              <a:gs pos="14063">
                <a:srgbClr val="66c3ec"/>
              </a:gs>
              <a:gs pos="15625">
                <a:srgbClr val="66c3ec"/>
              </a:gs>
              <a:gs pos="15625">
                <a:srgbClr val="64c3eb"/>
              </a:gs>
              <a:gs pos="17188">
                <a:srgbClr val="64c3eb"/>
              </a:gs>
              <a:gs pos="17188">
                <a:srgbClr val="62c2eb"/>
              </a:gs>
              <a:gs pos="18750">
                <a:srgbClr val="62c2eb"/>
              </a:gs>
              <a:gs pos="18750">
                <a:srgbClr val="60c1eb"/>
              </a:gs>
              <a:gs pos="20313">
                <a:srgbClr val="60c1eb"/>
              </a:gs>
              <a:gs pos="20313">
                <a:srgbClr val="5ec0ea"/>
              </a:gs>
              <a:gs pos="21875">
                <a:srgbClr val="5ec0ea"/>
              </a:gs>
              <a:gs pos="21875">
                <a:srgbClr val="5dc0ea"/>
              </a:gs>
              <a:gs pos="23438">
                <a:srgbClr val="5dc0ea"/>
              </a:gs>
              <a:gs pos="23438">
                <a:srgbClr val="5bbfea"/>
              </a:gs>
              <a:gs pos="25000">
                <a:srgbClr val="5bbfea"/>
              </a:gs>
              <a:gs pos="25000">
                <a:srgbClr val="59beea"/>
              </a:gs>
              <a:gs pos="26563">
                <a:srgbClr val="59beea"/>
              </a:gs>
              <a:gs pos="26563">
                <a:srgbClr val="57bde9"/>
              </a:gs>
              <a:gs pos="28125">
                <a:srgbClr val="57bde9"/>
              </a:gs>
              <a:gs pos="28125">
                <a:srgbClr val="55bde9"/>
              </a:gs>
              <a:gs pos="29688">
                <a:srgbClr val="55bde9"/>
              </a:gs>
              <a:gs pos="29688">
                <a:srgbClr val="53bce9"/>
              </a:gs>
              <a:gs pos="31250">
                <a:srgbClr val="53bce9"/>
              </a:gs>
              <a:gs pos="31250">
                <a:srgbClr val="51bbe9"/>
              </a:gs>
              <a:gs pos="32813">
                <a:srgbClr val="51bbe9"/>
              </a:gs>
              <a:gs pos="32813">
                <a:srgbClr val="4fbae8"/>
              </a:gs>
              <a:gs pos="34375">
                <a:srgbClr val="4fbae8"/>
              </a:gs>
              <a:gs pos="34375">
                <a:srgbClr val="4dbae8"/>
              </a:gs>
              <a:gs pos="35938">
                <a:srgbClr val="4dbae8"/>
              </a:gs>
              <a:gs pos="35938">
                <a:srgbClr val="4cb9e8"/>
              </a:gs>
              <a:gs pos="37500">
                <a:srgbClr val="4cb9e8"/>
              </a:gs>
              <a:gs pos="37500">
                <a:srgbClr val="4ab8e8"/>
              </a:gs>
              <a:gs pos="39063">
                <a:srgbClr val="4ab8e8"/>
              </a:gs>
              <a:gs pos="39063">
                <a:srgbClr val="48b7e7"/>
              </a:gs>
              <a:gs pos="40625">
                <a:srgbClr val="48b7e7"/>
              </a:gs>
              <a:gs pos="40625">
                <a:srgbClr val="46b7e7"/>
              </a:gs>
              <a:gs pos="42188">
                <a:srgbClr val="46b7e7"/>
              </a:gs>
              <a:gs pos="42188">
                <a:srgbClr val="44b6e7"/>
              </a:gs>
              <a:gs pos="43750">
                <a:srgbClr val="44b6e7"/>
              </a:gs>
              <a:gs pos="43750">
                <a:srgbClr val="42b5e6"/>
              </a:gs>
              <a:gs pos="45313">
                <a:srgbClr val="42b5e6"/>
              </a:gs>
              <a:gs pos="45313">
                <a:srgbClr val="40b4e6"/>
              </a:gs>
              <a:gs pos="46875">
                <a:srgbClr val="40b4e6"/>
              </a:gs>
              <a:gs pos="46875">
                <a:srgbClr val="3eb4e6"/>
              </a:gs>
              <a:gs pos="48438">
                <a:srgbClr val="3eb4e6"/>
              </a:gs>
              <a:gs pos="48438">
                <a:srgbClr val="3cb3e6"/>
              </a:gs>
              <a:gs pos="50000">
                <a:srgbClr val="3cb3e6"/>
              </a:gs>
              <a:gs pos="50000">
                <a:srgbClr val="3bb2e5"/>
              </a:gs>
              <a:gs pos="51563">
                <a:srgbClr val="3bb2e5"/>
              </a:gs>
              <a:gs pos="51563">
                <a:srgbClr val="39b1e5"/>
              </a:gs>
              <a:gs pos="53125">
                <a:srgbClr val="39b1e5"/>
              </a:gs>
              <a:gs pos="53125">
                <a:srgbClr val="37b1e5"/>
              </a:gs>
              <a:gs pos="54688">
                <a:srgbClr val="37b1e5"/>
              </a:gs>
              <a:gs pos="54688">
                <a:srgbClr val="35b0e5"/>
              </a:gs>
              <a:gs pos="56250">
                <a:srgbClr val="35b0e5"/>
              </a:gs>
              <a:gs pos="56250">
                <a:srgbClr val="33afe4"/>
              </a:gs>
              <a:gs pos="57813">
                <a:srgbClr val="33afe4"/>
              </a:gs>
              <a:gs pos="57813">
                <a:srgbClr val="31aee4"/>
              </a:gs>
              <a:gs pos="59375">
                <a:srgbClr val="31aee4"/>
              </a:gs>
              <a:gs pos="59375">
                <a:srgbClr val="2faee4"/>
              </a:gs>
              <a:gs pos="60938">
                <a:srgbClr val="2faee4"/>
              </a:gs>
              <a:gs pos="60938">
                <a:srgbClr val="2dade3"/>
              </a:gs>
              <a:gs pos="62500">
                <a:srgbClr val="2dade3"/>
              </a:gs>
              <a:gs pos="62500">
                <a:srgbClr val="2bace3"/>
              </a:gs>
              <a:gs pos="64063">
                <a:srgbClr val="2bace3"/>
              </a:gs>
              <a:gs pos="64063">
                <a:srgbClr val="2aabe3"/>
              </a:gs>
              <a:gs pos="65625">
                <a:srgbClr val="2aabe3"/>
              </a:gs>
              <a:gs pos="65625">
                <a:srgbClr val="28abe3"/>
              </a:gs>
              <a:gs pos="67188">
                <a:srgbClr val="28abe3"/>
              </a:gs>
              <a:gs pos="67188">
                <a:srgbClr val="26aae2"/>
              </a:gs>
              <a:gs pos="68750">
                <a:srgbClr val="26aae2"/>
              </a:gs>
              <a:gs pos="68750">
                <a:srgbClr val="24a9e2"/>
              </a:gs>
              <a:gs pos="70313">
                <a:srgbClr val="24a9e2"/>
              </a:gs>
              <a:gs pos="70313">
                <a:srgbClr val="22a8e2"/>
              </a:gs>
              <a:gs pos="71875">
                <a:srgbClr val="22a8e2"/>
              </a:gs>
              <a:gs pos="71875">
                <a:srgbClr val="20a8e2"/>
              </a:gs>
              <a:gs pos="73438">
                <a:srgbClr val="20a8e2"/>
              </a:gs>
              <a:gs pos="73438">
                <a:srgbClr val="1ea7e1"/>
              </a:gs>
              <a:gs pos="75000">
                <a:srgbClr val="1ea7e1"/>
              </a:gs>
              <a:gs pos="75000">
                <a:srgbClr val="1ca6e1"/>
              </a:gs>
              <a:gs pos="76563">
                <a:srgbClr val="1ca6e1"/>
              </a:gs>
              <a:gs pos="76563">
                <a:srgbClr val="1aa5e1"/>
              </a:gs>
              <a:gs pos="78125">
                <a:srgbClr val="1aa5e1"/>
              </a:gs>
              <a:gs pos="78125">
                <a:srgbClr val="19a5e1"/>
              </a:gs>
              <a:gs pos="79688">
                <a:srgbClr val="19a5e1"/>
              </a:gs>
              <a:gs pos="79688">
                <a:srgbClr val="17a4e0"/>
              </a:gs>
              <a:gs pos="81250">
                <a:srgbClr val="17a4e0"/>
              </a:gs>
              <a:gs pos="81250">
                <a:srgbClr val="15a3e0"/>
              </a:gs>
              <a:gs pos="82813">
                <a:srgbClr val="15a3e0"/>
              </a:gs>
              <a:gs pos="82813">
                <a:srgbClr val="13a2e0"/>
              </a:gs>
              <a:gs pos="84375">
                <a:srgbClr val="13a2e0"/>
              </a:gs>
              <a:gs pos="84375">
                <a:srgbClr val="11a2df"/>
              </a:gs>
              <a:gs pos="85938">
                <a:srgbClr val="11a2df"/>
              </a:gs>
              <a:gs pos="85938">
                <a:srgbClr val="0fa1df"/>
              </a:gs>
              <a:gs pos="87500">
                <a:srgbClr val="0fa1df"/>
              </a:gs>
              <a:gs pos="87500">
                <a:srgbClr val="0da0df"/>
              </a:gs>
              <a:gs pos="89063">
                <a:srgbClr val="0da0df"/>
              </a:gs>
              <a:gs pos="89063">
                <a:srgbClr val="0b9fdf"/>
              </a:gs>
              <a:gs pos="90625">
                <a:srgbClr val="0b9fdf"/>
              </a:gs>
              <a:gs pos="90625">
                <a:srgbClr val="099fde"/>
              </a:gs>
              <a:gs pos="92188">
                <a:srgbClr val="099fde"/>
              </a:gs>
              <a:gs pos="92188">
                <a:srgbClr val="089ede"/>
              </a:gs>
              <a:gs pos="93750">
                <a:srgbClr val="089ede"/>
              </a:gs>
              <a:gs pos="93750">
                <a:srgbClr val="069dde"/>
              </a:gs>
              <a:gs pos="95313">
                <a:srgbClr val="069dde"/>
              </a:gs>
              <a:gs pos="95313">
                <a:srgbClr val="049cde"/>
              </a:gs>
              <a:gs pos="96875">
                <a:srgbClr val="049cde"/>
              </a:gs>
              <a:gs pos="96875">
                <a:srgbClr val="029cdd"/>
              </a:gs>
              <a:gs pos="98438">
                <a:srgbClr val="029cdd"/>
              </a:gs>
              <a:gs pos="98438">
                <a:srgbClr val="009bdd"/>
              </a:gs>
              <a:gs pos="100000">
                <a:srgbClr val="009bdd"/>
              </a:gs>
            </a:gsLst>
            <a:lin ang="10800000"/>
          </a:gradFill>
          <a:ln w="18000">
            <a:noFill/>
          </a:ln>
          <a:effectLst>
            <a:outerShdw blurRad="0" dir="5400000" dist="10800" rotWithShape="0">
              <a:srgbClr val="009bdd"/>
            </a:outerShdw>
          </a:effectLst>
        </p:spPr>
        <p:style>
          <a:lnRef idx="0"/>
          <a:fillRef idx="0"/>
          <a:effectRef idx="0"/>
          <a:fontRef idx="minor"/>
        </p:style>
        <p:txBody>
          <a:bodyPr wrap="none" lIns="90000" rIns="90000" tIns="45000" bIns="45000" anchor="ctr">
            <a:noAutofit/>
          </a:bodyPr>
          <a:p>
            <a:pPr>
              <a:lnSpc>
                <a:spcPct val="100000"/>
              </a:lnSpc>
            </a:pPr>
            <a:endParaRPr b="0" lang="en-US" sz="1800" strike="noStrike" u="none">
              <a:solidFill>
                <a:srgbClr val="000000"/>
              </a:solidFill>
              <a:effectLst/>
              <a:uFillTx/>
              <a:latin typeface="Arial"/>
              <a:ea typeface="DejaVu Sans"/>
            </a:endParaRPr>
          </a:p>
        </p:txBody>
      </p:sp>
      <p:sp>
        <p:nvSpPr>
          <p:cNvPr id="18" name=""/>
          <p:cNvSpPr/>
          <p:nvPr/>
        </p:nvSpPr>
        <p:spPr>
          <a:xfrm>
            <a:off x="3240" y="5040000"/>
            <a:ext cx="10074600" cy="629280"/>
          </a:xfrm>
          <a:prstGeom prst="rect">
            <a:avLst/>
          </a:prstGeom>
          <a:gradFill rotWithShape="0">
            <a:gsLst>
              <a:gs pos="0">
                <a:srgbClr val="77caee"/>
              </a:gs>
              <a:gs pos="1563">
                <a:srgbClr val="77caee"/>
              </a:gs>
              <a:gs pos="1563">
                <a:srgbClr val="75c9ee"/>
              </a:gs>
              <a:gs pos="3125">
                <a:srgbClr val="75c9ee"/>
              </a:gs>
              <a:gs pos="3125">
                <a:srgbClr val="73c9ed"/>
              </a:gs>
              <a:gs pos="4688">
                <a:srgbClr val="73c9ed"/>
              </a:gs>
              <a:gs pos="4688">
                <a:srgbClr val="71c8ed"/>
              </a:gs>
              <a:gs pos="6250">
                <a:srgbClr val="71c8ed"/>
              </a:gs>
              <a:gs pos="6250">
                <a:srgbClr val="6fc7ed"/>
              </a:gs>
              <a:gs pos="7813">
                <a:srgbClr val="6fc7ed"/>
              </a:gs>
              <a:gs pos="7813">
                <a:srgbClr val="6ec6ed"/>
              </a:gs>
              <a:gs pos="9375">
                <a:srgbClr val="6ec6ed"/>
              </a:gs>
              <a:gs pos="9375">
                <a:srgbClr val="6cc6ec"/>
              </a:gs>
              <a:gs pos="10938">
                <a:srgbClr val="6cc6ec"/>
              </a:gs>
              <a:gs pos="10938">
                <a:srgbClr val="6ac5ec"/>
              </a:gs>
              <a:gs pos="12500">
                <a:srgbClr val="6ac5ec"/>
              </a:gs>
              <a:gs pos="12500">
                <a:srgbClr val="68c4ec"/>
              </a:gs>
              <a:gs pos="14063">
                <a:srgbClr val="68c4ec"/>
              </a:gs>
              <a:gs pos="14063">
                <a:srgbClr val="66c3ec"/>
              </a:gs>
              <a:gs pos="15625">
                <a:srgbClr val="66c3ec"/>
              </a:gs>
              <a:gs pos="15625">
                <a:srgbClr val="64c3eb"/>
              </a:gs>
              <a:gs pos="17188">
                <a:srgbClr val="64c3eb"/>
              </a:gs>
              <a:gs pos="17188">
                <a:srgbClr val="62c2eb"/>
              </a:gs>
              <a:gs pos="18750">
                <a:srgbClr val="62c2eb"/>
              </a:gs>
              <a:gs pos="18750">
                <a:srgbClr val="60c1eb"/>
              </a:gs>
              <a:gs pos="20313">
                <a:srgbClr val="60c1eb"/>
              </a:gs>
              <a:gs pos="20313">
                <a:srgbClr val="5ec0ea"/>
              </a:gs>
              <a:gs pos="21875">
                <a:srgbClr val="5ec0ea"/>
              </a:gs>
              <a:gs pos="21875">
                <a:srgbClr val="5dc0ea"/>
              </a:gs>
              <a:gs pos="23438">
                <a:srgbClr val="5dc0ea"/>
              </a:gs>
              <a:gs pos="23438">
                <a:srgbClr val="5bbfea"/>
              </a:gs>
              <a:gs pos="25000">
                <a:srgbClr val="5bbfea"/>
              </a:gs>
              <a:gs pos="25000">
                <a:srgbClr val="59beea"/>
              </a:gs>
              <a:gs pos="26563">
                <a:srgbClr val="59beea"/>
              </a:gs>
              <a:gs pos="26563">
                <a:srgbClr val="57bde9"/>
              </a:gs>
              <a:gs pos="28125">
                <a:srgbClr val="57bde9"/>
              </a:gs>
              <a:gs pos="28125">
                <a:srgbClr val="55bde9"/>
              </a:gs>
              <a:gs pos="29688">
                <a:srgbClr val="55bde9"/>
              </a:gs>
              <a:gs pos="29688">
                <a:srgbClr val="53bce9"/>
              </a:gs>
              <a:gs pos="31250">
                <a:srgbClr val="53bce9"/>
              </a:gs>
              <a:gs pos="31250">
                <a:srgbClr val="51bbe9"/>
              </a:gs>
              <a:gs pos="32813">
                <a:srgbClr val="51bbe9"/>
              </a:gs>
              <a:gs pos="32813">
                <a:srgbClr val="4fbae8"/>
              </a:gs>
              <a:gs pos="34375">
                <a:srgbClr val="4fbae8"/>
              </a:gs>
              <a:gs pos="34375">
                <a:srgbClr val="4dbae8"/>
              </a:gs>
              <a:gs pos="35938">
                <a:srgbClr val="4dbae8"/>
              </a:gs>
              <a:gs pos="35938">
                <a:srgbClr val="4cb9e8"/>
              </a:gs>
              <a:gs pos="37500">
                <a:srgbClr val="4cb9e8"/>
              </a:gs>
              <a:gs pos="37500">
                <a:srgbClr val="4ab8e8"/>
              </a:gs>
              <a:gs pos="39063">
                <a:srgbClr val="4ab8e8"/>
              </a:gs>
              <a:gs pos="39063">
                <a:srgbClr val="48b7e7"/>
              </a:gs>
              <a:gs pos="40625">
                <a:srgbClr val="48b7e7"/>
              </a:gs>
              <a:gs pos="40625">
                <a:srgbClr val="46b7e7"/>
              </a:gs>
              <a:gs pos="42188">
                <a:srgbClr val="46b7e7"/>
              </a:gs>
              <a:gs pos="42188">
                <a:srgbClr val="44b6e7"/>
              </a:gs>
              <a:gs pos="43750">
                <a:srgbClr val="44b6e7"/>
              </a:gs>
              <a:gs pos="43750">
                <a:srgbClr val="42b5e6"/>
              </a:gs>
              <a:gs pos="45313">
                <a:srgbClr val="42b5e6"/>
              </a:gs>
              <a:gs pos="45313">
                <a:srgbClr val="40b4e6"/>
              </a:gs>
              <a:gs pos="46875">
                <a:srgbClr val="40b4e6"/>
              </a:gs>
              <a:gs pos="46875">
                <a:srgbClr val="3eb4e6"/>
              </a:gs>
              <a:gs pos="48438">
                <a:srgbClr val="3eb4e6"/>
              </a:gs>
              <a:gs pos="48438">
                <a:srgbClr val="3cb3e6"/>
              </a:gs>
              <a:gs pos="50000">
                <a:srgbClr val="3cb3e6"/>
              </a:gs>
              <a:gs pos="50000">
                <a:srgbClr val="3bb2e5"/>
              </a:gs>
              <a:gs pos="51563">
                <a:srgbClr val="3bb2e5"/>
              </a:gs>
              <a:gs pos="51563">
                <a:srgbClr val="39b1e5"/>
              </a:gs>
              <a:gs pos="53125">
                <a:srgbClr val="39b1e5"/>
              </a:gs>
              <a:gs pos="53125">
                <a:srgbClr val="37b1e5"/>
              </a:gs>
              <a:gs pos="54688">
                <a:srgbClr val="37b1e5"/>
              </a:gs>
              <a:gs pos="54688">
                <a:srgbClr val="35b0e5"/>
              </a:gs>
              <a:gs pos="56250">
                <a:srgbClr val="35b0e5"/>
              </a:gs>
              <a:gs pos="56250">
                <a:srgbClr val="33afe4"/>
              </a:gs>
              <a:gs pos="57813">
                <a:srgbClr val="33afe4"/>
              </a:gs>
              <a:gs pos="57813">
                <a:srgbClr val="31aee4"/>
              </a:gs>
              <a:gs pos="59375">
                <a:srgbClr val="31aee4"/>
              </a:gs>
              <a:gs pos="59375">
                <a:srgbClr val="2faee4"/>
              </a:gs>
              <a:gs pos="60938">
                <a:srgbClr val="2faee4"/>
              </a:gs>
              <a:gs pos="60938">
                <a:srgbClr val="2dade3"/>
              </a:gs>
              <a:gs pos="62500">
                <a:srgbClr val="2dade3"/>
              </a:gs>
              <a:gs pos="62500">
                <a:srgbClr val="2bace3"/>
              </a:gs>
              <a:gs pos="64063">
                <a:srgbClr val="2bace3"/>
              </a:gs>
              <a:gs pos="64063">
                <a:srgbClr val="2aabe3"/>
              </a:gs>
              <a:gs pos="65625">
                <a:srgbClr val="2aabe3"/>
              </a:gs>
              <a:gs pos="65625">
                <a:srgbClr val="28abe3"/>
              </a:gs>
              <a:gs pos="67188">
                <a:srgbClr val="28abe3"/>
              </a:gs>
              <a:gs pos="67188">
                <a:srgbClr val="26aae2"/>
              </a:gs>
              <a:gs pos="68750">
                <a:srgbClr val="26aae2"/>
              </a:gs>
              <a:gs pos="68750">
                <a:srgbClr val="24a9e2"/>
              </a:gs>
              <a:gs pos="70313">
                <a:srgbClr val="24a9e2"/>
              </a:gs>
              <a:gs pos="70313">
                <a:srgbClr val="22a8e2"/>
              </a:gs>
              <a:gs pos="71875">
                <a:srgbClr val="22a8e2"/>
              </a:gs>
              <a:gs pos="71875">
                <a:srgbClr val="20a8e2"/>
              </a:gs>
              <a:gs pos="73438">
                <a:srgbClr val="20a8e2"/>
              </a:gs>
              <a:gs pos="73438">
                <a:srgbClr val="1ea7e1"/>
              </a:gs>
              <a:gs pos="75000">
                <a:srgbClr val="1ea7e1"/>
              </a:gs>
              <a:gs pos="75000">
                <a:srgbClr val="1ca6e1"/>
              </a:gs>
              <a:gs pos="76563">
                <a:srgbClr val="1ca6e1"/>
              </a:gs>
              <a:gs pos="76563">
                <a:srgbClr val="1aa5e1"/>
              </a:gs>
              <a:gs pos="78125">
                <a:srgbClr val="1aa5e1"/>
              </a:gs>
              <a:gs pos="78125">
                <a:srgbClr val="19a5e1"/>
              </a:gs>
              <a:gs pos="79688">
                <a:srgbClr val="19a5e1"/>
              </a:gs>
              <a:gs pos="79688">
                <a:srgbClr val="17a4e0"/>
              </a:gs>
              <a:gs pos="81250">
                <a:srgbClr val="17a4e0"/>
              </a:gs>
              <a:gs pos="81250">
                <a:srgbClr val="15a3e0"/>
              </a:gs>
              <a:gs pos="82813">
                <a:srgbClr val="15a3e0"/>
              </a:gs>
              <a:gs pos="82813">
                <a:srgbClr val="13a2e0"/>
              </a:gs>
              <a:gs pos="84375">
                <a:srgbClr val="13a2e0"/>
              </a:gs>
              <a:gs pos="84375">
                <a:srgbClr val="11a2df"/>
              </a:gs>
              <a:gs pos="85938">
                <a:srgbClr val="11a2df"/>
              </a:gs>
              <a:gs pos="85938">
                <a:srgbClr val="0fa1df"/>
              </a:gs>
              <a:gs pos="87500">
                <a:srgbClr val="0fa1df"/>
              </a:gs>
              <a:gs pos="87500">
                <a:srgbClr val="0da0df"/>
              </a:gs>
              <a:gs pos="89063">
                <a:srgbClr val="0da0df"/>
              </a:gs>
              <a:gs pos="89063">
                <a:srgbClr val="0b9fdf"/>
              </a:gs>
              <a:gs pos="90625">
                <a:srgbClr val="0b9fdf"/>
              </a:gs>
              <a:gs pos="90625">
                <a:srgbClr val="099fde"/>
              </a:gs>
              <a:gs pos="92188">
                <a:srgbClr val="099fde"/>
              </a:gs>
              <a:gs pos="92188">
                <a:srgbClr val="089ede"/>
              </a:gs>
              <a:gs pos="93750">
                <a:srgbClr val="089ede"/>
              </a:gs>
              <a:gs pos="93750">
                <a:srgbClr val="069dde"/>
              </a:gs>
              <a:gs pos="95313">
                <a:srgbClr val="069dde"/>
              </a:gs>
              <a:gs pos="95313">
                <a:srgbClr val="049cde"/>
              </a:gs>
              <a:gs pos="96875">
                <a:srgbClr val="049cde"/>
              </a:gs>
              <a:gs pos="96875">
                <a:srgbClr val="029cdd"/>
              </a:gs>
              <a:gs pos="98438">
                <a:srgbClr val="029cdd"/>
              </a:gs>
              <a:gs pos="98438">
                <a:srgbClr val="009bdd"/>
              </a:gs>
              <a:gs pos="100000">
                <a:srgbClr val="009bdd"/>
              </a:gs>
            </a:gsLst>
            <a:lin ang="10800000"/>
          </a:gradFill>
          <a:ln w="18000">
            <a:noFill/>
          </a:ln>
          <a:effectLst>
            <a:outerShdw blurRad="0" dir="5400000" dist="10800" rotWithShape="0">
              <a:srgbClr val="009bdd"/>
            </a:outerShdw>
          </a:effectLst>
        </p:spPr>
        <p:style>
          <a:lnRef idx="0"/>
          <a:fillRef idx="0"/>
          <a:effectRef idx="0"/>
          <a:fontRef idx="minor"/>
        </p:style>
        <p:txBody>
          <a:bodyPr wrap="none" lIns="90000" rIns="90000" tIns="45000" bIns="45000" anchor="ctr">
            <a:noAutofit/>
          </a:bodyPr>
          <a:p>
            <a:pPr>
              <a:lnSpc>
                <a:spcPct val="100000"/>
              </a:lnSpc>
            </a:pPr>
            <a:endParaRPr b="0" lang="en-US" sz="1800" strike="noStrike" u="none">
              <a:solidFill>
                <a:srgbClr val="000000"/>
              </a:solidFill>
              <a:effectLst/>
              <a:uFillTx/>
              <a:latin typeface="Arial"/>
              <a:ea typeface="DejaVu Sans"/>
            </a:endParaRPr>
          </a:p>
        </p:txBody>
      </p:sp>
      <p:sp>
        <p:nvSpPr>
          <p:cNvPr id="19" name="PlaceHolder 1"/>
          <p:cNvSpPr>
            <a:spLocks noGrp="1"/>
          </p:cNvSpPr>
          <p:nvPr>
            <p:ph type="title"/>
          </p:nvPr>
        </p:nvSpPr>
        <p:spPr>
          <a:xfrm>
            <a:off x="360000" y="180000"/>
            <a:ext cx="9357840" cy="475920"/>
          </a:xfrm>
          <a:prstGeom prst="rect">
            <a:avLst/>
          </a:prstGeom>
          <a:noFill/>
          <a:ln w="0">
            <a:noFill/>
          </a:ln>
        </p:spPr>
        <p:txBody>
          <a:bodyPr lIns="0" rIns="0" tIns="0" bIns="0" anchor="ctr">
            <a:noAutofit/>
          </a:bodyPr>
          <a:p>
            <a:pPr indent="0" algn="ctr">
              <a:lnSpc>
                <a:spcPct val="100000"/>
              </a:lnSpc>
              <a:buNone/>
              <a:tabLst>
                <a:tab algn="l" pos="0"/>
              </a:tabLst>
            </a:pPr>
            <a:r>
              <a:rPr b="0" lang="en-US" sz="3300" strike="noStrike" u="none">
                <a:solidFill>
                  <a:srgbClr val="eeeeee"/>
                </a:solidFill>
                <a:effectLst/>
                <a:uFillTx/>
                <a:latin typeface="Arial"/>
              </a:rPr>
              <a:t>Click to edit the title text format</a:t>
            </a:r>
            <a:endParaRPr b="0" lang="en-US" sz="3300" strike="noStrike" u="none">
              <a:solidFill>
                <a:srgbClr val="000000"/>
              </a:solidFill>
              <a:effectLst/>
              <a:uFillTx/>
              <a:latin typeface="Arial"/>
            </a:endParaRPr>
          </a:p>
        </p:txBody>
      </p:sp>
      <p:sp>
        <p:nvSpPr>
          <p:cNvPr id="20" name="PlaceHolder 2"/>
          <p:cNvSpPr>
            <a:spLocks noGrp="1"/>
          </p:cNvSpPr>
          <p:nvPr>
            <p:ph type="body"/>
          </p:nvPr>
        </p:nvSpPr>
        <p:spPr>
          <a:xfrm>
            <a:off x="360000" y="1080000"/>
            <a:ext cx="9357840" cy="3597840"/>
          </a:xfrm>
          <a:prstGeom prst="rect">
            <a:avLst/>
          </a:prstGeom>
          <a:noFill/>
          <a:ln w="0">
            <a:noFill/>
          </a:ln>
        </p:spPr>
        <p:txBody>
          <a:bodyPr lIns="0" rIns="0" tIns="0" bIns="0" anchor="t">
            <a:noAutofit/>
          </a:bodyPr>
          <a:p>
            <a:pPr marL="432000" indent="-324000">
              <a:lnSpc>
                <a:spcPct val="100000"/>
              </a:lnSpc>
              <a:spcBef>
                <a:spcPts val="1060"/>
              </a:spcBef>
              <a:buClr>
                <a:srgbClr val="77caee"/>
              </a:buClr>
              <a:buSzPct val="45000"/>
              <a:buFont typeface="Wingdings" charset="2"/>
              <a:buChar char=""/>
            </a:pPr>
            <a:r>
              <a:rPr b="0" lang="en-US" sz="2400" strike="noStrike" u="none">
                <a:solidFill>
                  <a:srgbClr val="009bdd"/>
                </a:solidFill>
                <a:effectLst/>
                <a:uFillTx/>
                <a:latin typeface="Arial"/>
              </a:rPr>
              <a:t>Click to edit the outline text format</a:t>
            </a:r>
            <a:endParaRPr b="0" lang="en-US" sz="2400" strike="noStrike" u="none">
              <a:solidFill>
                <a:srgbClr val="000000"/>
              </a:solidFill>
              <a:effectLst/>
              <a:uFillTx/>
              <a:latin typeface="Arial"/>
            </a:endParaRPr>
          </a:p>
          <a:p>
            <a:pPr lvl="1" marL="864000" indent="-324000">
              <a:lnSpc>
                <a:spcPct val="100000"/>
              </a:lnSpc>
              <a:spcBef>
                <a:spcPts val="850"/>
              </a:spcBef>
              <a:buClr>
                <a:srgbClr val="77caee"/>
              </a:buClr>
              <a:buSzPct val="45000"/>
              <a:buFont typeface="Wingdings" charset="2"/>
              <a:buChar char=""/>
            </a:pPr>
            <a:r>
              <a:rPr b="0" lang="en-US" sz="2100" strike="noStrike" u="none">
                <a:solidFill>
                  <a:srgbClr val="009bdd"/>
                </a:solidFill>
                <a:effectLst/>
                <a:uFillTx/>
                <a:latin typeface="Arial"/>
              </a:rPr>
              <a:t>Second Outline Level</a:t>
            </a:r>
            <a:endParaRPr b="0" lang="en-US" sz="2100" strike="noStrike" u="none">
              <a:solidFill>
                <a:srgbClr val="000000"/>
              </a:solidFill>
              <a:effectLst/>
              <a:uFillTx/>
              <a:latin typeface="Arial"/>
            </a:endParaRPr>
          </a:p>
          <a:p>
            <a:pPr lvl="2" marL="1296000" indent="-288000">
              <a:lnSpc>
                <a:spcPct val="100000"/>
              </a:lnSpc>
              <a:spcBef>
                <a:spcPts val="635"/>
              </a:spcBef>
              <a:buClr>
                <a:srgbClr val="77caee"/>
              </a:buClr>
              <a:buSzPct val="45000"/>
              <a:buFont typeface="Wingdings" charset="2"/>
              <a:buChar char=""/>
            </a:pPr>
            <a:r>
              <a:rPr b="0" lang="en-US" sz="1800" strike="noStrike" u="none">
                <a:solidFill>
                  <a:srgbClr val="009bdd"/>
                </a:solidFill>
                <a:effectLst/>
                <a:uFillTx/>
                <a:latin typeface="Arial"/>
              </a:rPr>
              <a:t>Third Outline Level</a:t>
            </a:r>
            <a:endParaRPr b="0" lang="en-US" sz="1800" strike="noStrike" u="none">
              <a:solidFill>
                <a:srgbClr val="000000"/>
              </a:solidFill>
              <a:effectLst/>
              <a:uFillTx/>
              <a:latin typeface="Arial"/>
            </a:endParaRPr>
          </a:p>
          <a:p>
            <a:pPr lvl="3" marL="1728000" indent="-216000">
              <a:lnSpc>
                <a:spcPct val="100000"/>
              </a:lnSpc>
              <a:spcBef>
                <a:spcPts val="422"/>
              </a:spcBef>
              <a:buClr>
                <a:srgbClr val="77caee"/>
              </a:buClr>
              <a:buSzPct val="45000"/>
              <a:buFont typeface="Wingdings" charset="2"/>
              <a:buChar char=""/>
            </a:pPr>
            <a:r>
              <a:rPr b="0" lang="en-US" sz="1500" strike="noStrike" u="none">
                <a:solidFill>
                  <a:srgbClr val="009bdd"/>
                </a:solidFill>
                <a:effectLst/>
                <a:uFillTx/>
                <a:latin typeface="Arial"/>
              </a:rPr>
              <a:t>Fourth Outline Level</a:t>
            </a:r>
            <a:endParaRPr b="0" lang="en-US" sz="1500" strike="noStrike" u="none">
              <a:solidFill>
                <a:srgbClr val="000000"/>
              </a:solidFill>
              <a:effectLst/>
              <a:uFillTx/>
              <a:latin typeface="Arial"/>
            </a:endParaRPr>
          </a:p>
          <a:p>
            <a:pPr lvl="4" marL="2160000" indent="-216000">
              <a:lnSpc>
                <a:spcPct val="100000"/>
              </a:lnSpc>
              <a:spcBef>
                <a:spcPts val="210"/>
              </a:spcBef>
              <a:buClr>
                <a:srgbClr val="77caee"/>
              </a:buClr>
              <a:buSzPct val="45000"/>
              <a:buFont typeface="Wingdings" charset="2"/>
              <a:buChar char=""/>
            </a:pPr>
            <a:r>
              <a:rPr b="0" lang="en-US" sz="1500" strike="noStrike" u="none">
                <a:solidFill>
                  <a:srgbClr val="009bdd"/>
                </a:solidFill>
                <a:effectLst/>
                <a:uFillTx/>
                <a:latin typeface="Arial"/>
              </a:rPr>
              <a:t>Fifth Outline Level</a:t>
            </a:r>
            <a:endParaRPr b="0" lang="en-US" sz="1500" strike="noStrike" u="none">
              <a:solidFill>
                <a:srgbClr val="000000"/>
              </a:solidFill>
              <a:effectLst/>
              <a:uFillTx/>
              <a:latin typeface="Arial"/>
            </a:endParaRPr>
          </a:p>
          <a:p>
            <a:pPr lvl="5" marL="2592000" indent="-216000">
              <a:lnSpc>
                <a:spcPct val="100000"/>
              </a:lnSpc>
              <a:spcBef>
                <a:spcPts val="210"/>
              </a:spcBef>
              <a:buClr>
                <a:srgbClr val="77caee"/>
              </a:buClr>
              <a:buSzPct val="45000"/>
              <a:buFont typeface="Wingdings" charset="2"/>
              <a:buChar char=""/>
            </a:pPr>
            <a:r>
              <a:rPr b="0" lang="en-US" sz="1500" strike="noStrike" u="none">
                <a:solidFill>
                  <a:srgbClr val="009bdd"/>
                </a:solidFill>
                <a:effectLst/>
                <a:uFillTx/>
                <a:latin typeface="Arial"/>
              </a:rPr>
              <a:t>Sixth Outline Level</a:t>
            </a:r>
            <a:endParaRPr b="0" lang="en-US" sz="1500" strike="noStrike" u="none">
              <a:solidFill>
                <a:srgbClr val="000000"/>
              </a:solidFill>
              <a:effectLst/>
              <a:uFillTx/>
              <a:latin typeface="Arial"/>
            </a:endParaRPr>
          </a:p>
          <a:p>
            <a:pPr lvl="6" marL="3024000" indent="-216000">
              <a:lnSpc>
                <a:spcPct val="100000"/>
              </a:lnSpc>
              <a:spcBef>
                <a:spcPts val="210"/>
              </a:spcBef>
              <a:buClr>
                <a:srgbClr val="77caee"/>
              </a:buClr>
              <a:buSzPct val="45000"/>
              <a:buFont typeface="Wingdings" charset="2"/>
              <a:buChar char=""/>
            </a:pPr>
            <a:r>
              <a:rPr b="0" lang="en-US" sz="1500" strike="noStrike" u="none">
                <a:solidFill>
                  <a:srgbClr val="009bdd"/>
                </a:solidFill>
                <a:effectLst/>
                <a:uFillTx/>
                <a:latin typeface="Arial"/>
              </a:rPr>
              <a:t>Seventh Outline Level</a:t>
            </a:r>
            <a:endParaRPr b="0" lang="en-US" sz="1500" strike="noStrike" u="none">
              <a:solidFill>
                <a:srgbClr val="000000"/>
              </a:solidFill>
              <a:effectLst/>
              <a:uFillTx/>
              <a:latin typeface="Arial"/>
            </a:endParaRPr>
          </a:p>
        </p:txBody>
      </p:sp>
      <p:sp>
        <p:nvSpPr>
          <p:cNvPr id="21" name="PlaceHolder 3"/>
          <p:cNvSpPr>
            <a:spLocks noGrp="1"/>
          </p:cNvSpPr>
          <p:nvPr>
            <p:ph type="dt" idx="10"/>
          </p:nvPr>
        </p:nvSpPr>
        <p:spPr>
          <a:xfrm>
            <a:off x="360000" y="5220000"/>
            <a:ext cx="2337840" cy="357840"/>
          </a:xfrm>
          <a:prstGeom prst="rect">
            <a:avLst/>
          </a:prstGeom>
          <a:noFill/>
          <a:ln w="0">
            <a:noFill/>
          </a:ln>
        </p:spPr>
        <p:txBody>
          <a:bodyPr lIns="0" rIns="0" tIns="0" bIns="0" anchor="t">
            <a:noAutofit/>
          </a:bodyPr>
          <a:lstStyle>
            <a:lvl1pPr indent="0">
              <a:lnSpc>
                <a:spcPct val="100000"/>
              </a:lnSpc>
              <a:buNone/>
              <a:tabLst>
                <a:tab algn="l" pos="0"/>
              </a:tabLst>
              <a:defRPr b="0" lang="en-US" sz="1400" strike="noStrike" u="none">
                <a:solidFill>
                  <a:srgbClr val="ffffff"/>
                </a:solidFill>
                <a:effectLst/>
                <a:uFillTx/>
                <a:latin typeface="Arial"/>
              </a:defRPr>
            </a:lvl1pPr>
          </a:lstStyle>
          <a:p>
            <a:pPr indent="0">
              <a:lnSpc>
                <a:spcPct val="100000"/>
              </a:lnSpc>
              <a:buNone/>
              <a:tabLst>
                <a:tab algn="l" pos="0"/>
              </a:tabLst>
            </a:pPr>
            <a:r>
              <a:rPr b="0" lang="en-US" sz="1400" strike="noStrike" u="none">
                <a:solidFill>
                  <a:srgbClr val="ffffff"/>
                </a:solidFill>
                <a:effectLst/>
                <a:uFillTx/>
                <a:latin typeface="Arial"/>
              </a:rPr>
              <a:t>&lt;date/time&gt;</a:t>
            </a:r>
            <a:endParaRPr b="0" lang="en-US" sz="1400" strike="noStrike" u="none">
              <a:solidFill>
                <a:srgbClr val="000000"/>
              </a:solidFill>
              <a:effectLst/>
              <a:uFillTx/>
              <a:latin typeface="Times New Roman"/>
            </a:endParaRPr>
          </a:p>
        </p:txBody>
      </p:sp>
      <p:sp>
        <p:nvSpPr>
          <p:cNvPr id="22" name="PlaceHolder 4"/>
          <p:cNvSpPr>
            <a:spLocks noGrp="1"/>
          </p:cNvSpPr>
          <p:nvPr>
            <p:ph type="ftr" idx="11"/>
          </p:nvPr>
        </p:nvSpPr>
        <p:spPr>
          <a:xfrm>
            <a:off x="3420000" y="5220000"/>
            <a:ext cx="3237840" cy="357840"/>
          </a:xfrm>
          <a:prstGeom prst="rect">
            <a:avLst/>
          </a:prstGeom>
          <a:noFill/>
          <a:ln w="0">
            <a:noFill/>
          </a:ln>
        </p:spPr>
        <p:txBody>
          <a:bodyPr lIns="0" rIns="0" tIns="0" bIns="0" anchor="t">
            <a:noAutofit/>
          </a:bodyPr>
          <a:lstStyle>
            <a:lvl1pPr indent="0" algn="ctr">
              <a:lnSpc>
                <a:spcPct val="100000"/>
              </a:lnSpc>
              <a:buNone/>
              <a:tabLst>
                <a:tab algn="l" pos="0"/>
              </a:tabLst>
              <a:defRPr b="0" lang="en-US" sz="1400" strike="noStrike" u="none">
                <a:solidFill>
                  <a:srgbClr val="ffffff"/>
                </a:solidFill>
                <a:effectLst/>
                <a:uFillTx/>
                <a:latin typeface="Arial"/>
              </a:defRPr>
            </a:lvl1pPr>
          </a:lstStyle>
          <a:p>
            <a:pPr indent="0" algn="ctr">
              <a:lnSpc>
                <a:spcPct val="100000"/>
              </a:lnSpc>
              <a:buNone/>
              <a:tabLst>
                <a:tab algn="l" pos="0"/>
              </a:tabLst>
            </a:pPr>
            <a:r>
              <a:rPr b="0" lang="en-US" sz="1400" strike="noStrike" u="none">
                <a:solidFill>
                  <a:srgbClr val="ffffff"/>
                </a:solidFill>
                <a:effectLst/>
                <a:uFillTx/>
                <a:latin typeface="Arial"/>
              </a:rPr>
              <a:t>&lt;footer&gt;</a:t>
            </a:r>
            <a:endParaRPr b="0" lang="en-US" sz="1400" strike="noStrike" u="none">
              <a:solidFill>
                <a:srgbClr val="000000"/>
              </a:solidFill>
              <a:effectLst/>
              <a:uFillTx/>
              <a:latin typeface="Times New Roman"/>
            </a:endParaRPr>
          </a:p>
        </p:txBody>
      </p:sp>
      <p:sp>
        <p:nvSpPr>
          <p:cNvPr id="23" name="PlaceHolder 5"/>
          <p:cNvSpPr>
            <a:spLocks noGrp="1"/>
          </p:cNvSpPr>
          <p:nvPr>
            <p:ph type="sldNum" idx="12"/>
          </p:nvPr>
        </p:nvSpPr>
        <p:spPr>
          <a:xfrm>
            <a:off x="7380000" y="5220000"/>
            <a:ext cx="2337840" cy="357840"/>
          </a:xfrm>
          <a:prstGeom prst="rect">
            <a:avLst/>
          </a:prstGeom>
          <a:noFill/>
          <a:ln w="0">
            <a:noFill/>
          </a:ln>
        </p:spPr>
        <p:txBody>
          <a:bodyPr lIns="0" rIns="0" tIns="0" bIns="0" anchor="t">
            <a:noAutofit/>
          </a:bodyPr>
          <a:lstStyle>
            <a:lvl1pPr indent="0" algn="r">
              <a:lnSpc>
                <a:spcPct val="100000"/>
              </a:lnSpc>
              <a:buNone/>
              <a:tabLst>
                <a:tab algn="l" pos="0"/>
              </a:tabLst>
              <a:defRPr b="0" lang="en-US" sz="1400" strike="noStrike" u="none">
                <a:solidFill>
                  <a:srgbClr val="ffffff"/>
                </a:solidFill>
                <a:effectLst/>
                <a:uFillTx/>
                <a:latin typeface="Arial"/>
              </a:defRPr>
            </a:lvl1pPr>
          </a:lstStyle>
          <a:p>
            <a:pPr indent="0" algn="r">
              <a:lnSpc>
                <a:spcPct val="100000"/>
              </a:lnSpc>
              <a:buNone/>
              <a:tabLst>
                <a:tab algn="l" pos="0"/>
              </a:tabLst>
            </a:pPr>
            <a:fld id="{ECC595A5-E4A5-4D1C-B8C7-FDADC24BEAA0}" type="slidenum">
              <a:rPr b="0" lang="en-US" sz="1400" strike="noStrike" u="none">
                <a:solidFill>
                  <a:srgbClr val="ffffff"/>
                </a:solidFill>
                <a:effectLst/>
                <a:uFillTx/>
                <a:latin typeface="Arial"/>
              </a:rPr>
              <a:t>&lt;number&gt;</a:t>
            </a:fld>
            <a:endParaRPr b="0" lang="en-US" sz="1400" strike="noStrike" u="none">
              <a:solidFill>
                <a:srgbClr val="000000"/>
              </a:solidFill>
              <a:effectLst/>
              <a:uFillTx/>
              <a:latin typeface="Times New Roman"/>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Blue_Curve1_">
    <p:spTree>
      <p:nvGrpSpPr>
        <p:cNvPr id="1" name=""/>
        <p:cNvGrpSpPr/>
        <p:nvPr/>
      </p:nvGrpSpPr>
      <p:grpSpPr>
        <a:xfrm>
          <a:off x="0" y="0"/>
          <a:ext cx="0" cy="0"/>
          <a:chOff x="0" y="0"/>
          <a:chExt cx="0" cy="0"/>
        </a:xfrm>
      </p:grpSpPr>
      <p:sp>
        <p:nvSpPr>
          <p:cNvPr id="24" name=""/>
          <p:cNvSpPr/>
          <p:nvPr/>
        </p:nvSpPr>
        <p:spPr>
          <a:xfrm>
            <a:off x="0" y="0"/>
            <a:ext cx="10074600" cy="717840"/>
          </a:xfrm>
          <a:prstGeom prst="rect">
            <a:avLst/>
          </a:prstGeom>
          <a:gradFill rotWithShape="0">
            <a:gsLst>
              <a:gs pos="0">
                <a:srgbClr val="77caee"/>
              </a:gs>
              <a:gs pos="1563">
                <a:srgbClr val="77caee"/>
              </a:gs>
              <a:gs pos="1563">
                <a:srgbClr val="75c9ee"/>
              </a:gs>
              <a:gs pos="3125">
                <a:srgbClr val="75c9ee"/>
              </a:gs>
              <a:gs pos="3125">
                <a:srgbClr val="73c9ed"/>
              </a:gs>
              <a:gs pos="4688">
                <a:srgbClr val="73c9ed"/>
              </a:gs>
              <a:gs pos="4688">
                <a:srgbClr val="71c8ed"/>
              </a:gs>
              <a:gs pos="6250">
                <a:srgbClr val="71c8ed"/>
              </a:gs>
              <a:gs pos="6250">
                <a:srgbClr val="6fc7ed"/>
              </a:gs>
              <a:gs pos="7813">
                <a:srgbClr val="6fc7ed"/>
              </a:gs>
              <a:gs pos="7813">
                <a:srgbClr val="6ec6ed"/>
              </a:gs>
              <a:gs pos="9375">
                <a:srgbClr val="6ec6ed"/>
              </a:gs>
              <a:gs pos="9375">
                <a:srgbClr val="6cc6ec"/>
              </a:gs>
              <a:gs pos="10938">
                <a:srgbClr val="6cc6ec"/>
              </a:gs>
              <a:gs pos="10938">
                <a:srgbClr val="6ac5ec"/>
              </a:gs>
              <a:gs pos="12500">
                <a:srgbClr val="6ac5ec"/>
              </a:gs>
              <a:gs pos="12500">
                <a:srgbClr val="68c4ec"/>
              </a:gs>
              <a:gs pos="14063">
                <a:srgbClr val="68c4ec"/>
              </a:gs>
              <a:gs pos="14063">
                <a:srgbClr val="66c3ec"/>
              </a:gs>
              <a:gs pos="15625">
                <a:srgbClr val="66c3ec"/>
              </a:gs>
              <a:gs pos="15625">
                <a:srgbClr val="64c3eb"/>
              </a:gs>
              <a:gs pos="17188">
                <a:srgbClr val="64c3eb"/>
              </a:gs>
              <a:gs pos="17188">
                <a:srgbClr val="62c2eb"/>
              </a:gs>
              <a:gs pos="18750">
                <a:srgbClr val="62c2eb"/>
              </a:gs>
              <a:gs pos="18750">
                <a:srgbClr val="60c1eb"/>
              </a:gs>
              <a:gs pos="20313">
                <a:srgbClr val="60c1eb"/>
              </a:gs>
              <a:gs pos="20313">
                <a:srgbClr val="5ec0ea"/>
              </a:gs>
              <a:gs pos="21875">
                <a:srgbClr val="5ec0ea"/>
              </a:gs>
              <a:gs pos="21875">
                <a:srgbClr val="5dc0ea"/>
              </a:gs>
              <a:gs pos="23438">
                <a:srgbClr val="5dc0ea"/>
              </a:gs>
              <a:gs pos="23438">
                <a:srgbClr val="5bbfea"/>
              </a:gs>
              <a:gs pos="25000">
                <a:srgbClr val="5bbfea"/>
              </a:gs>
              <a:gs pos="25000">
                <a:srgbClr val="59beea"/>
              </a:gs>
              <a:gs pos="26563">
                <a:srgbClr val="59beea"/>
              </a:gs>
              <a:gs pos="26563">
                <a:srgbClr val="57bde9"/>
              </a:gs>
              <a:gs pos="28125">
                <a:srgbClr val="57bde9"/>
              </a:gs>
              <a:gs pos="28125">
                <a:srgbClr val="55bde9"/>
              </a:gs>
              <a:gs pos="29688">
                <a:srgbClr val="55bde9"/>
              </a:gs>
              <a:gs pos="29688">
                <a:srgbClr val="53bce9"/>
              </a:gs>
              <a:gs pos="31250">
                <a:srgbClr val="53bce9"/>
              </a:gs>
              <a:gs pos="31250">
                <a:srgbClr val="51bbe9"/>
              </a:gs>
              <a:gs pos="32813">
                <a:srgbClr val="51bbe9"/>
              </a:gs>
              <a:gs pos="32813">
                <a:srgbClr val="4fbae8"/>
              </a:gs>
              <a:gs pos="34375">
                <a:srgbClr val="4fbae8"/>
              </a:gs>
              <a:gs pos="34375">
                <a:srgbClr val="4dbae8"/>
              </a:gs>
              <a:gs pos="35938">
                <a:srgbClr val="4dbae8"/>
              </a:gs>
              <a:gs pos="35938">
                <a:srgbClr val="4cb9e8"/>
              </a:gs>
              <a:gs pos="37500">
                <a:srgbClr val="4cb9e8"/>
              </a:gs>
              <a:gs pos="37500">
                <a:srgbClr val="4ab8e8"/>
              </a:gs>
              <a:gs pos="39063">
                <a:srgbClr val="4ab8e8"/>
              </a:gs>
              <a:gs pos="39063">
                <a:srgbClr val="48b7e7"/>
              </a:gs>
              <a:gs pos="40625">
                <a:srgbClr val="48b7e7"/>
              </a:gs>
              <a:gs pos="40625">
                <a:srgbClr val="46b7e7"/>
              </a:gs>
              <a:gs pos="42188">
                <a:srgbClr val="46b7e7"/>
              </a:gs>
              <a:gs pos="42188">
                <a:srgbClr val="44b6e7"/>
              </a:gs>
              <a:gs pos="43750">
                <a:srgbClr val="44b6e7"/>
              </a:gs>
              <a:gs pos="43750">
                <a:srgbClr val="42b5e6"/>
              </a:gs>
              <a:gs pos="45313">
                <a:srgbClr val="42b5e6"/>
              </a:gs>
              <a:gs pos="45313">
                <a:srgbClr val="40b4e6"/>
              </a:gs>
              <a:gs pos="46875">
                <a:srgbClr val="40b4e6"/>
              </a:gs>
              <a:gs pos="46875">
                <a:srgbClr val="3eb4e6"/>
              </a:gs>
              <a:gs pos="48438">
                <a:srgbClr val="3eb4e6"/>
              </a:gs>
              <a:gs pos="48438">
                <a:srgbClr val="3cb3e6"/>
              </a:gs>
              <a:gs pos="50000">
                <a:srgbClr val="3cb3e6"/>
              </a:gs>
              <a:gs pos="50000">
                <a:srgbClr val="3bb2e5"/>
              </a:gs>
              <a:gs pos="51563">
                <a:srgbClr val="3bb2e5"/>
              </a:gs>
              <a:gs pos="51563">
                <a:srgbClr val="39b1e5"/>
              </a:gs>
              <a:gs pos="53125">
                <a:srgbClr val="39b1e5"/>
              </a:gs>
              <a:gs pos="53125">
                <a:srgbClr val="37b1e5"/>
              </a:gs>
              <a:gs pos="54688">
                <a:srgbClr val="37b1e5"/>
              </a:gs>
              <a:gs pos="54688">
                <a:srgbClr val="35b0e5"/>
              </a:gs>
              <a:gs pos="56250">
                <a:srgbClr val="35b0e5"/>
              </a:gs>
              <a:gs pos="56250">
                <a:srgbClr val="33afe4"/>
              </a:gs>
              <a:gs pos="57813">
                <a:srgbClr val="33afe4"/>
              </a:gs>
              <a:gs pos="57813">
                <a:srgbClr val="31aee4"/>
              </a:gs>
              <a:gs pos="59375">
                <a:srgbClr val="31aee4"/>
              </a:gs>
              <a:gs pos="59375">
                <a:srgbClr val="2faee4"/>
              </a:gs>
              <a:gs pos="60938">
                <a:srgbClr val="2faee4"/>
              </a:gs>
              <a:gs pos="60938">
                <a:srgbClr val="2dade3"/>
              </a:gs>
              <a:gs pos="62500">
                <a:srgbClr val="2dade3"/>
              </a:gs>
              <a:gs pos="62500">
                <a:srgbClr val="2bace3"/>
              </a:gs>
              <a:gs pos="64063">
                <a:srgbClr val="2bace3"/>
              </a:gs>
              <a:gs pos="64063">
                <a:srgbClr val="2aabe3"/>
              </a:gs>
              <a:gs pos="65625">
                <a:srgbClr val="2aabe3"/>
              </a:gs>
              <a:gs pos="65625">
                <a:srgbClr val="28abe3"/>
              </a:gs>
              <a:gs pos="67188">
                <a:srgbClr val="28abe3"/>
              </a:gs>
              <a:gs pos="67188">
                <a:srgbClr val="26aae2"/>
              </a:gs>
              <a:gs pos="68750">
                <a:srgbClr val="26aae2"/>
              </a:gs>
              <a:gs pos="68750">
                <a:srgbClr val="24a9e2"/>
              </a:gs>
              <a:gs pos="70313">
                <a:srgbClr val="24a9e2"/>
              </a:gs>
              <a:gs pos="70313">
                <a:srgbClr val="22a8e2"/>
              </a:gs>
              <a:gs pos="71875">
                <a:srgbClr val="22a8e2"/>
              </a:gs>
              <a:gs pos="71875">
                <a:srgbClr val="20a8e2"/>
              </a:gs>
              <a:gs pos="73438">
                <a:srgbClr val="20a8e2"/>
              </a:gs>
              <a:gs pos="73438">
                <a:srgbClr val="1ea7e1"/>
              </a:gs>
              <a:gs pos="75000">
                <a:srgbClr val="1ea7e1"/>
              </a:gs>
              <a:gs pos="75000">
                <a:srgbClr val="1ca6e1"/>
              </a:gs>
              <a:gs pos="76563">
                <a:srgbClr val="1ca6e1"/>
              </a:gs>
              <a:gs pos="76563">
                <a:srgbClr val="1aa5e1"/>
              </a:gs>
              <a:gs pos="78125">
                <a:srgbClr val="1aa5e1"/>
              </a:gs>
              <a:gs pos="78125">
                <a:srgbClr val="19a5e1"/>
              </a:gs>
              <a:gs pos="79688">
                <a:srgbClr val="19a5e1"/>
              </a:gs>
              <a:gs pos="79688">
                <a:srgbClr val="17a4e0"/>
              </a:gs>
              <a:gs pos="81250">
                <a:srgbClr val="17a4e0"/>
              </a:gs>
              <a:gs pos="81250">
                <a:srgbClr val="15a3e0"/>
              </a:gs>
              <a:gs pos="82813">
                <a:srgbClr val="15a3e0"/>
              </a:gs>
              <a:gs pos="82813">
                <a:srgbClr val="13a2e0"/>
              </a:gs>
              <a:gs pos="84375">
                <a:srgbClr val="13a2e0"/>
              </a:gs>
              <a:gs pos="84375">
                <a:srgbClr val="11a2df"/>
              </a:gs>
              <a:gs pos="85938">
                <a:srgbClr val="11a2df"/>
              </a:gs>
              <a:gs pos="85938">
                <a:srgbClr val="0fa1df"/>
              </a:gs>
              <a:gs pos="87500">
                <a:srgbClr val="0fa1df"/>
              </a:gs>
              <a:gs pos="87500">
                <a:srgbClr val="0da0df"/>
              </a:gs>
              <a:gs pos="89063">
                <a:srgbClr val="0da0df"/>
              </a:gs>
              <a:gs pos="89063">
                <a:srgbClr val="0b9fdf"/>
              </a:gs>
              <a:gs pos="90625">
                <a:srgbClr val="0b9fdf"/>
              </a:gs>
              <a:gs pos="90625">
                <a:srgbClr val="099fde"/>
              </a:gs>
              <a:gs pos="92188">
                <a:srgbClr val="099fde"/>
              </a:gs>
              <a:gs pos="92188">
                <a:srgbClr val="089ede"/>
              </a:gs>
              <a:gs pos="93750">
                <a:srgbClr val="089ede"/>
              </a:gs>
              <a:gs pos="93750">
                <a:srgbClr val="069dde"/>
              </a:gs>
              <a:gs pos="95313">
                <a:srgbClr val="069dde"/>
              </a:gs>
              <a:gs pos="95313">
                <a:srgbClr val="049cde"/>
              </a:gs>
              <a:gs pos="96875">
                <a:srgbClr val="049cde"/>
              </a:gs>
              <a:gs pos="96875">
                <a:srgbClr val="029cdd"/>
              </a:gs>
              <a:gs pos="98438">
                <a:srgbClr val="029cdd"/>
              </a:gs>
              <a:gs pos="98438">
                <a:srgbClr val="009bdd"/>
              </a:gs>
              <a:gs pos="100000">
                <a:srgbClr val="009bdd"/>
              </a:gs>
            </a:gsLst>
            <a:lin ang="10800000"/>
          </a:gradFill>
          <a:ln w="18000">
            <a:noFill/>
          </a:ln>
          <a:effectLst>
            <a:outerShdw blurRad="0" dir="5400000" dist="10800" rotWithShape="0">
              <a:srgbClr val="009bdd"/>
            </a:outerShdw>
          </a:effectLst>
        </p:spPr>
        <p:style>
          <a:lnRef idx="0"/>
          <a:fillRef idx="0"/>
          <a:effectRef idx="0"/>
          <a:fontRef idx="minor"/>
        </p:style>
        <p:txBody>
          <a:bodyPr wrap="none" lIns="90000" rIns="90000" tIns="45000" bIns="45000" anchor="ctr">
            <a:noAutofit/>
          </a:bodyPr>
          <a:p>
            <a:pPr>
              <a:lnSpc>
                <a:spcPct val="100000"/>
              </a:lnSpc>
            </a:pPr>
            <a:endParaRPr b="0" lang="en-US" sz="1800" strike="noStrike" u="none">
              <a:solidFill>
                <a:srgbClr val="000000"/>
              </a:solidFill>
              <a:effectLst/>
              <a:uFillTx/>
              <a:latin typeface="Arial"/>
              <a:ea typeface="DejaVu Sans"/>
            </a:endParaRPr>
          </a:p>
        </p:txBody>
      </p:sp>
      <p:sp>
        <p:nvSpPr>
          <p:cNvPr id="25" name=""/>
          <p:cNvSpPr/>
          <p:nvPr/>
        </p:nvSpPr>
        <p:spPr>
          <a:xfrm>
            <a:off x="3240" y="5040000"/>
            <a:ext cx="10074600" cy="629280"/>
          </a:xfrm>
          <a:prstGeom prst="rect">
            <a:avLst/>
          </a:prstGeom>
          <a:gradFill rotWithShape="0">
            <a:gsLst>
              <a:gs pos="0">
                <a:srgbClr val="77caee"/>
              </a:gs>
              <a:gs pos="1563">
                <a:srgbClr val="77caee"/>
              </a:gs>
              <a:gs pos="1563">
                <a:srgbClr val="75c9ee"/>
              </a:gs>
              <a:gs pos="3125">
                <a:srgbClr val="75c9ee"/>
              </a:gs>
              <a:gs pos="3125">
                <a:srgbClr val="73c9ed"/>
              </a:gs>
              <a:gs pos="4688">
                <a:srgbClr val="73c9ed"/>
              </a:gs>
              <a:gs pos="4688">
                <a:srgbClr val="71c8ed"/>
              </a:gs>
              <a:gs pos="6250">
                <a:srgbClr val="71c8ed"/>
              </a:gs>
              <a:gs pos="6250">
                <a:srgbClr val="6fc7ed"/>
              </a:gs>
              <a:gs pos="7813">
                <a:srgbClr val="6fc7ed"/>
              </a:gs>
              <a:gs pos="7813">
                <a:srgbClr val="6ec6ed"/>
              </a:gs>
              <a:gs pos="9375">
                <a:srgbClr val="6ec6ed"/>
              </a:gs>
              <a:gs pos="9375">
                <a:srgbClr val="6cc6ec"/>
              </a:gs>
              <a:gs pos="10938">
                <a:srgbClr val="6cc6ec"/>
              </a:gs>
              <a:gs pos="10938">
                <a:srgbClr val="6ac5ec"/>
              </a:gs>
              <a:gs pos="12500">
                <a:srgbClr val="6ac5ec"/>
              </a:gs>
              <a:gs pos="12500">
                <a:srgbClr val="68c4ec"/>
              </a:gs>
              <a:gs pos="14063">
                <a:srgbClr val="68c4ec"/>
              </a:gs>
              <a:gs pos="14063">
                <a:srgbClr val="66c3ec"/>
              </a:gs>
              <a:gs pos="15625">
                <a:srgbClr val="66c3ec"/>
              </a:gs>
              <a:gs pos="15625">
                <a:srgbClr val="64c3eb"/>
              </a:gs>
              <a:gs pos="17188">
                <a:srgbClr val="64c3eb"/>
              </a:gs>
              <a:gs pos="17188">
                <a:srgbClr val="62c2eb"/>
              </a:gs>
              <a:gs pos="18750">
                <a:srgbClr val="62c2eb"/>
              </a:gs>
              <a:gs pos="18750">
                <a:srgbClr val="60c1eb"/>
              </a:gs>
              <a:gs pos="20313">
                <a:srgbClr val="60c1eb"/>
              </a:gs>
              <a:gs pos="20313">
                <a:srgbClr val="5ec0ea"/>
              </a:gs>
              <a:gs pos="21875">
                <a:srgbClr val="5ec0ea"/>
              </a:gs>
              <a:gs pos="21875">
                <a:srgbClr val="5dc0ea"/>
              </a:gs>
              <a:gs pos="23438">
                <a:srgbClr val="5dc0ea"/>
              </a:gs>
              <a:gs pos="23438">
                <a:srgbClr val="5bbfea"/>
              </a:gs>
              <a:gs pos="25000">
                <a:srgbClr val="5bbfea"/>
              </a:gs>
              <a:gs pos="25000">
                <a:srgbClr val="59beea"/>
              </a:gs>
              <a:gs pos="26563">
                <a:srgbClr val="59beea"/>
              </a:gs>
              <a:gs pos="26563">
                <a:srgbClr val="57bde9"/>
              </a:gs>
              <a:gs pos="28125">
                <a:srgbClr val="57bde9"/>
              </a:gs>
              <a:gs pos="28125">
                <a:srgbClr val="55bde9"/>
              </a:gs>
              <a:gs pos="29688">
                <a:srgbClr val="55bde9"/>
              </a:gs>
              <a:gs pos="29688">
                <a:srgbClr val="53bce9"/>
              </a:gs>
              <a:gs pos="31250">
                <a:srgbClr val="53bce9"/>
              </a:gs>
              <a:gs pos="31250">
                <a:srgbClr val="51bbe9"/>
              </a:gs>
              <a:gs pos="32813">
                <a:srgbClr val="51bbe9"/>
              </a:gs>
              <a:gs pos="32813">
                <a:srgbClr val="4fbae8"/>
              </a:gs>
              <a:gs pos="34375">
                <a:srgbClr val="4fbae8"/>
              </a:gs>
              <a:gs pos="34375">
                <a:srgbClr val="4dbae8"/>
              </a:gs>
              <a:gs pos="35938">
                <a:srgbClr val="4dbae8"/>
              </a:gs>
              <a:gs pos="35938">
                <a:srgbClr val="4cb9e8"/>
              </a:gs>
              <a:gs pos="37500">
                <a:srgbClr val="4cb9e8"/>
              </a:gs>
              <a:gs pos="37500">
                <a:srgbClr val="4ab8e8"/>
              </a:gs>
              <a:gs pos="39063">
                <a:srgbClr val="4ab8e8"/>
              </a:gs>
              <a:gs pos="39063">
                <a:srgbClr val="48b7e7"/>
              </a:gs>
              <a:gs pos="40625">
                <a:srgbClr val="48b7e7"/>
              </a:gs>
              <a:gs pos="40625">
                <a:srgbClr val="46b7e7"/>
              </a:gs>
              <a:gs pos="42188">
                <a:srgbClr val="46b7e7"/>
              </a:gs>
              <a:gs pos="42188">
                <a:srgbClr val="44b6e7"/>
              </a:gs>
              <a:gs pos="43750">
                <a:srgbClr val="44b6e7"/>
              </a:gs>
              <a:gs pos="43750">
                <a:srgbClr val="42b5e6"/>
              </a:gs>
              <a:gs pos="45313">
                <a:srgbClr val="42b5e6"/>
              </a:gs>
              <a:gs pos="45313">
                <a:srgbClr val="40b4e6"/>
              </a:gs>
              <a:gs pos="46875">
                <a:srgbClr val="40b4e6"/>
              </a:gs>
              <a:gs pos="46875">
                <a:srgbClr val="3eb4e6"/>
              </a:gs>
              <a:gs pos="48438">
                <a:srgbClr val="3eb4e6"/>
              </a:gs>
              <a:gs pos="48438">
                <a:srgbClr val="3cb3e6"/>
              </a:gs>
              <a:gs pos="50000">
                <a:srgbClr val="3cb3e6"/>
              </a:gs>
              <a:gs pos="50000">
                <a:srgbClr val="3bb2e5"/>
              </a:gs>
              <a:gs pos="51563">
                <a:srgbClr val="3bb2e5"/>
              </a:gs>
              <a:gs pos="51563">
                <a:srgbClr val="39b1e5"/>
              </a:gs>
              <a:gs pos="53125">
                <a:srgbClr val="39b1e5"/>
              </a:gs>
              <a:gs pos="53125">
                <a:srgbClr val="37b1e5"/>
              </a:gs>
              <a:gs pos="54688">
                <a:srgbClr val="37b1e5"/>
              </a:gs>
              <a:gs pos="54688">
                <a:srgbClr val="35b0e5"/>
              </a:gs>
              <a:gs pos="56250">
                <a:srgbClr val="35b0e5"/>
              </a:gs>
              <a:gs pos="56250">
                <a:srgbClr val="33afe4"/>
              </a:gs>
              <a:gs pos="57813">
                <a:srgbClr val="33afe4"/>
              </a:gs>
              <a:gs pos="57813">
                <a:srgbClr val="31aee4"/>
              </a:gs>
              <a:gs pos="59375">
                <a:srgbClr val="31aee4"/>
              </a:gs>
              <a:gs pos="59375">
                <a:srgbClr val="2faee4"/>
              </a:gs>
              <a:gs pos="60938">
                <a:srgbClr val="2faee4"/>
              </a:gs>
              <a:gs pos="60938">
                <a:srgbClr val="2dade3"/>
              </a:gs>
              <a:gs pos="62500">
                <a:srgbClr val="2dade3"/>
              </a:gs>
              <a:gs pos="62500">
                <a:srgbClr val="2bace3"/>
              </a:gs>
              <a:gs pos="64063">
                <a:srgbClr val="2bace3"/>
              </a:gs>
              <a:gs pos="64063">
                <a:srgbClr val="2aabe3"/>
              </a:gs>
              <a:gs pos="65625">
                <a:srgbClr val="2aabe3"/>
              </a:gs>
              <a:gs pos="65625">
                <a:srgbClr val="28abe3"/>
              </a:gs>
              <a:gs pos="67188">
                <a:srgbClr val="28abe3"/>
              </a:gs>
              <a:gs pos="67188">
                <a:srgbClr val="26aae2"/>
              </a:gs>
              <a:gs pos="68750">
                <a:srgbClr val="26aae2"/>
              </a:gs>
              <a:gs pos="68750">
                <a:srgbClr val="24a9e2"/>
              </a:gs>
              <a:gs pos="70313">
                <a:srgbClr val="24a9e2"/>
              </a:gs>
              <a:gs pos="70313">
                <a:srgbClr val="22a8e2"/>
              </a:gs>
              <a:gs pos="71875">
                <a:srgbClr val="22a8e2"/>
              </a:gs>
              <a:gs pos="71875">
                <a:srgbClr val="20a8e2"/>
              </a:gs>
              <a:gs pos="73438">
                <a:srgbClr val="20a8e2"/>
              </a:gs>
              <a:gs pos="73438">
                <a:srgbClr val="1ea7e1"/>
              </a:gs>
              <a:gs pos="75000">
                <a:srgbClr val="1ea7e1"/>
              </a:gs>
              <a:gs pos="75000">
                <a:srgbClr val="1ca6e1"/>
              </a:gs>
              <a:gs pos="76563">
                <a:srgbClr val="1ca6e1"/>
              </a:gs>
              <a:gs pos="76563">
                <a:srgbClr val="1aa5e1"/>
              </a:gs>
              <a:gs pos="78125">
                <a:srgbClr val="1aa5e1"/>
              </a:gs>
              <a:gs pos="78125">
                <a:srgbClr val="19a5e1"/>
              </a:gs>
              <a:gs pos="79688">
                <a:srgbClr val="19a5e1"/>
              </a:gs>
              <a:gs pos="79688">
                <a:srgbClr val="17a4e0"/>
              </a:gs>
              <a:gs pos="81250">
                <a:srgbClr val="17a4e0"/>
              </a:gs>
              <a:gs pos="81250">
                <a:srgbClr val="15a3e0"/>
              </a:gs>
              <a:gs pos="82813">
                <a:srgbClr val="15a3e0"/>
              </a:gs>
              <a:gs pos="82813">
                <a:srgbClr val="13a2e0"/>
              </a:gs>
              <a:gs pos="84375">
                <a:srgbClr val="13a2e0"/>
              </a:gs>
              <a:gs pos="84375">
                <a:srgbClr val="11a2df"/>
              </a:gs>
              <a:gs pos="85938">
                <a:srgbClr val="11a2df"/>
              </a:gs>
              <a:gs pos="85938">
                <a:srgbClr val="0fa1df"/>
              </a:gs>
              <a:gs pos="87500">
                <a:srgbClr val="0fa1df"/>
              </a:gs>
              <a:gs pos="87500">
                <a:srgbClr val="0da0df"/>
              </a:gs>
              <a:gs pos="89063">
                <a:srgbClr val="0da0df"/>
              </a:gs>
              <a:gs pos="89063">
                <a:srgbClr val="0b9fdf"/>
              </a:gs>
              <a:gs pos="90625">
                <a:srgbClr val="0b9fdf"/>
              </a:gs>
              <a:gs pos="90625">
                <a:srgbClr val="099fde"/>
              </a:gs>
              <a:gs pos="92188">
                <a:srgbClr val="099fde"/>
              </a:gs>
              <a:gs pos="92188">
                <a:srgbClr val="089ede"/>
              </a:gs>
              <a:gs pos="93750">
                <a:srgbClr val="089ede"/>
              </a:gs>
              <a:gs pos="93750">
                <a:srgbClr val="069dde"/>
              </a:gs>
              <a:gs pos="95313">
                <a:srgbClr val="069dde"/>
              </a:gs>
              <a:gs pos="95313">
                <a:srgbClr val="049cde"/>
              </a:gs>
              <a:gs pos="96875">
                <a:srgbClr val="049cde"/>
              </a:gs>
              <a:gs pos="96875">
                <a:srgbClr val="029cdd"/>
              </a:gs>
              <a:gs pos="98438">
                <a:srgbClr val="029cdd"/>
              </a:gs>
              <a:gs pos="98438">
                <a:srgbClr val="009bdd"/>
              </a:gs>
              <a:gs pos="100000">
                <a:srgbClr val="009bdd"/>
              </a:gs>
            </a:gsLst>
            <a:lin ang="10800000"/>
          </a:gradFill>
          <a:ln w="18000">
            <a:noFill/>
          </a:ln>
          <a:effectLst>
            <a:outerShdw blurRad="0" dir="5400000" dist="10800" rotWithShape="0">
              <a:srgbClr val="009bdd"/>
            </a:outerShdw>
          </a:effectLst>
        </p:spPr>
        <p:style>
          <a:lnRef idx="0"/>
          <a:fillRef idx="0"/>
          <a:effectRef idx="0"/>
          <a:fontRef idx="minor"/>
        </p:style>
        <p:txBody>
          <a:bodyPr wrap="none" lIns="90000" rIns="90000" tIns="45000" bIns="45000" anchor="ctr">
            <a:noAutofit/>
          </a:bodyPr>
          <a:p>
            <a:pPr>
              <a:lnSpc>
                <a:spcPct val="100000"/>
              </a:lnSpc>
            </a:pPr>
            <a:endParaRPr b="0" lang="en-US" sz="1800" strike="noStrike" u="none">
              <a:solidFill>
                <a:srgbClr val="000000"/>
              </a:solidFill>
              <a:effectLst/>
              <a:uFillTx/>
              <a:latin typeface="Arial"/>
              <a:ea typeface="DejaVu Sans"/>
            </a:endParaRPr>
          </a:p>
        </p:txBody>
      </p:sp>
      <p:sp>
        <p:nvSpPr>
          <p:cNvPr id="26" name="PlaceHolder 1"/>
          <p:cNvSpPr>
            <a:spLocks noGrp="1"/>
          </p:cNvSpPr>
          <p:nvPr>
            <p:ph type="title"/>
          </p:nvPr>
        </p:nvSpPr>
        <p:spPr>
          <a:xfrm>
            <a:off x="360000" y="180000"/>
            <a:ext cx="9357840" cy="475920"/>
          </a:xfrm>
          <a:prstGeom prst="rect">
            <a:avLst/>
          </a:prstGeom>
          <a:noFill/>
          <a:ln w="0">
            <a:noFill/>
          </a:ln>
        </p:spPr>
        <p:txBody>
          <a:bodyPr lIns="0" rIns="0" tIns="0" bIns="0" anchor="ctr">
            <a:noAutofit/>
          </a:bodyPr>
          <a:p>
            <a:pPr indent="0" algn="ctr">
              <a:lnSpc>
                <a:spcPct val="100000"/>
              </a:lnSpc>
              <a:buNone/>
              <a:tabLst>
                <a:tab algn="l" pos="0"/>
              </a:tabLst>
            </a:pPr>
            <a:r>
              <a:rPr b="0" lang="en-US" sz="3300" strike="noStrike" u="none">
                <a:solidFill>
                  <a:srgbClr val="eeeeee"/>
                </a:solidFill>
                <a:effectLst/>
                <a:uFillTx/>
                <a:latin typeface="Arial"/>
              </a:rPr>
              <a:t>Click to edit the title text format</a:t>
            </a:r>
            <a:endParaRPr b="0" lang="en-US" sz="3300" strike="noStrike" u="none">
              <a:solidFill>
                <a:srgbClr val="000000"/>
              </a:solidFill>
              <a:effectLst/>
              <a:uFillTx/>
              <a:latin typeface="Arial"/>
            </a:endParaRPr>
          </a:p>
        </p:txBody>
      </p:sp>
      <p:sp>
        <p:nvSpPr>
          <p:cNvPr id="27" name="PlaceHolder 2"/>
          <p:cNvSpPr>
            <a:spLocks noGrp="1"/>
          </p:cNvSpPr>
          <p:nvPr>
            <p:ph type="body"/>
          </p:nvPr>
        </p:nvSpPr>
        <p:spPr>
          <a:xfrm>
            <a:off x="360000" y="1080000"/>
            <a:ext cx="9357840" cy="3597840"/>
          </a:xfrm>
          <a:prstGeom prst="rect">
            <a:avLst/>
          </a:prstGeom>
          <a:noFill/>
          <a:ln w="0">
            <a:noFill/>
          </a:ln>
        </p:spPr>
        <p:txBody>
          <a:bodyPr lIns="0" rIns="0" tIns="0" bIns="0" anchor="t">
            <a:noAutofit/>
          </a:bodyPr>
          <a:p>
            <a:pPr marL="432000" indent="-324000">
              <a:lnSpc>
                <a:spcPct val="100000"/>
              </a:lnSpc>
              <a:spcBef>
                <a:spcPts val="1060"/>
              </a:spcBef>
              <a:buClr>
                <a:srgbClr val="77caee"/>
              </a:buClr>
              <a:buSzPct val="45000"/>
              <a:buFont typeface="Wingdings" charset="2"/>
              <a:buChar char=""/>
            </a:pPr>
            <a:r>
              <a:rPr b="0" lang="en-US" sz="2400" strike="noStrike" u="none">
                <a:solidFill>
                  <a:srgbClr val="009bdd"/>
                </a:solidFill>
                <a:effectLst/>
                <a:uFillTx/>
                <a:latin typeface="Arial"/>
              </a:rPr>
              <a:t>Click to edit the outline text format</a:t>
            </a:r>
            <a:endParaRPr b="0" lang="en-US" sz="2400" strike="noStrike" u="none">
              <a:solidFill>
                <a:srgbClr val="000000"/>
              </a:solidFill>
              <a:effectLst/>
              <a:uFillTx/>
              <a:latin typeface="Arial"/>
            </a:endParaRPr>
          </a:p>
          <a:p>
            <a:pPr lvl="1" marL="864000" indent="-324000">
              <a:lnSpc>
                <a:spcPct val="100000"/>
              </a:lnSpc>
              <a:spcBef>
                <a:spcPts val="850"/>
              </a:spcBef>
              <a:buClr>
                <a:srgbClr val="77caee"/>
              </a:buClr>
              <a:buSzPct val="45000"/>
              <a:buFont typeface="Wingdings" charset="2"/>
              <a:buChar char=""/>
            </a:pPr>
            <a:r>
              <a:rPr b="0" lang="en-US" sz="2100" strike="noStrike" u="none">
                <a:solidFill>
                  <a:srgbClr val="009bdd"/>
                </a:solidFill>
                <a:effectLst/>
                <a:uFillTx/>
                <a:latin typeface="Arial"/>
              </a:rPr>
              <a:t>Second Outline Level</a:t>
            </a:r>
            <a:endParaRPr b="0" lang="en-US" sz="2100" strike="noStrike" u="none">
              <a:solidFill>
                <a:srgbClr val="000000"/>
              </a:solidFill>
              <a:effectLst/>
              <a:uFillTx/>
              <a:latin typeface="Arial"/>
            </a:endParaRPr>
          </a:p>
          <a:p>
            <a:pPr lvl="2" marL="1296000" indent="-288000">
              <a:lnSpc>
                <a:spcPct val="100000"/>
              </a:lnSpc>
              <a:spcBef>
                <a:spcPts val="635"/>
              </a:spcBef>
              <a:buClr>
                <a:srgbClr val="77caee"/>
              </a:buClr>
              <a:buSzPct val="45000"/>
              <a:buFont typeface="Wingdings" charset="2"/>
              <a:buChar char=""/>
            </a:pPr>
            <a:r>
              <a:rPr b="0" lang="en-US" sz="1800" strike="noStrike" u="none">
                <a:solidFill>
                  <a:srgbClr val="009bdd"/>
                </a:solidFill>
                <a:effectLst/>
                <a:uFillTx/>
                <a:latin typeface="Arial"/>
              </a:rPr>
              <a:t>Third Outline Level</a:t>
            </a:r>
            <a:endParaRPr b="0" lang="en-US" sz="1800" strike="noStrike" u="none">
              <a:solidFill>
                <a:srgbClr val="000000"/>
              </a:solidFill>
              <a:effectLst/>
              <a:uFillTx/>
              <a:latin typeface="Arial"/>
            </a:endParaRPr>
          </a:p>
          <a:p>
            <a:pPr lvl="3" marL="1728000" indent="-216000">
              <a:lnSpc>
                <a:spcPct val="100000"/>
              </a:lnSpc>
              <a:spcBef>
                <a:spcPts val="422"/>
              </a:spcBef>
              <a:buClr>
                <a:srgbClr val="77caee"/>
              </a:buClr>
              <a:buSzPct val="45000"/>
              <a:buFont typeface="Wingdings" charset="2"/>
              <a:buChar char=""/>
            </a:pPr>
            <a:r>
              <a:rPr b="0" lang="en-US" sz="1500" strike="noStrike" u="none">
                <a:solidFill>
                  <a:srgbClr val="009bdd"/>
                </a:solidFill>
                <a:effectLst/>
                <a:uFillTx/>
                <a:latin typeface="Arial"/>
              </a:rPr>
              <a:t>Fourth Outline Level</a:t>
            </a:r>
            <a:endParaRPr b="0" lang="en-US" sz="1500" strike="noStrike" u="none">
              <a:solidFill>
                <a:srgbClr val="000000"/>
              </a:solidFill>
              <a:effectLst/>
              <a:uFillTx/>
              <a:latin typeface="Arial"/>
            </a:endParaRPr>
          </a:p>
          <a:p>
            <a:pPr lvl="4" marL="2160000" indent="-216000">
              <a:lnSpc>
                <a:spcPct val="100000"/>
              </a:lnSpc>
              <a:spcBef>
                <a:spcPts val="210"/>
              </a:spcBef>
              <a:buClr>
                <a:srgbClr val="77caee"/>
              </a:buClr>
              <a:buSzPct val="45000"/>
              <a:buFont typeface="Wingdings" charset="2"/>
              <a:buChar char=""/>
            </a:pPr>
            <a:r>
              <a:rPr b="0" lang="en-US" sz="1500" strike="noStrike" u="none">
                <a:solidFill>
                  <a:srgbClr val="009bdd"/>
                </a:solidFill>
                <a:effectLst/>
                <a:uFillTx/>
                <a:latin typeface="Arial"/>
              </a:rPr>
              <a:t>Fifth Outline Level</a:t>
            </a:r>
            <a:endParaRPr b="0" lang="en-US" sz="1500" strike="noStrike" u="none">
              <a:solidFill>
                <a:srgbClr val="000000"/>
              </a:solidFill>
              <a:effectLst/>
              <a:uFillTx/>
              <a:latin typeface="Arial"/>
            </a:endParaRPr>
          </a:p>
          <a:p>
            <a:pPr lvl="5" marL="2592000" indent="-216000">
              <a:lnSpc>
                <a:spcPct val="100000"/>
              </a:lnSpc>
              <a:spcBef>
                <a:spcPts val="210"/>
              </a:spcBef>
              <a:buClr>
                <a:srgbClr val="77caee"/>
              </a:buClr>
              <a:buSzPct val="45000"/>
              <a:buFont typeface="Wingdings" charset="2"/>
              <a:buChar char=""/>
            </a:pPr>
            <a:r>
              <a:rPr b="0" lang="en-US" sz="1500" strike="noStrike" u="none">
                <a:solidFill>
                  <a:srgbClr val="009bdd"/>
                </a:solidFill>
                <a:effectLst/>
                <a:uFillTx/>
                <a:latin typeface="Arial"/>
              </a:rPr>
              <a:t>Sixth Outline Level</a:t>
            </a:r>
            <a:endParaRPr b="0" lang="en-US" sz="1500" strike="noStrike" u="none">
              <a:solidFill>
                <a:srgbClr val="000000"/>
              </a:solidFill>
              <a:effectLst/>
              <a:uFillTx/>
              <a:latin typeface="Arial"/>
            </a:endParaRPr>
          </a:p>
          <a:p>
            <a:pPr lvl="6" marL="3024000" indent="-216000">
              <a:lnSpc>
                <a:spcPct val="100000"/>
              </a:lnSpc>
              <a:spcBef>
                <a:spcPts val="210"/>
              </a:spcBef>
              <a:buClr>
                <a:srgbClr val="77caee"/>
              </a:buClr>
              <a:buSzPct val="45000"/>
              <a:buFont typeface="Wingdings" charset="2"/>
              <a:buChar char=""/>
            </a:pPr>
            <a:r>
              <a:rPr b="0" lang="en-US" sz="1500" strike="noStrike" u="none">
                <a:solidFill>
                  <a:srgbClr val="009bdd"/>
                </a:solidFill>
                <a:effectLst/>
                <a:uFillTx/>
                <a:latin typeface="Arial"/>
              </a:rPr>
              <a:t>Seventh Outline Level</a:t>
            </a:r>
            <a:endParaRPr b="0" lang="en-US" sz="1500" strike="noStrike" u="none">
              <a:solidFill>
                <a:srgbClr val="000000"/>
              </a:solidFill>
              <a:effectLst/>
              <a:uFillTx/>
              <a:latin typeface="Arial"/>
            </a:endParaRPr>
          </a:p>
        </p:txBody>
      </p:sp>
      <p:sp>
        <p:nvSpPr>
          <p:cNvPr id="28" name="PlaceHolder 3"/>
          <p:cNvSpPr>
            <a:spLocks noGrp="1"/>
          </p:cNvSpPr>
          <p:nvPr>
            <p:ph type="dt" idx="13"/>
          </p:nvPr>
        </p:nvSpPr>
        <p:spPr>
          <a:xfrm>
            <a:off x="360000" y="5220000"/>
            <a:ext cx="2337840" cy="357840"/>
          </a:xfrm>
          <a:prstGeom prst="rect">
            <a:avLst/>
          </a:prstGeom>
          <a:noFill/>
          <a:ln w="0">
            <a:noFill/>
          </a:ln>
        </p:spPr>
        <p:txBody>
          <a:bodyPr lIns="0" rIns="0" tIns="0" bIns="0" anchor="t">
            <a:noAutofit/>
          </a:bodyPr>
          <a:lstStyle>
            <a:lvl1pPr indent="0">
              <a:lnSpc>
                <a:spcPct val="100000"/>
              </a:lnSpc>
              <a:buNone/>
              <a:tabLst>
                <a:tab algn="l" pos="0"/>
              </a:tabLst>
              <a:defRPr b="0" lang="en-US" sz="1400" strike="noStrike" u="none">
                <a:solidFill>
                  <a:srgbClr val="ffffff"/>
                </a:solidFill>
                <a:effectLst/>
                <a:uFillTx/>
                <a:latin typeface="Arial"/>
              </a:defRPr>
            </a:lvl1pPr>
          </a:lstStyle>
          <a:p>
            <a:pPr indent="0">
              <a:lnSpc>
                <a:spcPct val="100000"/>
              </a:lnSpc>
              <a:buNone/>
              <a:tabLst>
                <a:tab algn="l" pos="0"/>
              </a:tabLst>
            </a:pPr>
            <a:r>
              <a:rPr b="0" lang="en-US" sz="1400" strike="noStrike" u="none">
                <a:solidFill>
                  <a:srgbClr val="ffffff"/>
                </a:solidFill>
                <a:effectLst/>
                <a:uFillTx/>
                <a:latin typeface="Arial"/>
              </a:rPr>
              <a:t>&lt;date/time&gt;</a:t>
            </a:r>
            <a:endParaRPr b="0" lang="en-US" sz="1400" strike="noStrike" u="none">
              <a:solidFill>
                <a:srgbClr val="000000"/>
              </a:solidFill>
              <a:effectLst/>
              <a:uFillTx/>
              <a:latin typeface="Times New Roman"/>
            </a:endParaRPr>
          </a:p>
        </p:txBody>
      </p:sp>
      <p:sp>
        <p:nvSpPr>
          <p:cNvPr id="29" name="PlaceHolder 4"/>
          <p:cNvSpPr>
            <a:spLocks noGrp="1"/>
          </p:cNvSpPr>
          <p:nvPr>
            <p:ph type="ftr" idx="14"/>
          </p:nvPr>
        </p:nvSpPr>
        <p:spPr>
          <a:xfrm>
            <a:off x="3420000" y="5220000"/>
            <a:ext cx="3237840" cy="357840"/>
          </a:xfrm>
          <a:prstGeom prst="rect">
            <a:avLst/>
          </a:prstGeom>
          <a:noFill/>
          <a:ln w="0">
            <a:noFill/>
          </a:ln>
        </p:spPr>
        <p:txBody>
          <a:bodyPr lIns="0" rIns="0" tIns="0" bIns="0" anchor="t">
            <a:noAutofit/>
          </a:bodyPr>
          <a:lstStyle>
            <a:lvl1pPr indent="0" algn="ctr">
              <a:lnSpc>
                <a:spcPct val="100000"/>
              </a:lnSpc>
              <a:buNone/>
              <a:tabLst>
                <a:tab algn="l" pos="0"/>
              </a:tabLst>
              <a:defRPr b="0" lang="en-US" sz="1400" strike="noStrike" u="none">
                <a:solidFill>
                  <a:srgbClr val="ffffff"/>
                </a:solidFill>
                <a:effectLst/>
                <a:uFillTx/>
                <a:latin typeface="Arial"/>
              </a:defRPr>
            </a:lvl1pPr>
          </a:lstStyle>
          <a:p>
            <a:pPr indent="0" algn="ctr">
              <a:lnSpc>
                <a:spcPct val="100000"/>
              </a:lnSpc>
              <a:buNone/>
              <a:tabLst>
                <a:tab algn="l" pos="0"/>
              </a:tabLst>
            </a:pPr>
            <a:r>
              <a:rPr b="0" lang="en-US" sz="1400" strike="noStrike" u="none">
                <a:solidFill>
                  <a:srgbClr val="ffffff"/>
                </a:solidFill>
                <a:effectLst/>
                <a:uFillTx/>
                <a:latin typeface="Arial"/>
              </a:rPr>
              <a:t>&lt;footer&gt;</a:t>
            </a:r>
            <a:endParaRPr b="0" lang="en-US" sz="1400" strike="noStrike" u="none">
              <a:solidFill>
                <a:srgbClr val="000000"/>
              </a:solidFill>
              <a:effectLst/>
              <a:uFillTx/>
              <a:latin typeface="Times New Roman"/>
            </a:endParaRPr>
          </a:p>
        </p:txBody>
      </p:sp>
      <p:sp>
        <p:nvSpPr>
          <p:cNvPr id="30" name="PlaceHolder 5"/>
          <p:cNvSpPr>
            <a:spLocks noGrp="1"/>
          </p:cNvSpPr>
          <p:nvPr>
            <p:ph type="sldNum" idx="15"/>
          </p:nvPr>
        </p:nvSpPr>
        <p:spPr>
          <a:xfrm>
            <a:off x="7380000" y="5220000"/>
            <a:ext cx="2337840" cy="357840"/>
          </a:xfrm>
          <a:prstGeom prst="rect">
            <a:avLst/>
          </a:prstGeom>
          <a:noFill/>
          <a:ln w="0">
            <a:noFill/>
          </a:ln>
        </p:spPr>
        <p:txBody>
          <a:bodyPr lIns="0" rIns="0" tIns="0" bIns="0" anchor="t">
            <a:noAutofit/>
          </a:bodyPr>
          <a:lstStyle>
            <a:lvl1pPr indent="0" algn="r">
              <a:lnSpc>
                <a:spcPct val="100000"/>
              </a:lnSpc>
              <a:buNone/>
              <a:tabLst>
                <a:tab algn="l" pos="0"/>
              </a:tabLst>
              <a:defRPr b="0" lang="en-US" sz="1400" strike="noStrike" u="none">
                <a:solidFill>
                  <a:srgbClr val="ffffff"/>
                </a:solidFill>
                <a:effectLst/>
                <a:uFillTx/>
                <a:latin typeface="Arial"/>
              </a:defRPr>
            </a:lvl1pPr>
          </a:lstStyle>
          <a:p>
            <a:pPr indent="0" algn="r">
              <a:lnSpc>
                <a:spcPct val="100000"/>
              </a:lnSpc>
              <a:buNone/>
              <a:tabLst>
                <a:tab algn="l" pos="0"/>
              </a:tabLst>
            </a:pPr>
            <a:fld id="{46DDF02D-8AD5-4BB5-909C-4461314F1E6D}" type="slidenum">
              <a:rPr b="0" lang="en-US" sz="1400" strike="noStrike" u="none">
                <a:solidFill>
                  <a:srgbClr val="ffffff"/>
                </a:solidFill>
                <a:effectLst/>
                <a:uFillTx/>
                <a:latin typeface="Arial"/>
              </a:rPr>
              <a:t>&lt;number&gt;</a:t>
            </a:fld>
            <a:endParaRPr b="0" lang="en-US" sz="1400" strike="noStrike" u="none">
              <a:solidFill>
                <a:srgbClr val="000000"/>
              </a:solidFill>
              <a:effectLst/>
              <a:uFillTx/>
              <a:latin typeface="Times New Roman"/>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hyperlink" Target="https://www.homeowner.com/connectivity/xfinity/xfinity-xb8-review" TargetMode="External"/><Relationship Id="rId2" Type="http://schemas.openxmlformats.org/officeDocument/2006/relationships/slideLayout" Target="../slideLayouts/slideLayout4.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4.xml.rels><?xml version="1.0" encoding="UTF-8"?>
<Relationships xmlns="http://schemas.openxmlformats.org/package/2006/relationships"><Relationship Id="rId1" Type="http://schemas.openxmlformats.org/officeDocument/2006/relationships/hyperlink" Target="https://www.asus.com/us/motherboards-components/motherboards/prime/prime-h610m-e-d4/techspec/" TargetMode="External"/><Relationship Id="rId2" Type="http://schemas.openxmlformats.org/officeDocument/2006/relationships/slideLayout" Target="../slideLayouts/slideLayout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6.xml.rels><?xml version="1.0" encoding="UTF-8"?>
<Relationships xmlns="http://schemas.openxmlformats.org/package/2006/relationships"><Relationship Id="rId1" Type="http://schemas.openxmlformats.org/officeDocument/2006/relationships/hyperlink" Target="https://www.asus.com/us/networking-iot-servers/adapters/all-series/pce-axe59bt/" TargetMode="External"/><Relationship Id="rId2" Type="http://schemas.openxmlformats.org/officeDocument/2006/relationships/slideLayout" Target="../slideLayouts/slideLayout4.xml"/>
</Relationships>
</file>

<file path=ppt/slides/_rels/slide7.xml.rels><?xml version="1.0" encoding="UTF-8"?>
<Relationships xmlns="http://schemas.openxmlformats.org/package/2006/relationships"><Relationship Id="rId1" Type="http://schemas.openxmlformats.org/officeDocument/2006/relationships/hyperlink" Target="https://www.ebay.com/itm/335903248606?chn=ps&amp;mkevt=1&amp;mkcid=28&amp;google_free_listing_action=view_item&amp;srsltid=AfmBOooTBpLdz6yxcyrbJDLM19fVeIVo5weMEI9v7d3QRq5NSU5ASVxGWAg&amp;gQT=2" TargetMode="External"/><Relationship Id="rId2" Type="http://schemas.openxmlformats.org/officeDocument/2006/relationships/slideLayout" Target="../slideLayouts/slideLayout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 name=""/>
          <p:cNvSpPr/>
          <p:nvPr/>
        </p:nvSpPr>
        <p:spPr>
          <a:xfrm>
            <a:off x="228600" y="228600"/>
            <a:ext cx="9370440" cy="600120"/>
          </a:xfrm>
          <a:prstGeom prst="rect">
            <a:avLst/>
          </a:prstGeom>
          <a:noFill/>
          <a:ln w="18000">
            <a:noFill/>
          </a:ln>
        </p:spPr>
        <p:style>
          <a:lnRef idx="0"/>
          <a:fillRef idx="0"/>
          <a:effectRef idx="0"/>
          <a:fontRef idx="minor"/>
        </p:style>
        <p:txBody>
          <a:bodyPr lIns="90000" rIns="90000" tIns="45000" bIns="45000" anchor="t">
            <a:spAutoFit/>
          </a:bodyPr>
          <a:p>
            <a:pPr>
              <a:lnSpc>
                <a:spcPct val="100000"/>
              </a:lnSpc>
            </a:pPr>
            <a:r>
              <a:rPr b="1" lang="en-US" sz="1800" strike="noStrike" u="none">
                <a:solidFill>
                  <a:srgbClr val="000000"/>
                </a:solidFill>
                <a:effectLst/>
                <a:uFillTx/>
                <a:latin typeface="Arial"/>
                <a:ea typeface="DejaVu Sans"/>
              </a:rPr>
              <a:t>WiFi 6 and 6e In Linux: My Own Experiences.</a:t>
            </a:r>
            <a:r>
              <a:rPr b="0" lang="en-US" sz="1800" strike="noStrike" u="none">
                <a:solidFill>
                  <a:srgbClr val="000000"/>
                </a:solidFill>
                <a:effectLst/>
                <a:uFillTx/>
                <a:latin typeface="Arial"/>
                <a:ea typeface="DejaVu Sans"/>
              </a:rPr>
              <a:t> By Bob Primak. For CCS Linux SIG.</a:t>
            </a:r>
            <a:endParaRPr b="0" lang="en-US" sz="1800" strike="noStrike" u="none">
              <a:solidFill>
                <a:srgbClr val="000000"/>
              </a:solidFill>
              <a:effectLst/>
              <a:uFillTx/>
              <a:latin typeface="Arial"/>
            </a:endParaRPr>
          </a:p>
          <a:p>
            <a:pPr>
              <a:lnSpc>
                <a:spcPct val="100000"/>
              </a:lnSpc>
            </a:pPr>
            <a:r>
              <a:rPr b="0" lang="en-US" sz="1800" strike="noStrike" u="none">
                <a:solidFill>
                  <a:srgbClr val="000000"/>
                </a:solidFill>
                <a:effectLst/>
                <a:uFillTx/>
                <a:latin typeface="Arial"/>
                <a:ea typeface="DejaVu Sans"/>
              </a:rPr>
              <a:t>May 27, 2025</a:t>
            </a:r>
            <a:endParaRPr b="0" lang="en-US" sz="1800" strike="noStrike" u="none">
              <a:solidFill>
                <a:srgbClr val="000000"/>
              </a:solidFill>
              <a:effectLst/>
              <a:uFillTx/>
              <a:latin typeface="Arial"/>
            </a:endParaRPr>
          </a:p>
        </p:txBody>
      </p:sp>
      <p:sp>
        <p:nvSpPr>
          <p:cNvPr id="32" name=""/>
          <p:cNvSpPr/>
          <p:nvPr/>
        </p:nvSpPr>
        <p:spPr>
          <a:xfrm>
            <a:off x="228600" y="1143000"/>
            <a:ext cx="9599040" cy="4341240"/>
          </a:xfrm>
          <a:prstGeom prst="rect">
            <a:avLst/>
          </a:prstGeom>
          <a:noFill/>
          <a:ln w="18000">
            <a:noFill/>
          </a:ln>
        </p:spPr>
        <p:style>
          <a:lnRef idx="0"/>
          <a:fillRef idx="0"/>
          <a:effectRef idx="0"/>
          <a:fontRef idx="minor"/>
        </p:style>
        <p:txBody>
          <a:bodyPr lIns="90000" rIns="90000" tIns="45000" bIns="45000" anchor="t">
            <a:spAutoFit/>
          </a:bodyPr>
          <a:p>
            <a:pPr>
              <a:lnSpc>
                <a:spcPct val="100000"/>
              </a:lnSpc>
            </a:pPr>
            <a:r>
              <a:rPr b="0" lang="en-US" sz="1800" strike="noStrike" u="none">
                <a:solidFill>
                  <a:srgbClr val="000000"/>
                </a:solidFill>
                <a:effectLst/>
                <a:uFillTx/>
                <a:latin typeface="Arial"/>
                <a:ea typeface="DejaVu Sans"/>
              </a:rPr>
              <a:t>I moved from Waltham, MA to Lexington, MA. Comcast set me up with new equipment, including an XB7 xFi Comcast Gateway.</a:t>
            </a:r>
            <a:endParaRPr b="0" lang="en-US" sz="1800" strike="noStrike" u="none">
              <a:solidFill>
                <a:srgbClr val="000000"/>
              </a:solidFill>
              <a:effectLst/>
              <a:uFillTx/>
              <a:latin typeface="Arial"/>
            </a:endParaRPr>
          </a:p>
          <a:p>
            <a:pPr>
              <a:lnSpc>
                <a:spcPct val="100000"/>
              </a:lnSpc>
            </a:pPr>
            <a:endParaRPr b="0" lang="en-US" sz="1800" strike="noStrike" u="none">
              <a:solidFill>
                <a:srgbClr val="000000"/>
              </a:solidFill>
              <a:effectLst/>
              <a:uFillTx/>
              <a:latin typeface="Arial"/>
            </a:endParaRPr>
          </a:p>
          <a:p>
            <a:pPr>
              <a:lnSpc>
                <a:spcPct val="100000"/>
              </a:lnSpc>
            </a:pPr>
            <a:r>
              <a:rPr b="0" lang="en-US" sz="1800" strike="noStrike" u="none">
                <a:solidFill>
                  <a:srgbClr val="000000"/>
                </a:solidFill>
                <a:effectLst/>
                <a:uFillTx/>
                <a:latin typeface="Arial"/>
                <a:ea typeface="DejaVu Sans"/>
              </a:rPr>
              <a:t>I wanted to try out the new WiFi 6 and WPA 3 technologies, partly due to how many neighbors there are here at Brookhaven at Lexington. Our building transmits WiFi and Bluetooth signals readily, making for a crowded 5 GHz spectrum here.</a:t>
            </a:r>
            <a:endParaRPr b="0" lang="en-US" sz="1800" strike="noStrike" u="none">
              <a:solidFill>
                <a:srgbClr val="000000"/>
              </a:solidFill>
              <a:effectLst/>
              <a:uFillTx/>
              <a:latin typeface="Arial"/>
            </a:endParaRPr>
          </a:p>
          <a:p>
            <a:pPr>
              <a:lnSpc>
                <a:spcPct val="100000"/>
              </a:lnSpc>
            </a:pPr>
            <a:endParaRPr b="0" lang="en-US" sz="1800" strike="noStrike" u="none">
              <a:solidFill>
                <a:srgbClr val="000000"/>
              </a:solidFill>
              <a:effectLst/>
              <a:uFillTx/>
              <a:latin typeface="Arial"/>
            </a:endParaRPr>
          </a:p>
          <a:p>
            <a:pPr>
              <a:lnSpc>
                <a:spcPct val="100000"/>
              </a:lnSpc>
            </a:pPr>
            <a:r>
              <a:rPr b="0" lang="en-US" sz="1800" strike="noStrike" u="none">
                <a:solidFill>
                  <a:srgbClr val="000000"/>
                </a:solidFill>
                <a:effectLst/>
                <a:uFillTx/>
                <a:latin typeface="Arial"/>
                <a:ea typeface="DejaVu Sans"/>
              </a:rPr>
              <a:t>I believe that the best defense in such an environment is to use WiFi channels not used by others, and to have better security than my neighbors.</a:t>
            </a:r>
            <a:endParaRPr b="0" lang="en-US" sz="1800" strike="noStrike" u="none">
              <a:solidFill>
                <a:srgbClr val="000000"/>
              </a:solidFill>
              <a:effectLst/>
              <a:uFillTx/>
              <a:latin typeface="Arial"/>
            </a:endParaRPr>
          </a:p>
          <a:p>
            <a:pPr>
              <a:lnSpc>
                <a:spcPct val="100000"/>
              </a:lnSpc>
            </a:pPr>
            <a:endParaRPr b="0" lang="en-US" sz="1800" strike="noStrike" u="none">
              <a:solidFill>
                <a:srgbClr val="000000"/>
              </a:solidFill>
              <a:effectLst/>
              <a:uFillTx/>
              <a:latin typeface="Arial"/>
            </a:endParaRPr>
          </a:p>
          <a:p>
            <a:pPr>
              <a:lnSpc>
                <a:spcPct val="100000"/>
              </a:lnSpc>
            </a:pPr>
            <a:r>
              <a:rPr b="0" lang="en-US" sz="1800" strike="noStrike" u="none">
                <a:solidFill>
                  <a:srgbClr val="000000"/>
                </a:solidFill>
                <a:effectLst/>
                <a:uFillTx/>
                <a:latin typeface="Arial"/>
                <a:ea typeface="DejaVu Sans"/>
              </a:rPr>
              <a:t>So there were some hardware changes I determined to make swiftly, to make my online life easier. Or so I thought...</a:t>
            </a:r>
            <a:endParaRPr b="0" lang="en-US" sz="1800" strike="noStrike" u="none">
              <a:solidFill>
                <a:srgbClr val="000000"/>
              </a:solidFill>
              <a:effectLst/>
              <a:uFillTx/>
              <a:latin typeface="Arial"/>
            </a:endParaRPr>
          </a:p>
          <a:p>
            <a:pPr>
              <a:lnSpc>
                <a:spcPct val="100000"/>
              </a:lnSpc>
            </a:pPr>
            <a:endParaRPr b="0" lang="en-US" sz="1800" strike="noStrike" u="none">
              <a:solidFill>
                <a:srgbClr val="000000"/>
              </a:solidFill>
              <a:effectLst/>
              <a:uFillTx/>
              <a:latin typeface="Arial"/>
            </a:endParaRPr>
          </a:p>
          <a:p>
            <a:pPr>
              <a:lnSpc>
                <a:spcPct val="100000"/>
              </a:lnSpc>
            </a:pPr>
            <a:endParaRPr b="0" lang="en-US" sz="1800" strike="noStrike" u="none">
              <a:solidFill>
                <a:srgbClr val="000000"/>
              </a:solidFill>
              <a:effectLst/>
              <a:uFillTx/>
              <a:latin typeface="Arial"/>
            </a:endParaRPr>
          </a:p>
          <a:p>
            <a:pPr>
              <a:lnSpc>
                <a:spcPct val="100000"/>
              </a:lnSpc>
            </a:pPr>
            <a:endParaRPr b="0" lang="en-US" sz="1800" strike="noStrike" u="none">
              <a:solidFill>
                <a:srgbClr val="000000"/>
              </a:solidFill>
              <a:effectLst/>
              <a:uFillTx/>
              <a:latin typeface="Arial"/>
            </a:endParaRPr>
          </a:p>
          <a:p>
            <a:pPr>
              <a:lnSpc>
                <a:spcPct val="100000"/>
              </a:lnSpc>
            </a:pPr>
            <a:endParaRPr b="0" lang="en-US" sz="1800" strike="noStrike" u="none">
              <a:solidFill>
                <a:srgbClr val="000000"/>
              </a:solidFill>
              <a:effectLst/>
              <a:uFillTx/>
              <a:latin typeface="Arial"/>
            </a:endParaRPr>
          </a:p>
        </p:txBody>
      </p:sp>
      <p:sp>
        <p:nvSpPr>
          <p:cNvPr id="33" name=""/>
          <p:cNvSpPr/>
          <p:nvPr/>
        </p:nvSpPr>
        <p:spPr>
          <a:xfrm>
            <a:off x="0" y="0"/>
            <a:ext cx="10078920" cy="912600"/>
          </a:xfrm>
          <a:prstGeom prst="rect">
            <a:avLst/>
          </a:prstGeom>
          <a:solidFill>
            <a:srgbClr val="b4c7dc">
              <a:alpha val="42000"/>
            </a:srgbClr>
          </a:solidFill>
          <a:ln w="0">
            <a:solidFill>
              <a:srgbClr val="3465a4"/>
            </a:solidFill>
          </a:ln>
        </p:spPr>
        <p:style>
          <a:lnRef idx="0"/>
          <a:fillRef idx="0"/>
          <a:effectRef idx="0"/>
          <a:fontRef idx="minor"/>
        </p:style>
        <p:txBody>
          <a:bodyPr lIns="90000" rIns="90000" tIns="45000" bIns="45000" anchor="ctr">
            <a:noAutofit/>
          </a:bodyPr>
          <a:p>
            <a:pPr>
              <a:lnSpc>
                <a:spcPct val="100000"/>
              </a:lnSpc>
            </a:pPr>
            <a:endParaRPr b="0" lang="en-US" sz="1800" strike="noStrike" u="none">
              <a:solidFill>
                <a:srgbClr val="000000"/>
              </a:solidFill>
              <a:effectLst/>
              <a:uFillTx/>
              <a:latin typeface="Arial"/>
              <a:ea typeface="DejaVu Sans"/>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 name="PlaceHolder 1"/>
          <p:cNvSpPr>
            <a:spLocks noGrp="1"/>
          </p:cNvSpPr>
          <p:nvPr>
            <p:ph type="title"/>
          </p:nvPr>
        </p:nvSpPr>
        <p:spPr>
          <a:xfrm>
            <a:off x="68760" y="78840"/>
            <a:ext cx="9357840" cy="682200"/>
          </a:xfrm>
          <a:prstGeom prst="rect">
            <a:avLst/>
          </a:prstGeom>
          <a:noFill/>
          <a:ln w="0">
            <a:noFill/>
          </a:ln>
        </p:spPr>
        <p:txBody>
          <a:bodyPr lIns="0" rIns="0" tIns="0" bIns="0" anchor="ctr">
            <a:spAutoFit/>
          </a:bodyPr>
          <a:p>
            <a:pPr indent="0">
              <a:lnSpc>
                <a:spcPct val="100000"/>
              </a:lnSpc>
              <a:buNone/>
              <a:tabLst>
                <a:tab algn="l" pos="0"/>
              </a:tabLst>
            </a:pPr>
            <a:r>
              <a:rPr b="1" lang="en-US" sz="2400" strike="noStrike" u="none">
                <a:solidFill>
                  <a:srgbClr val="000000"/>
                </a:solidFill>
                <a:effectLst/>
                <a:uFillTx/>
                <a:latin typeface="Arial"/>
              </a:rPr>
              <a:t>WiFi 6 and 6e In Linux: My Own Experiences.</a:t>
            </a:r>
            <a:r>
              <a:rPr b="0" lang="en-US" sz="2400" strike="noStrike" u="none">
                <a:solidFill>
                  <a:srgbClr val="000000"/>
                </a:solidFill>
                <a:effectLst/>
                <a:uFillTx/>
                <a:latin typeface="Arial"/>
              </a:rPr>
              <a:t> By Bob Primak. For CCS Linux SIG.  May 27, 2025</a:t>
            </a:r>
            <a:endParaRPr b="0" lang="en-US" sz="2400" strike="noStrike" u="none">
              <a:solidFill>
                <a:srgbClr val="000000"/>
              </a:solidFill>
              <a:effectLst/>
              <a:uFillTx/>
              <a:latin typeface="Arial"/>
            </a:endParaRPr>
          </a:p>
        </p:txBody>
      </p:sp>
      <p:sp>
        <p:nvSpPr>
          <p:cNvPr id="35" name="PlaceHolder 2"/>
          <p:cNvSpPr>
            <a:spLocks noGrp="1"/>
          </p:cNvSpPr>
          <p:nvPr>
            <p:ph/>
          </p:nvPr>
        </p:nvSpPr>
        <p:spPr>
          <a:xfrm>
            <a:off x="0" y="761040"/>
            <a:ext cx="10056240" cy="4266000"/>
          </a:xfrm>
          <a:prstGeom prst="rect">
            <a:avLst/>
          </a:prstGeom>
          <a:noFill/>
          <a:ln w="0">
            <a:noFill/>
          </a:ln>
        </p:spPr>
        <p:txBody>
          <a:bodyPr lIns="0" rIns="0" tIns="0" bIns="0" anchor="t">
            <a:noAutofit/>
          </a:bodyPr>
          <a:p>
            <a:pPr marL="432000" indent="0">
              <a:lnSpc>
                <a:spcPct val="100000"/>
              </a:lnSpc>
              <a:spcBef>
                <a:spcPts val="1060"/>
              </a:spcBef>
              <a:buNone/>
              <a:tabLst>
                <a:tab algn="l" pos="0"/>
              </a:tabLst>
            </a:pPr>
            <a:endParaRPr b="0" lang="en-US" sz="1600" strike="noStrike" u="none">
              <a:solidFill>
                <a:srgbClr val="000000"/>
              </a:solidFill>
              <a:effectLst/>
              <a:uFillTx/>
              <a:latin typeface="Arial"/>
            </a:endParaRPr>
          </a:p>
          <a:p>
            <a:pPr marL="432000" indent="0">
              <a:lnSpc>
                <a:spcPct val="100000"/>
              </a:lnSpc>
              <a:spcBef>
                <a:spcPts val="1060"/>
              </a:spcBef>
              <a:buNone/>
              <a:tabLst>
                <a:tab algn="l" pos="0"/>
              </a:tabLst>
            </a:pPr>
            <a:r>
              <a:rPr b="1" lang="en-US" sz="1600" strike="noStrike" u="sng">
                <a:solidFill>
                  <a:srgbClr val="000000"/>
                </a:solidFill>
                <a:effectLst/>
                <a:uFillTx/>
                <a:latin typeface="Arial"/>
              </a:rPr>
              <a:t>Hardware change #1:</a:t>
            </a:r>
            <a:r>
              <a:rPr b="0" lang="en-US" sz="1600" strike="noStrike" u="none">
                <a:solidFill>
                  <a:srgbClr val="000000"/>
                </a:solidFill>
                <a:effectLst/>
                <a:uFillTx/>
                <a:latin typeface="Arial"/>
              </a:rPr>
              <a:t> upgrade the Gateway to an XB8.</a:t>
            </a:r>
            <a:r>
              <a:rPr b="0" lang="en-US" sz="1600" strike="noStrike" u="none">
                <a:solidFill>
                  <a:srgbClr val="009bdd"/>
                </a:solidFill>
                <a:effectLst/>
                <a:uFillTx/>
                <a:latin typeface="Arial"/>
              </a:rPr>
              <a:t> </a:t>
            </a:r>
            <a:r>
              <a:rPr b="0" lang="en-US" sz="1600" strike="noStrike" u="none">
                <a:solidFill>
                  <a:srgbClr val="000000"/>
                </a:solidFill>
                <a:effectLst/>
                <a:uFillTx/>
                <a:latin typeface="Arial"/>
              </a:rPr>
              <a:t>Xfinity XB8 Specs.</a:t>
            </a:r>
            <a:endParaRPr b="0" lang="en-US" sz="1600" strike="noStrike" u="none">
              <a:solidFill>
                <a:srgbClr val="000000"/>
              </a:solidFill>
              <a:effectLst/>
              <a:uFillTx/>
              <a:latin typeface="Arial"/>
            </a:endParaRPr>
          </a:p>
          <a:p>
            <a:pPr marL="432000" indent="0">
              <a:lnSpc>
                <a:spcPct val="100000"/>
              </a:lnSpc>
              <a:spcBef>
                <a:spcPts val="1191"/>
              </a:spcBef>
              <a:spcAft>
                <a:spcPts val="992"/>
              </a:spcAft>
              <a:buNone/>
              <a:tabLst>
                <a:tab algn="l" pos="0"/>
              </a:tabLst>
            </a:pPr>
            <a:r>
              <a:rPr b="0" lang="en-US" sz="1600" strike="noStrike" u="none">
                <a:solidFill>
                  <a:srgbClr val="0000ee"/>
                </a:solidFill>
                <a:effectLst/>
                <a:uFillTx/>
                <a:latin typeface="Arial"/>
                <a:hlinkClick r:id="rId1"/>
              </a:rPr>
              <a:t>https://www.homeowner.com/connectivity/xfinity/xfinity-xb8-review</a:t>
            </a:r>
            <a:r>
              <a:rPr b="0" lang="en-US" sz="1600" strike="noStrike" u="none">
                <a:solidFill>
                  <a:srgbClr val="000000"/>
                </a:solidFill>
                <a:effectLst/>
                <a:uFillTx/>
                <a:latin typeface="Arial"/>
              </a:rPr>
              <a:t> </a:t>
            </a:r>
            <a:endParaRPr b="0" lang="en-US" sz="1600" strike="noStrike" u="none">
              <a:solidFill>
                <a:srgbClr val="000000"/>
              </a:solidFill>
              <a:effectLst/>
              <a:uFillTx/>
              <a:latin typeface="Arial"/>
            </a:endParaRPr>
          </a:p>
          <a:p>
            <a:pPr marL="432000" indent="0">
              <a:lnSpc>
                <a:spcPct val="100000"/>
              </a:lnSpc>
              <a:spcBef>
                <a:spcPts val="1191"/>
              </a:spcBef>
              <a:spcAft>
                <a:spcPts val="992"/>
              </a:spcAft>
              <a:buNone/>
              <a:tabLst>
                <a:tab algn="l" pos="0"/>
              </a:tabLst>
            </a:pPr>
            <a:r>
              <a:rPr b="0" lang="en-US" sz="1600" strike="noStrike" u="none">
                <a:solidFill>
                  <a:srgbClr val="000000"/>
                </a:solidFill>
                <a:effectLst/>
                <a:uFillTx/>
                <a:latin typeface="Arial"/>
              </a:rPr>
              <a:t>This gateway can handle WiFi 6, 6e, 5 GHz and 6 GHz with WPA3 encryption. It’s a step up from my supplied XB7 Comcast Gateway, which does support 802.11ax, but not in the 6 GHz band. The XB7 also does not support WPA 3 encryption.</a:t>
            </a:r>
            <a:endParaRPr b="0" lang="en-US" sz="1600" strike="noStrike" u="none">
              <a:solidFill>
                <a:srgbClr val="000000"/>
              </a:solidFill>
              <a:effectLst/>
              <a:uFillTx/>
              <a:latin typeface="Arial"/>
            </a:endParaRPr>
          </a:p>
          <a:p>
            <a:pPr marL="432000" indent="0">
              <a:lnSpc>
                <a:spcPct val="100000"/>
              </a:lnSpc>
              <a:spcBef>
                <a:spcPts val="1191"/>
              </a:spcBef>
              <a:spcAft>
                <a:spcPts val="992"/>
              </a:spcAft>
              <a:buNone/>
              <a:tabLst>
                <a:tab algn="l" pos="0"/>
              </a:tabLst>
            </a:pPr>
            <a:r>
              <a:rPr b="0" lang="en-US" sz="1600" strike="noStrike" u="none">
                <a:solidFill>
                  <a:srgbClr val="000000"/>
                </a:solidFill>
                <a:effectLst/>
                <a:uFillTx/>
                <a:latin typeface="Arial"/>
              </a:rPr>
              <a:t>So now I had a gateway without limitations, and which could test whether any new connections were in fact WiFi 6e with WPA 3, and whether the 6 GHz band was being used. In Windows 11 Pro, this feature is      turned off by default, and 6 GHz in Linux requires firmware and drivers, which may need to be added,         outside of the Linux kernel. Kernels higher than 5.15 do support WPA 3 encryption. But in the Cinnamon      Interface, it’s confusing to determine whether or not your connection is using WPA 3. Many Command Line  tools are also confusing and don’t give a straight answer.  </a:t>
            </a:r>
            <a:endParaRPr b="0" lang="en-US" sz="1600" strike="noStrike" u="none">
              <a:solidFill>
                <a:srgbClr val="000000"/>
              </a:solidFill>
              <a:effectLst/>
              <a:uFillTx/>
              <a:latin typeface="Arial"/>
            </a:endParaRPr>
          </a:p>
          <a:p>
            <a:pPr marL="432000" indent="0">
              <a:lnSpc>
                <a:spcPct val="100000"/>
              </a:lnSpc>
              <a:spcBef>
                <a:spcPts val="1191"/>
              </a:spcBef>
              <a:spcAft>
                <a:spcPts val="992"/>
              </a:spcAft>
              <a:buNone/>
              <a:tabLst>
                <a:tab algn="l" pos="0"/>
              </a:tabLst>
            </a:pPr>
            <a:endParaRPr b="0" lang="en-US" sz="1600" strike="noStrike" u="none">
              <a:solidFill>
                <a:srgbClr val="000000"/>
              </a:solidFill>
              <a:effectLst/>
              <a:uFillTx/>
              <a:latin typeface="Arial"/>
            </a:endParaRPr>
          </a:p>
          <a:p>
            <a:pPr marL="432000" indent="0">
              <a:lnSpc>
                <a:spcPct val="100000"/>
              </a:lnSpc>
              <a:spcBef>
                <a:spcPts val="1191"/>
              </a:spcBef>
              <a:spcAft>
                <a:spcPts val="992"/>
              </a:spcAft>
              <a:buNone/>
              <a:tabLst>
                <a:tab algn="l" pos="0"/>
              </a:tabLst>
            </a:pPr>
            <a:endParaRPr b="0" lang="en-US" sz="1600" strike="noStrike" u="none">
              <a:solidFill>
                <a:srgbClr val="000000"/>
              </a:solidFill>
              <a:effectLst/>
              <a:uFillTx/>
              <a:latin typeface="Arial"/>
            </a:endParaRPr>
          </a:p>
        </p:txBody>
      </p:sp>
      <p:sp>
        <p:nvSpPr>
          <p:cNvPr id="4" name="PlaceHolder 3"/>
          <p:cNvSpPr>
            <a:spLocks noGrp="1"/>
          </p:cNvSpPr>
          <p:nvPr>
            <p:ph type="sldNum" idx="3"/>
          </p:nvPr>
        </p:nvSpPr>
        <p:spPr/>
        <p:txBody>
          <a:bodyPr/>
          <a:p>
            <a:fld id="{98663356-502C-4E5A-9668-E75B6AE6F9A5}" type="slidenum">
              <a:t>2</a:t>
            </a:fld>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 name="PlaceHolder 1"/>
          <p:cNvSpPr>
            <a:spLocks noGrp="1"/>
          </p:cNvSpPr>
          <p:nvPr>
            <p:ph/>
          </p:nvPr>
        </p:nvSpPr>
        <p:spPr>
          <a:xfrm>
            <a:off x="360000" y="1080000"/>
            <a:ext cx="9357840" cy="3597840"/>
          </a:xfrm>
          <a:prstGeom prst="rect">
            <a:avLst/>
          </a:prstGeom>
          <a:noFill/>
          <a:ln w="0">
            <a:noFill/>
          </a:ln>
        </p:spPr>
        <p:txBody>
          <a:bodyPr lIns="0" rIns="0" tIns="0" bIns="0" anchor="t">
            <a:normAutofit/>
          </a:bodyPr>
          <a:p>
            <a:pPr marL="432000" indent="0">
              <a:lnSpc>
                <a:spcPct val="100000"/>
              </a:lnSpc>
              <a:spcBef>
                <a:spcPts val="1191"/>
              </a:spcBef>
              <a:spcAft>
                <a:spcPts val="992"/>
              </a:spcAft>
              <a:buNone/>
              <a:tabLst>
                <a:tab algn="l" pos="0"/>
              </a:tabLst>
            </a:pPr>
            <a:r>
              <a:rPr b="0" lang="en-US" sz="1600" strike="noStrike" u="none">
                <a:solidFill>
                  <a:srgbClr val="000000"/>
                </a:solidFill>
                <a:effectLst/>
                <a:uFillTx/>
                <a:latin typeface="Arial"/>
              </a:rPr>
              <a:t>Let me show how the Cinnamon Desktop Applet called Network Manager shows (or doesn’t show) the availability of a WPA 3 Personal setting.</a:t>
            </a:r>
            <a:endParaRPr b="0" lang="en-US" sz="1600" strike="noStrike" u="none">
              <a:solidFill>
                <a:srgbClr val="000000"/>
              </a:solidFill>
              <a:effectLst/>
              <a:uFillTx/>
              <a:latin typeface="Arial"/>
            </a:endParaRPr>
          </a:p>
          <a:p>
            <a:pPr marL="432000" indent="0">
              <a:lnSpc>
                <a:spcPct val="100000"/>
              </a:lnSpc>
              <a:spcBef>
                <a:spcPts val="1191"/>
              </a:spcBef>
              <a:spcAft>
                <a:spcPts val="992"/>
              </a:spcAft>
              <a:buNone/>
              <a:tabLst>
                <a:tab algn="l" pos="0"/>
              </a:tabLst>
            </a:pPr>
            <a:r>
              <a:rPr b="1" lang="en-US" sz="1600" strike="noStrike" u="none">
                <a:solidFill>
                  <a:srgbClr val="158466"/>
                </a:solidFill>
                <a:effectLst/>
                <a:uFillTx/>
                <a:latin typeface="Arial"/>
              </a:rPr>
              <a:t>(Show the Applet and the two interfaces for setting up or editing a wireless network connection in Mint 22.1.)</a:t>
            </a:r>
            <a:r>
              <a:rPr b="0" lang="en-US" sz="1600" strike="noStrike" u="none">
                <a:solidFill>
                  <a:srgbClr val="000000"/>
                </a:solidFill>
                <a:effectLst/>
                <a:uFillTx/>
                <a:latin typeface="Arial"/>
              </a:rPr>
              <a:t> </a:t>
            </a:r>
            <a:endParaRPr b="0" lang="en-US" sz="1600" strike="noStrike" u="none">
              <a:solidFill>
                <a:srgbClr val="000000"/>
              </a:solidFill>
              <a:effectLst/>
              <a:uFillTx/>
              <a:latin typeface="Arial"/>
            </a:endParaRPr>
          </a:p>
          <a:p>
            <a:pPr marL="432000" indent="0">
              <a:lnSpc>
                <a:spcPct val="100000"/>
              </a:lnSpc>
              <a:spcBef>
                <a:spcPts val="1191"/>
              </a:spcBef>
              <a:spcAft>
                <a:spcPts val="992"/>
              </a:spcAft>
              <a:buNone/>
              <a:tabLst>
                <a:tab algn="l" pos="0"/>
              </a:tabLst>
            </a:pPr>
            <a:endParaRPr b="0" lang="en-US" sz="1600" strike="noStrike" u="none">
              <a:solidFill>
                <a:srgbClr val="000000"/>
              </a:solidFill>
              <a:effectLst/>
              <a:uFillTx/>
              <a:latin typeface="Arial"/>
            </a:endParaRPr>
          </a:p>
        </p:txBody>
      </p:sp>
      <p:sp>
        <p:nvSpPr>
          <p:cNvPr id="37" name=""/>
          <p:cNvSpPr/>
          <p:nvPr/>
        </p:nvSpPr>
        <p:spPr>
          <a:xfrm>
            <a:off x="0" y="0"/>
            <a:ext cx="10056960" cy="768600"/>
          </a:xfrm>
          <a:prstGeom prst="rect">
            <a:avLst/>
          </a:prstGeom>
          <a:noFill/>
          <a:ln w="0">
            <a:noFill/>
          </a:ln>
        </p:spPr>
        <p:style>
          <a:lnRef idx="0"/>
          <a:fillRef idx="0"/>
          <a:effectRef idx="0"/>
          <a:fontRef idx="minor"/>
        </p:style>
        <p:txBody>
          <a:bodyPr lIns="90000" rIns="90000" tIns="45000" bIns="45000" anchor="t">
            <a:spAutoFit/>
          </a:bodyPr>
          <a:p>
            <a:pPr>
              <a:lnSpc>
                <a:spcPct val="100000"/>
              </a:lnSpc>
              <a:tabLst>
                <a:tab algn="l" pos="0"/>
              </a:tabLst>
            </a:pPr>
            <a:r>
              <a:rPr b="1" lang="en-US" sz="2400" strike="noStrike" u="none">
                <a:solidFill>
                  <a:srgbClr val="000000"/>
                </a:solidFill>
                <a:effectLst/>
                <a:uFillTx/>
                <a:latin typeface="Arial"/>
                <a:ea typeface="DejaVu Sans"/>
              </a:rPr>
              <a:t>WiFi 6 and 6e In Linux: My Own Experiences.</a:t>
            </a:r>
            <a:r>
              <a:rPr b="0" lang="en-US" sz="2400" strike="noStrike" u="none">
                <a:solidFill>
                  <a:srgbClr val="000000"/>
                </a:solidFill>
                <a:effectLst/>
                <a:uFillTx/>
                <a:latin typeface="Arial"/>
                <a:ea typeface="DejaVu Sans"/>
              </a:rPr>
              <a:t> By Bob Primak. For CCS Linux SIG.  May 27, 2025</a:t>
            </a:r>
            <a:endParaRPr b="0" lang="en-US" sz="2400" strike="noStrike" u="none">
              <a:solidFill>
                <a:srgbClr val="000000"/>
              </a:solidFill>
              <a:effectLst/>
              <a:uFillTx/>
              <a:latin typeface="Arial"/>
            </a:endParaRPr>
          </a:p>
        </p:txBody>
      </p:sp>
      <p:sp>
        <p:nvSpPr>
          <p:cNvPr id="3" name="PlaceHolder 2"/>
          <p:cNvSpPr>
            <a:spLocks noGrp="1"/>
          </p:cNvSpPr>
          <p:nvPr>
            <p:ph type="sldNum" idx="3"/>
          </p:nvPr>
        </p:nvSpPr>
        <p:spPr/>
        <p:txBody>
          <a:bodyPr/>
          <a:p>
            <a:fld id="{681728F9-2727-42FB-88BD-CBCA522A4915}" type="slidenum">
              <a:t>3</a:t>
            </a:fld>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 name="PlaceHolder 1"/>
          <p:cNvSpPr>
            <a:spLocks noGrp="1"/>
          </p:cNvSpPr>
          <p:nvPr>
            <p:ph/>
          </p:nvPr>
        </p:nvSpPr>
        <p:spPr>
          <a:xfrm>
            <a:off x="360000" y="1080000"/>
            <a:ext cx="9357840" cy="3597840"/>
          </a:xfrm>
          <a:prstGeom prst="rect">
            <a:avLst/>
          </a:prstGeom>
          <a:noFill/>
          <a:ln w="0">
            <a:noFill/>
          </a:ln>
        </p:spPr>
        <p:txBody>
          <a:bodyPr lIns="0" rIns="0" tIns="0" bIns="0" anchor="t">
            <a:noAutofit/>
          </a:bodyPr>
          <a:p>
            <a:pPr marL="432000" indent="0">
              <a:lnSpc>
                <a:spcPct val="100000"/>
              </a:lnSpc>
              <a:spcBef>
                <a:spcPts val="1060"/>
              </a:spcBef>
              <a:buNone/>
              <a:tabLst>
                <a:tab algn="l" pos="0"/>
              </a:tabLst>
            </a:pPr>
            <a:r>
              <a:rPr b="1" lang="en-US" sz="1800" strike="noStrike" u="sng">
                <a:solidFill>
                  <a:srgbClr val="000000"/>
                </a:solidFill>
                <a:effectLst/>
                <a:uFillTx/>
                <a:latin typeface="Arial"/>
              </a:rPr>
              <a:t>Hardware change #2:</a:t>
            </a:r>
            <a:r>
              <a:rPr b="0" lang="en-US" sz="1800" strike="noStrike" u="none">
                <a:solidFill>
                  <a:srgbClr val="000000"/>
                </a:solidFill>
                <a:effectLst/>
                <a:uFillTx/>
                <a:latin typeface="Arial"/>
              </a:rPr>
              <a:t> Testing revealed that the Qualcomm Atheros WiFi Card which came OEM with my Powerspec Tower PC is not going to be able to do 802.11ax, aka. WiFi 6/6e. It won't do 6 GHz, but it will do WPA 3. So, security-wise, it's a reasonable fallback for Linux if a new WiFi 6/6e card wouldn't work in that OS.</a:t>
            </a:r>
            <a:endParaRPr b="0" lang="en-US" sz="1800" strike="noStrike" u="none">
              <a:solidFill>
                <a:srgbClr val="000000"/>
              </a:solidFill>
              <a:effectLst/>
              <a:uFillTx/>
              <a:latin typeface="Arial"/>
            </a:endParaRPr>
          </a:p>
          <a:p>
            <a:pPr marL="432000" indent="0">
              <a:lnSpc>
                <a:spcPct val="100000"/>
              </a:lnSpc>
              <a:spcBef>
                <a:spcPts val="1060"/>
              </a:spcBef>
              <a:buNone/>
              <a:tabLst>
                <a:tab algn="l" pos="0"/>
              </a:tabLst>
            </a:pPr>
            <a:r>
              <a:rPr b="0" lang="en-US" sz="1800" strike="noStrike" u="none">
                <a:solidFill>
                  <a:srgbClr val="000000"/>
                </a:solidFill>
                <a:effectLst/>
                <a:uFillTx/>
                <a:latin typeface="Arial"/>
              </a:rPr>
              <a:t>My motherboard in the Tower is the ASUS PRIME H610M-E D4. Specs:</a:t>
            </a:r>
            <a:endParaRPr b="0" lang="en-US" sz="1800" strike="noStrike" u="none">
              <a:solidFill>
                <a:srgbClr val="000000"/>
              </a:solidFill>
              <a:effectLst/>
              <a:uFillTx/>
              <a:latin typeface="Arial"/>
            </a:endParaRPr>
          </a:p>
          <a:p>
            <a:pPr marL="432000" indent="0">
              <a:lnSpc>
                <a:spcPct val="100000"/>
              </a:lnSpc>
              <a:spcBef>
                <a:spcPts val="1060"/>
              </a:spcBef>
              <a:buNone/>
              <a:tabLst>
                <a:tab algn="l" pos="0"/>
              </a:tabLst>
            </a:pPr>
            <a:r>
              <a:rPr b="0" lang="en-US" sz="1800" strike="noStrike" u="none">
                <a:solidFill>
                  <a:srgbClr val="000000"/>
                </a:solidFill>
                <a:effectLst/>
                <a:uFillTx/>
                <a:latin typeface="Arial"/>
              </a:rPr>
              <a:t> </a:t>
            </a:r>
            <a:r>
              <a:rPr b="0" lang="en-US" sz="1800" strike="noStrike" u="none">
                <a:solidFill>
                  <a:srgbClr val="0000ee"/>
                </a:solidFill>
                <a:effectLst/>
                <a:uFillTx/>
                <a:latin typeface="Arial"/>
                <a:hlinkClick r:id="rId1"/>
              </a:rPr>
              <a:t> https://www.asus.com/us/motherboards-components/motherboards/prime/prime-h610m-e-d4/techspec/</a:t>
            </a:r>
            <a:endParaRPr b="0" lang="en-US" sz="1800" strike="noStrike" u="none">
              <a:solidFill>
                <a:srgbClr val="000000"/>
              </a:solidFill>
              <a:effectLst/>
              <a:uFillTx/>
              <a:latin typeface="Arial"/>
            </a:endParaRPr>
          </a:p>
          <a:p>
            <a:pPr marL="432000" indent="0">
              <a:lnSpc>
                <a:spcPct val="100000"/>
              </a:lnSpc>
              <a:spcBef>
                <a:spcPts val="1060"/>
              </a:spcBef>
              <a:buNone/>
              <a:tabLst>
                <a:tab algn="l" pos="0"/>
              </a:tabLst>
            </a:pPr>
            <a:r>
              <a:rPr b="0" lang="en-US" sz="1800" strike="noStrike" u="none">
                <a:solidFill>
                  <a:srgbClr val="000000"/>
                </a:solidFill>
                <a:effectLst/>
                <a:uFillTx/>
                <a:latin typeface="Arial"/>
              </a:rPr>
              <a:t>Its WiFi card fits into a PCIe 3.0 x1 slot. </a:t>
            </a:r>
            <a:endParaRPr b="0" lang="en-US" sz="1800" strike="noStrike" u="none">
              <a:solidFill>
                <a:srgbClr val="000000"/>
              </a:solidFill>
              <a:effectLst/>
              <a:uFillTx/>
              <a:latin typeface="Arial"/>
            </a:endParaRPr>
          </a:p>
          <a:p>
            <a:pPr marL="432000" indent="0">
              <a:lnSpc>
                <a:spcPct val="100000"/>
              </a:lnSpc>
              <a:spcBef>
                <a:spcPts val="1060"/>
              </a:spcBef>
              <a:buNone/>
              <a:tabLst>
                <a:tab algn="l" pos="0"/>
              </a:tabLst>
            </a:pPr>
            <a:r>
              <a:rPr b="0" lang="en-US" sz="1800" strike="noStrike" u="none">
                <a:solidFill>
                  <a:srgbClr val="000000"/>
                </a:solidFill>
                <a:effectLst/>
                <a:uFillTx/>
                <a:latin typeface="Arial"/>
              </a:rPr>
              <a:t>So how did I know what hardware is inside my PCs? Linux has some commands for that:</a:t>
            </a:r>
            <a:endParaRPr b="0" lang="en-US" sz="1800" strike="noStrike" u="none">
              <a:solidFill>
                <a:srgbClr val="000000"/>
              </a:solidFill>
              <a:effectLst/>
              <a:uFillTx/>
              <a:latin typeface="Arial"/>
            </a:endParaRPr>
          </a:p>
          <a:p>
            <a:pPr marL="432000" indent="0">
              <a:lnSpc>
                <a:spcPct val="100000"/>
              </a:lnSpc>
              <a:spcBef>
                <a:spcPts val="1060"/>
              </a:spcBef>
              <a:buNone/>
              <a:tabLst>
                <a:tab algn="l" pos="0"/>
              </a:tabLst>
            </a:pPr>
            <a:r>
              <a:rPr b="1" lang="en-US" sz="1800" strike="noStrike" u="none">
                <a:solidFill>
                  <a:srgbClr val="158466"/>
                </a:solidFill>
                <a:effectLst/>
                <a:uFillTx/>
                <a:latin typeface="Arial"/>
              </a:rPr>
              <a:t>(Show Commands and Outputs for identifying WiFi Card hardware.)</a:t>
            </a:r>
            <a:endParaRPr b="0" lang="en-US" sz="1800" strike="noStrike" u="none">
              <a:solidFill>
                <a:srgbClr val="000000"/>
              </a:solidFill>
              <a:effectLst/>
              <a:uFillTx/>
              <a:latin typeface="Arial"/>
            </a:endParaRPr>
          </a:p>
        </p:txBody>
      </p:sp>
      <p:sp>
        <p:nvSpPr>
          <p:cNvPr id="39" name=""/>
          <p:cNvSpPr/>
          <p:nvPr/>
        </p:nvSpPr>
        <p:spPr>
          <a:xfrm>
            <a:off x="0" y="0"/>
            <a:ext cx="9827640" cy="767880"/>
          </a:xfrm>
          <a:prstGeom prst="rect">
            <a:avLst/>
          </a:prstGeom>
          <a:noFill/>
          <a:ln w="18000">
            <a:noFill/>
          </a:ln>
        </p:spPr>
        <p:style>
          <a:lnRef idx="0"/>
          <a:fillRef idx="0"/>
          <a:effectRef idx="0"/>
          <a:fontRef idx="minor"/>
        </p:style>
        <p:txBody>
          <a:bodyPr lIns="90000" rIns="90000" tIns="45000" bIns="45000" anchor="t">
            <a:spAutoFit/>
          </a:bodyPr>
          <a:p>
            <a:pPr>
              <a:lnSpc>
                <a:spcPct val="100000"/>
              </a:lnSpc>
            </a:pPr>
            <a:r>
              <a:rPr b="1" lang="en-US" sz="2400" strike="noStrike" u="none">
                <a:solidFill>
                  <a:srgbClr val="000000"/>
                </a:solidFill>
                <a:effectLst/>
                <a:uFillTx/>
                <a:latin typeface="Arial"/>
                <a:ea typeface="DejaVu Sans"/>
              </a:rPr>
              <a:t>WiFi 6 and 6e In Linux: My Own Experiences.</a:t>
            </a:r>
            <a:r>
              <a:rPr b="0" lang="en-US" sz="2400" strike="noStrike" u="none">
                <a:solidFill>
                  <a:srgbClr val="000000"/>
                </a:solidFill>
                <a:effectLst/>
                <a:uFillTx/>
                <a:latin typeface="Arial"/>
                <a:ea typeface="DejaVu Sans"/>
              </a:rPr>
              <a:t> By Bob Primak. For CCS Linux SIG.  May 27, 2025</a:t>
            </a:r>
            <a:endParaRPr b="0" lang="en-US" sz="2400" strike="noStrike" u="none">
              <a:solidFill>
                <a:srgbClr val="000000"/>
              </a:solidFill>
              <a:effectLst/>
              <a:uFillTx/>
              <a:latin typeface="Arial"/>
            </a:endParaRPr>
          </a:p>
        </p:txBody>
      </p:sp>
      <p:sp>
        <p:nvSpPr>
          <p:cNvPr id="3" name="PlaceHolder 2"/>
          <p:cNvSpPr>
            <a:spLocks noGrp="1"/>
          </p:cNvSpPr>
          <p:nvPr>
            <p:ph type="sldNum" idx="3"/>
          </p:nvPr>
        </p:nvSpPr>
        <p:spPr/>
        <p:txBody>
          <a:bodyPr/>
          <a:p>
            <a:fld id="{8298CC17-5004-40D0-8285-15AACE021160}" type="slidenum">
              <a:t>4</a:t>
            </a:fld>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 name="PlaceHolder 1"/>
          <p:cNvSpPr>
            <a:spLocks noGrp="1"/>
          </p:cNvSpPr>
          <p:nvPr>
            <p:ph type="title"/>
          </p:nvPr>
        </p:nvSpPr>
        <p:spPr>
          <a:xfrm>
            <a:off x="360000" y="77040"/>
            <a:ext cx="9357840" cy="682200"/>
          </a:xfrm>
          <a:prstGeom prst="rect">
            <a:avLst/>
          </a:prstGeom>
          <a:noFill/>
          <a:ln w="0">
            <a:noFill/>
          </a:ln>
        </p:spPr>
        <p:txBody>
          <a:bodyPr lIns="0" rIns="0" tIns="0" bIns="0" anchor="ctr">
            <a:spAutoFit/>
          </a:bodyPr>
          <a:p>
            <a:pPr indent="0">
              <a:lnSpc>
                <a:spcPct val="100000"/>
              </a:lnSpc>
              <a:buNone/>
              <a:tabLst>
                <a:tab algn="l" pos="0"/>
              </a:tabLst>
            </a:pPr>
            <a:r>
              <a:rPr b="1" lang="en-US" sz="2400" strike="noStrike" u="none">
                <a:solidFill>
                  <a:srgbClr val="000000"/>
                </a:solidFill>
                <a:effectLst/>
                <a:uFillTx/>
                <a:latin typeface="Arial"/>
              </a:rPr>
              <a:t>WiFi 6 and 6e In Linux: My Own Experiences.</a:t>
            </a:r>
            <a:r>
              <a:rPr b="0" lang="en-US" sz="2400" strike="noStrike" u="none">
                <a:solidFill>
                  <a:srgbClr val="000000"/>
                </a:solidFill>
                <a:effectLst/>
                <a:uFillTx/>
                <a:latin typeface="Arial"/>
              </a:rPr>
              <a:t> By Bob Primak. For CCS Linux SIG.  May 27, 2025</a:t>
            </a:r>
            <a:endParaRPr b="0" lang="en-US" sz="2400" strike="noStrike" u="none">
              <a:solidFill>
                <a:srgbClr val="000000"/>
              </a:solidFill>
              <a:effectLst/>
              <a:uFillTx/>
              <a:latin typeface="Arial"/>
            </a:endParaRPr>
          </a:p>
        </p:txBody>
      </p:sp>
      <p:sp>
        <p:nvSpPr>
          <p:cNvPr id="41" name="PlaceHolder 2"/>
          <p:cNvSpPr>
            <a:spLocks noGrp="1"/>
          </p:cNvSpPr>
          <p:nvPr>
            <p:ph/>
          </p:nvPr>
        </p:nvSpPr>
        <p:spPr>
          <a:xfrm>
            <a:off x="360000" y="1080000"/>
            <a:ext cx="9357840" cy="3597840"/>
          </a:xfrm>
          <a:prstGeom prst="rect">
            <a:avLst/>
          </a:prstGeom>
          <a:noFill/>
          <a:ln w="0">
            <a:noFill/>
          </a:ln>
        </p:spPr>
        <p:txBody>
          <a:bodyPr lIns="0" rIns="0" tIns="0" bIns="0" anchor="t">
            <a:noAutofit/>
          </a:bodyPr>
          <a:p>
            <a:pPr marL="432000" indent="0">
              <a:lnSpc>
                <a:spcPct val="100000"/>
              </a:lnSpc>
              <a:spcBef>
                <a:spcPts val="1060"/>
              </a:spcBef>
              <a:buNone/>
              <a:tabLst>
                <a:tab algn="l" pos="0"/>
              </a:tabLst>
            </a:pPr>
            <a:endParaRPr b="0" lang="en-US" sz="1800" strike="noStrike" u="none">
              <a:solidFill>
                <a:srgbClr val="000000"/>
              </a:solidFill>
              <a:effectLst/>
              <a:uFillTx/>
              <a:latin typeface="Arial"/>
            </a:endParaRPr>
          </a:p>
          <a:p>
            <a:pPr marL="432000" indent="0">
              <a:lnSpc>
                <a:spcPct val="100000"/>
              </a:lnSpc>
              <a:spcBef>
                <a:spcPts val="1060"/>
              </a:spcBef>
              <a:buNone/>
              <a:tabLst>
                <a:tab algn="l" pos="0"/>
              </a:tabLst>
            </a:pPr>
            <a:r>
              <a:rPr b="0" lang="en-US" sz="1800" strike="noStrike" u="none">
                <a:solidFill>
                  <a:srgbClr val="000000"/>
                </a:solidFill>
                <a:effectLst/>
                <a:uFillTx/>
                <a:latin typeface="Arial"/>
              </a:rPr>
              <a:t>For any WiFi, card or dongle, a good antenna or antennas will be of some help in getting good, solid performance. Also, a network and WiFi environment with fewer and more WiFi-transparent materials. You may need to ID the chipset your WiFi device is using:</a:t>
            </a:r>
            <a:endParaRPr b="0" lang="en-US" sz="1800" strike="noStrike" u="none">
              <a:solidFill>
                <a:srgbClr val="000000"/>
              </a:solidFill>
              <a:effectLst/>
              <a:uFillTx/>
              <a:latin typeface="Arial"/>
            </a:endParaRPr>
          </a:p>
          <a:p>
            <a:pPr marL="432000" indent="0">
              <a:lnSpc>
                <a:spcPct val="100000"/>
              </a:lnSpc>
              <a:spcBef>
                <a:spcPts val="1060"/>
              </a:spcBef>
              <a:buNone/>
              <a:tabLst>
                <a:tab algn="l" pos="0"/>
              </a:tabLst>
            </a:pPr>
            <a:r>
              <a:rPr b="1" lang="en-US" sz="1800" strike="noStrike" u="none">
                <a:solidFill>
                  <a:srgbClr val="158466"/>
                </a:solidFill>
                <a:effectLst/>
                <a:uFillTx/>
                <a:latin typeface="Arial"/>
              </a:rPr>
              <a:t>(Show Commands for ID of the WiFi chipset in Linux.)</a:t>
            </a:r>
            <a:endParaRPr b="0" lang="en-US" sz="1800" strike="noStrike" u="none">
              <a:solidFill>
                <a:srgbClr val="000000"/>
              </a:solidFill>
              <a:effectLst/>
              <a:uFillTx/>
              <a:latin typeface="Arial"/>
            </a:endParaRPr>
          </a:p>
          <a:p>
            <a:pPr marL="432000" indent="0">
              <a:lnSpc>
                <a:spcPct val="100000"/>
              </a:lnSpc>
              <a:spcBef>
                <a:spcPts val="1060"/>
              </a:spcBef>
              <a:buNone/>
              <a:tabLst>
                <a:tab algn="l" pos="0"/>
              </a:tabLst>
            </a:pPr>
            <a:r>
              <a:rPr b="0" lang="en-US" sz="1800" strike="noStrike" u="none">
                <a:solidFill>
                  <a:srgbClr val="000000"/>
                </a:solidFill>
                <a:effectLst/>
                <a:uFillTx/>
                <a:latin typeface="Arial"/>
              </a:rPr>
              <a:t>Hardware Info Tools</a:t>
            </a:r>
            <a:endParaRPr b="0" lang="en-US" sz="1800" strike="noStrike" u="none">
              <a:solidFill>
                <a:srgbClr val="000000"/>
              </a:solidFill>
              <a:effectLst/>
              <a:uFillTx/>
              <a:latin typeface="Arial"/>
            </a:endParaRPr>
          </a:p>
          <a:p>
            <a:pPr marL="432000" indent="0">
              <a:lnSpc>
                <a:spcPct val="100000"/>
              </a:lnSpc>
              <a:spcBef>
                <a:spcPts val="1060"/>
              </a:spcBef>
              <a:buNone/>
              <a:tabLst>
                <a:tab algn="l" pos="0"/>
              </a:tabLst>
            </a:pPr>
            <a:r>
              <a:rPr b="1" lang="en-US" sz="1800" strike="noStrike" u="none">
                <a:solidFill>
                  <a:srgbClr val="158466"/>
                </a:solidFill>
                <a:effectLst/>
                <a:uFillTx/>
                <a:latin typeface="Arial"/>
              </a:rPr>
              <a:t>(Show GUI Tool installation and display. </a:t>
            </a:r>
            <a:endParaRPr b="0" lang="en-US" sz="1800" strike="noStrike" u="none">
              <a:solidFill>
                <a:srgbClr val="000000"/>
              </a:solidFill>
              <a:effectLst/>
              <a:uFillTx/>
              <a:latin typeface="Arial"/>
            </a:endParaRPr>
          </a:p>
          <a:p>
            <a:pPr marL="432000" indent="0">
              <a:lnSpc>
                <a:spcPct val="100000"/>
              </a:lnSpc>
              <a:spcBef>
                <a:spcPts val="1060"/>
              </a:spcBef>
              <a:buNone/>
              <a:tabLst>
                <a:tab algn="l" pos="0"/>
              </a:tabLst>
            </a:pPr>
            <a:r>
              <a:rPr b="1" lang="en-US" sz="1800" strike="noStrike" u="none">
                <a:solidFill>
                  <a:srgbClr val="158466"/>
                </a:solidFill>
                <a:effectLst/>
                <a:uFillTx/>
                <a:latin typeface="Arial"/>
              </a:rPr>
              <a:t>Pretty useless for IDs.)</a:t>
            </a:r>
            <a:endParaRPr b="0" lang="en-US" sz="1800" strike="noStrike" u="none">
              <a:solidFill>
                <a:srgbClr val="000000"/>
              </a:solidFill>
              <a:effectLst/>
              <a:uFillTx/>
              <a:latin typeface="Arial"/>
            </a:endParaRPr>
          </a:p>
          <a:p>
            <a:pPr marL="432000" indent="0">
              <a:lnSpc>
                <a:spcPct val="100000"/>
              </a:lnSpc>
              <a:spcBef>
                <a:spcPts val="1060"/>
              </a:spcBef>
              <a:buNone/>
              <a:tabLst>
                <a:tab algn="l" pos="0"/>
              </a:tabLst>
            </a:pPr>
            <a:endParaRPr b="0" lang="en-US" sz="2400" strike="noStrike" u="none">
              <a:solidFill>
                <a:srgbClr val="000000"/>
              </a:solidFill>
              <a:effectLst/>
              <a:uFillTx/>
              <a:latin typeface="Arial"/>
            </a:endParaRPr>
          </a:p>
        </p:txBody>
      </p:sp>
      <p:sp>
        <p:nvSpPr>
          <p:cNvPr id="4" name="PlaceHolder 3"/>
          <p:cNvSpPr>
            <a:spLocks noGrp="1"/>
          </p:cNvSpPr>
          <p:nvPr>
            <p:ph type="sldNum" idx="3"/>
          </p:nvPr>
        </p:nvSpPr>
        <p:spPr/>
        <p:txBody>
          <a:bodyPr/>
          <a:p>
            <a:fld id="{49489E4E-EE88-4A2F-940D-511D740D0E10}" type="slidenum">
              <a:t>5</a:t>
            </a:fld>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 name="PlaceHolder 1"/>
          <p:cNvSpPr>
            <a:spLocks noGrp="1"/>
          </p:cNvSpPr>
          <p:nvPr>
            <p:ph/>
          </p:nvPr>
        </p:nvSpPr>
        <p:spPr>
          <a:xfrm>
            <a:off x="360000" y="1080000"/>
            <a:ext cx="9357840" cy="3597840"/>
          </a:xfrm>
          <a:prstGeom prst="rect">
            <a:avLst/>
          </a:prstGeom>
          <a:noFill/>
          <a:ln w="0">
            <a:noFill/>
          </a:ln>
        </p:spPr>
        <p:txBody>
          <a:bodyPr lIns="0" rIns="0" tIns="0" bIns="0" anchor="t">
            <a:noAutofit/>
          </a:bodyPr>
          <a:p>
            <a:pPr marL="432000" indent="0">
              <a:lnSpc>
                <a:spcPct val="100000"/>
              </a:lnSpc>
              <a:spcBef>
                <a:spcPts val="1060"/>
              </a:spcBef>
              <a:buNone/>
              <a:tabLst>
                <a:tab algn="l" pos="0"/>
              </a:tabLst>
            </a:pPr>
            <a:r>
              <a:rPr b="0" lang="en-US" sz="1800" strike="noStrike" u="none">
                <a:solidFill>
                  <a:srgbClr val="000000"/>
                </a:solidFill>
                <a:effectLst/>
                <a:uFillTx/>
                <a:latin typeface="Arial"/>
              </a:rPr>
              <a:t>My NUC fared much better. The WiFi Card in there is the Intel Wi-Fi 6 AX201 Gig+. It will do 802.11ax, but only in the 5 GHz band. No WiFi 6e or 6GHz. However, it too does support WPA 3. (A more up to date internal card would be the Intel AX211 card, but the card in a NUC is soldered into place.)</a:t>
            </a:r>
            <a:endParaRPr b="0" lang="en-US" sz="1800" strike="noStrike" u="none">
              <a:solidFill>
                <a:srgbClr val="000000"/>
              </a:solidFill>
              <a:effectLst/>
              <a:uFillTx/>
              <a:latin typeface="Arial"/>
            </a:endParaRPr>
          </a:p>
          <a:p>
            <a:pPr marL="432000" indent="0">
              <a:lnSpc>
                <a:spcPct val="100000"/>
              </a:lnSpc>
              <a:spcBef>
                <a:spcPts val="1060"/>
              </a:spcBef>
              <a:buNone/>
              <a:tabLst>
                <a:tab algn="l" pos="0"/>
              </a:tabLst>
            </a:pPr>
            <a:r>
              <a:rPr b="1" lang="en-US" sz="1800" strike="noStrike" u="sng">
                <a:solidFill>
                  <a:srgbClr val="000000"/>
                </a:solidFill>
                <a:effectLst/>
                <a:uFillTx/>
                <a:latin typeface="Arial"/>
              </a:rPr>
              <a:t>Hardware change #3:</a:t>
            </a:r>
            <a:r>
              <a:rPr b="0" lang="en-US" sz="1800" strike="noStrike" u="none">
                <a:solidFill>
                  <a:srgbClr val="000000"/>
                </a:solidFill>
                <a:effectLst/>
                <a:uFillTx/>
                <a:latin typeface="Arial"/>
              </a:rPr>
              <a:t> I tried changing the WiFi card inside the Powerspec Tower per the instructions from the Micro Center in Cambridge, MA. ASUS (Mediatek) AXE5400 (PCE-AX59BT) card, apparently Revision 2. (Specs and photo:</a:t>
            </a:r>
            <a:endParaRPr b="0" lang="en-US" sz="1800" strike="noStrike" u="none">
              <a:solidFill>
                <a:srgbClr val="000000"/>
              </a:solidFill>
              <a:effectLst/>
              <a:uFillTx/>
              <a:latin typeface="Arial"/>
            </a:endParaRPr>
          </a:p>
          <a:p>
            <a:pPr marL="432000" indent="0">
              <a:lnSpc>
                <a:spcPct val="100000"/>
              </a:lnSpc>
              <a:spcBef>
                <a:spcPts val="1060"/>
              </a:spcBef>
              <a:buNone/>
              <a:tabLst>
                <a:tab algn="l" pos="0"/>
              </a:tabLst>
            </a:pPr>
            <a:r>
              <a:rPr b="0" lang="en-US" sz="1800" strike="noStrike" u="none">
                <a:solidFill>
                  <a:srgbClr val="0000ee"/>
                </a:solidFill>
                <a:effectLst/>
                <a:uFillTx/>
                <a:latin typeface="Arial"/>
                <a:hlinkClick r:id="rId1"/>
              </a:rPr>
              <a:t>https://www.asus.com/us/networking-iot-servers/adapters/all-series/pce-axe59bt/</a:t>
            </a:r>
            <a:r>
              <a:rPr b="0" lang="en-US" sz="1800" strike="noStrike" u="none">
                <a:solidFill>
                  <a:srgbClr val="000000"/>
                </a:solidFill>
                <a:effectLst/>
                <a:uFillTx/>
                <a:latin typeface="Arial"/>
              </a:rPr>
              <a:t> </a:t>
            </a:r>
            <a:endParaRPr b="0" lang="en-US" sz="1800" strike="noStrike" u="none">
              <a:solidFill>
                <a:srgbClr val="000000"/>
              </a:solidFill>
              <a:effectLst/>
              <a:uFillTx/>
              <a:latin typeface="Arial"/>
            </a:endParaRPr>
          </a:p>
          <a:p>
            <a:pPr marL="432000" indent="0">
              <a:lnSpc>
                <a:spcPct val="100000"/>
              </a:lnSpc>
              <a:spcBef>
                <a:spcPts val="1060"/>
              </a:spcBef>
              <a:buNone/>
              <a:tabLst>
                <a:tab algn="l" pos="0"/>
              </a:tabLst>
            </a:pPr>
            <a:r>
              <a:rPr b="0" lang="en-US" sz="1800" strike="noStrike" u="none">
                <a:solidFill>
                  <a:srgbClr val="000000"/>
                </a:solidFill>
                <a:effectLst/>
                <a:uFillTx/>
                <a:latin typeface="Arial"/>
              </a:rPr>
              <a:t>That card did work in LMDE 6 and Mint 22.1, but the connection kept getting broken. Eventually, LMDE 6 stopped workiong at all with Wifi 6, and then Mint stopped working with it. I still don't know what went wrong. </a:t>
            </a:r>
            <a:endParaRPr b="0" lang="en-US" sz="1800" strike="noStrike" u="none">
              <a:solidFill>
                <a:srgbClr val="000000"/>
              </a:solidFill>
              <a:effectLst/>
              <a:uFillTx/>
              <a:latin typeface="Arial"/>
            </a:endParaRPr>
          </a:p>
          <a:p>
            <a:pPr marL="432000" indent="0">
              <a:lnSpc>
                <a:spcPct val="100000"/>
              </a:lnSpc>
              <a:spcBef>
                <a:spcPts val="1060"/>
              </a:spcBef>
              <a:buNone/>
              <a:tabLst>
                <a:tab algn="l" pos="0"/>
              </a:tabLst>
            </a:pPr>
            <a:r>
              <a:rPr b="0" lang="en-US" sz="1800" strike="noStrike" u="none">
                <a:solidFill>
                  <a:srgbClr val="000000"/>
                </a:solidFill>
                <a:effectLst/>
                <a:uFillTx/>
                <a:latin typeface="Arial"/>
              </a:rPr>
              <a:t>I tried firmware and driver updates, to no avail. </a:t>
            </a:r>
            <a:endParaRPr b="0" lang="en-US" sz="1800" strike="noStrike" u="none">
              <a:solidFill>
                <a:srgbClr val="000000"/>
              </a:solidFill>
              <a:effectLst/>
              <a:uFillTx/>
              <a:latin typeface="Arial"/>
            </a:endParaRPr>
          </a:p>
          <a:p>
            <a:pPr marL="432000" indent="0">
              <a:lnSpc>
                <a:spcPct val="100000"/>
              </a:lnSpc>
              <a:spcBef>
                <a:spcPts val="1060"/>
              </a:spcBef>
              <a:buNone/>
              <a:tabLst>
                <a:tab algn="l" pos="0"/>
              </a:tabLst>
            </a:pPr>
            <a:endParaRPr b="0" lang="en-US" sz="1800" strike="noStrike" u="none">
              <a:solidFill>
                <a:srgbClr val="000000"/>
              </a:solidFill>
              <a:effectLst/>
              <a:uFillTx/>
              <a:latin typeface="Arial"/>
            </a:endParaRPr>
          </a:p>
        </p:txBody>
      </p:sp>
      <p:sp>
        <p:nvSpPr>
          <p:cNvPr id="43" name=""/>
          <p:cNvSpPr/>
          <p:nvPr/>
        </p:nvSpPr>
        <p:spPr>
          <a:xfrm>
            <a:off x="228600" y="0"/>
            <a:ext cx="9370440" cy="767880"/>
          </a:xfrm>
          <a:prstGeom prst="rect">
            <a:avLst/>
          </a:prstGeom>
          <a:noFill/>
          <a:ln w="18000">
            <a:noFill/>
          </a:ln>
        </p:spPr>
        <p:style>
          <a:lnRef idx="0"/>
          <a:fillRef idx="0"/>
          <a:effectRef idx="0"/>
          <a:fontRef idx="minor"/>
        </p:style>
        <p:txBody>
          <a:bodyPr lIns="90000" rIns="90000" tIns="45000" bIns="45000" anchor="t">
            <a:spAutoFit/>
          </a:bodyPr>
          <a:p>
            <a:pPr>
              <a:lnSpc>
                <a:spcPct val="100000"/>
              </a:lnSpc>
            </a:pPr>
            <a:r>
              <a:rPr b="1" lang="en-US" sz="2400" strike="noStrike" u="none">
                <a:solidFill>
                  <a:srgbClr val="000000"/>
                </a:solidFill>
                <a:effectLst/>
                <a:uFillTx/>
                <a:latin typeface="Arial"/>
                <a:ea typeface="DejaVu Sans"/>
              </a:rPr>
              <a:t>WiFi 6 and 6e In Linux: My Own Experiences.</a:t>
            </a:r>
            <a:r>
              <a:rPr b="0" lang="en-US" sz="2400" strike="noStrike" u="none">
                <a:solidFill>
                  <a:srgbClr val="000000"/>
                </a:solidFill>
                <a:effectLst/>
                <a:uFillTx/>
                <a:latin typeface="Arial"/>
                <a:ea typeface="DejaVu Sans"/>
              </a:rPr>
              <a:t> By Bob Primak. For CCS Linux SIG.  May 27, 2025</a:t>
            </a:r>
            <a:endParaRPr b="0" lang="en-US" sz="2400" strike="noStrike" u="none">
              <a:solidFill>
                <a:srgbClr val="000000"/>
              </a:solidFill>
              <a:effectLst/>
              <a:uFillTx/>
              <a:latin typeface="Arial"/>
            </a:endParaRPr>
          </a:p>
        </p:txBody>
      </p:sp>
      <p:sp>
        <p:nvSpPr>
          <p:cNvPr id="3" name="PlaceHolder 2"/>
          <p:cNvSpPr>
            <a:spLocks noGrp="1"/>
          </p:cNvSpPr>
          <p:nvPr>
            <p:ph type="sldNum" idx="3"/>
          </p:nvPr>
        </p:nvSpPr>
        <p:spPr/>
        <p:txBody>
          <a:bodyPr/>
          <a:p>
            <a:fld id="{86FDC95F-094A-4EE0-92A0-50B6D5ACBE14}" type="slidenum">
              <a:t>6</a:t>
            </a:fld>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 name="PlaceHolder 1"/>
          <p:cNvSpPr>
            <a:spLocks noGrp="1"/>
          </p:cNvSpPr>
          <p:nvPr>
            <p:ph/>
          </p:nvPr>
        </p:nvSpPr>
        <p:spPr>
          <a:xfrm>
            <a:off x="457200" y="972000"/>
            <a:ext cx="9357840" cy="3597840"/>
          </a:xfrm>
          <a:prstGeom prst="rect">
            <a:avLst/>
          </a:prstGeom>
          <a:noFill/>
          <a:ln w="0">
            <a:noFill/>
          </a:ln>
        </p:spPr>
        <p:txBody>
          <a:bodyPr lIns="0" rIns="0" tIns="0" bIns="0" anchor="t">
            <a:noAutofit/>
          </a:bodyPr>
          <a:p>
            <a:pPr marL="432000" indent="0">
              <a:lnSpc>
                <a:spcPct val="100000"/>
              </a:lnSpc>
              <a:spcBef>
                <a:spcPts val="1060"/>
              </a:spcBef>
              <a:buNone/>
              <a:tabLst>
                <a:tab algn="l" pos="0"/>
              </a:tabLst>
            </a:pPr>
            <a:r>
              <a:rPr b="0" lang="en-US" sz="1800" strike="noStrike" u="none">
                <a:solidFill>
                  <a:srgbClr val="000000"/>
                </a:solidFill>
                <a:effectLst/>
                <a:uFillTx/>
                <a:latin typeface="Arial"/>
              </a:rPr>
              <a:t>The Qualcomm Atheros WiFi Card which came OEM with my Powerspec Tower PC:</a:t>
            </a:r>
            <a:endParaRPr b="0" lang="en-US" sz="1800" strike="noStrike" u="none">
              <a:solidFill>
                <a:srgbClr val="000000"/>
              </a:solidFill>
              <a:effectLst/>
              <a:uFillTx/>
              <a:latin typeface="Arial"/>
            </a:endParaRPr>
          </a:p>
          <a:p>
            <a:pPr marL="432000" indent="0">
              <a:lnSpc>
                <a:spcPct val="100000"/>
              </a:lnSpc>
              <a:spcBef>
                <a:spcPts val="1060"/>
              </a:spcBef>
              <a:buNone/>
              <a:tabLst>
                <a:tab algn="l" pos="0"/>
              </a:tabLst>
            </a:pPr>
            <a:r>
              <a:rPr b="0" lang="en-US" sz="1800" strike="noStrike" u="none">
                <a:solidFill>
                  <a:srgbClr val="0000ee"/>
                </a:solidFill>
                <a:effectLst/>
                <a:uFillTx/>
                <a:latin typeface="Arial"/>
                <a:hlinkClick r:id="rId1"/>
              </a:rPr>
              <a:t>https://www.ebay.com/itm/335903248606?chn=ps&amp;mkevt=1&amp;mkcid=28&amp;google_free_listing_action=view_item&amp;srsltid=AfmBOooTBpLdz6yxcyrbJDLM19fVeIVo5weMEI9v7d3QRq5NSU5ASVxGWAg&amp;gQT=2</a:t>
            </a:r>
            <a:endParaRPr b="0" lang="en-US" sz="1800" strike="noStrike" u="none">
              <a:solidFill>
                <a:srgbClr val="000000"/>
              </a:solidFill>
              <a:effectLst/>
              <a:uFillTx/>
              <a:latin typeface="Arial"/>
            </a:endParaRPr>
          </a:p>
          <a:p>
            <a:pPr marL="432000" indent="0">
              <a:lnSpc>
                <a:spcPct val="100000"/>
              </a:lnSpc>
              <a:spcBef>
                <a:spcPts val="1060"/>
              </a:spcBef>
              <a:buNone/>
              <a:tabLst>
                <a:tab algn="l" pos="0"/>
              </a:tabLst>
            </a:pPr>
            <a:endParaRPr b="0" lang="en-US" sz="1800" strike="noStrike" u="none">
              <a:solidFill>
                <a:srgbClr val="000000"/>
              </a:solidFill>
              <a:effectLst/>
              <a:uFillTx/>
              <a:latin typeface="Arial"/>
            </a:endParaRPr>
          </a:p>
          <a:p>
            <a:pPr marL="432000" indent="0">
              <a:lnSpc>
                <a:spcPct val="100000"/>
              </a:lnSpc>
              <a:spcBef>
                <a:spcPts val="1060"/>
              </a:spcBef>
              <a:buNone/>
              <a:tabLst>
                <a:tab algn="l" pos="0"/>
              </a:tabLst>
            </a:pPr>
            <a:r>
              <a:rPr b="0" lang="en-US" sz="1800" strike="noStrike" u="none">
                <a:solidFill>
                  <a:srgbClr val="000000"/>
                </a:solidFill>
                <a:effectLst/>
                <a:uFillTx/>
                <a:latin typeface="Arial"/>
              </a:rPr>
              <a:t>       Drivers and firmware updated, but still no longer working under Linux.</a:t>
            </a:r>
            <a:endParaRPr b="0" lang="en-US" sz="1800" strike="noStrike" u="none">
              <a:solidFill>
                <a:srgbClr val="000000"/>
              </a:solidFill>
              <a:effectLst/>
              <a:uFillTx/>
              <a:latin typeface="Arial"/>
            </a:endParaRPr>
          </a:p>
          <a:p>
            <a:pPr marL="432000" indent="0">
              <a:lnSpc>
                <a:spcPct val="100000"/>
              </a:lnSpc>
              <a:spcBef>
                <a:spcPts val="1060"/>
              </a:spcBef>
              <a:buNone/>
              <a:tabLst>
                <a:tab algn="l" pos="0"/>
              </a:tabLst>
            </a:pPr>
            <a:r>
              <a:rPr b="0" lang="en-US" sz="1800" strike="noStrike" u="none">
                <a:solidFill>
                  <a:srgbClr val="000000"/>
                </a:solidFill>
                <a:effectLst/>
                <a:uFillTx/>
                <a:latin typeface="Arial"/>
              </a:rPr>
              <a:t>       I never did figure out what went wrong.</a:t>
            </a:r>
            <a:endParaRPr b="0" lang="en-US" sz="1800" strike="noStrike" u="none">
              <a:solidFill>
                <a:srgbClr val="000000"/>
              </a:solidFill>
              <a:effectLst/>
              <a:uFillTx/>
              <a:latin typeface="Arial"/>
            </a:endParaRPr>
          </a:p>
        </p:txBody>
      </p:sp>
      <p:sp>
        <p:nvSpPr>
          <p:cNvPr id="45" name=""/>
          <p:cNvSpPr/>
          <p:nvPr/>
        </p:nvSpPr>
        <p:spPr>
          <a:xfrm>
            <a:off x="0" y="0"/>
            <a:ext cx="10056240" cy="767880"/>
          </a:xfrm>
          <a:prstGeom prst="rect">
            <a:avLst/>
          </a:prstGeom>
          <a:noFill/>
          <a:ln w="18000">
            <a:noFill/>
          </a:ln>
        </p:spPr>
        <p:style>
          <a:lnRef idx="0"/>
          <a:fillRef idx="0"/>
          <a:effectRef idx="0"/>
          <a:fontRef idx="minor"/>
        </p:style>
        <p:txBody>
          <a:bodyPr lIns="90000" rIns="90000" tIns="45000" bIns="45000" anchor="t">
            <a:spAutoFit/>
          </a:bodyPr>
          <a:p>
            <a:pPr>
              <a:lnSpc>
                <a:spcPct val="100000"/>
              </a:lnSpc>
            </a:pPr>
            <a:r>
              <a:rPr b="1" lang="en-US" sz="2400" strike="noStrike" u="none">
                <a:solidFill>
                  <a:srgbClr val="000000"/>
                </a:solidFill>
                <a:effectLst/>
                <a:uFillTx/>
                <a:latin typeface="Arial"/>
                <a:ea typeface="DejaVu Sans"/>
              </a:rPr>
              <a:t>WiFi 6 and 6e In Linux: My Own Experiences.</a:t>
            </a:r>
            <a:r>
              <a:rPr b="0" lang="en-US" sz="2400" strike="noStrike" u="none">
                <a:solidFill>
                  <a:srgbClr val="000000"/>
                </a:solidFill>
                <a:effectLst/>
                <a:uFillTx/>
                <a:latin typeface="Arial"/>
                <a:ea typeface="DejaVu Sans"/>
              </a:rPr>
              <a:t> By Bob Primak. For CCS Linux SIG.  May 27, 2025</a:t>
            </a:r>
            <a:endParaRPr b="0" lang="en-US" sz="2400" strike="noStrike" u="none">
              <a:solidFill>
                <a:srgbClr val="000000"/>
              </a:solidFill>
              <a:effectLst/>
              <a:uFillTx/>
              <a:latin typeface="Arial"/>
            </a:endParaRPr>
          </a:p>
        </p:txBody>
      </p:sp>
      <p:sp>
        <p:nvSpPr>
          <p:cNvPr id="3" name="PlaceHolder 2"/>
          <p:cNvSpPr>
            <a:spLocks noGrp="1"/>
          </p:cNvSpPr>
          <p:nvPr>
            <p:ph type="sldNum" idx="3"/>
          </p:nvPr>
        </p:nvSpPr>
        <p:spPr/>
        <p:txBody>
          <a:bodyPr/>
          <a:p>
            <a:fld id="{F8C26F8C-F876-4259-BD30-1A1E56F9FAE3}" type="slidenum">
              <a:t>7</a:t>
            </a:fld>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 name="PlaceHolder 1"/>
          <p:cNvSpPr>
            <a:spLocks noGrp="1"/>
          </p:cNvSpPr>
          <p:nvPr>
            <p:ph/>
          </p:nvPr>
        </p:nvSpPr>
        <p:spPr>
          <a:xfrm>
            <a:off x="360000" y="1080000"/>
            <a:ext cx="9357840" cy="3597840"/>
          </a:xfrm>
          <a:prstGeom prst="rect">
            <a:avLst/>
          </a:prstGeom>
          <a:noFill/>
          <a:ln w="0">
            <a:noFill/>
          </a:ln>
        </p:spPr>
        <p:txBody>
          <a:bodyPr lIns="0" rIns="0" tIns="0" bIns="0" anchor="t">
            <a:noAutofit/>
          </a:bodyPr>
          <a:p>
            <a:pPr marL="432000" indent="0">
              <a:lnSpc>
                <a:spcPct val="100000"/>
              </a:lnSpc>
              <a:spcBef>
                <a:spcPts val="1060"/>
              </a:spcBef>
              <a:buNone/>
              <a:tabLst>
                <a:tab algn="l" pos="0"/>
              </a:tabLst>
            </a:pPr>
            <a:r>
              <a:rPr b="1" lang="en-US" sz="1800" strike="noStrike" u="sng">
                <a:solidFill>
                  <a:srgbClr val="000000"/>
                </a:solidFill>
                <a:effectLst/>
                <a:uFillTx/>
                <a:latin typeface="Arial"/>
              </a:rPr>
              <a:t>Hardware change #4:</a:t>
            </a:r>
            <a:r>
              <a:rPr b="0" lang="en-US" sz="1800" strike="noStrike" u="none">
                <a:solidFill>
                  <a:srgbClr val="000000"/>
                </a:solidFill>
                <a:effectLst/>
                <a:uFillTx/>
                <a:latin typeface="Arial"/>
              </a:rPr>
              <a:t> I tried a USB dongle, the Netgear Nighthawk AXE3000, which does do all the WiFi 6 tricks, but needs to occupy a USB slot. Even with an extension cable and cradle (included) this is fine for the Tower with all its spare USB ports (and people laughed at me when I added more USB ports!). But the NUC has only a limited number and really bad locations for USB-A ports. The internal USB 3 port I added has stopped working, at least for the dongle and for flash drives. But I do have one Thunderbolt-3 multi-port USB-A dock, and I decided a different configuration for a dock would be better for saving desktop space. </a:t>
            </a:r>
            <a:endParaRPr b="0" lang="en-US" sz="1800" strike="noStrike" u="none">
              <a:solidFill>
                <a:srgbClr val="000000"/>
              </a:solidFill>
              <a:effectLst/>
              <a:uFillTx/>
              <a:latin typeface="Arial"/>
            </a:endParaRPr>
          </a:p>
          <a:p>
            <a:pPr marL="432000" indent="0">
              <a:lnSpc>
                <a:spcPct val="100000"/>
              </a:lnSpc>
              <a:spcBef>
                <a:spcPts val="1060"/>
              </a:spcBef>
              <a:buNone/>
              <a:tabLst>
                <a:tab algn="l" pos="0"/>
              </a:tabLst>
            </a:pPr>
            <a:r>
              <a:rPr b="0" lang="en-US" sz="1800" strike="noStrike" u="none">
                <a:solidFill>
                  <a:srgbClr val="000000"/>
                </a:solidFill>
                <a:effectLst/>
                <a:uFillTx/>
                <a:latin typeface="Arial"/>
              </a:rPr>
              <a:t>So that's </a:t>
            </a:r>
            <a:r>
              <a:rPr b="1" lang="en-US" sz="1800" strike="noStrike" u="sng">
                <a:solidFill>
                  <a:srgbClr val="000000"/>
                </a:solidFill>
                <a:effectLst/>
                <a:uFillTx/>
                <a:latin typeface="Arial"/>
              </a:rPr>
              <a:t>Hardware Change #5.</a:t>
            </a:r>
            <a:endParaRPr b="0" lang="en-US" sz="1800" strike="noStrike" u="none">
              <a:solidFill>
                <a:srgbClr val="000000"/>
              </a:solidFill>
              <a:effectLst/>
              <a:uFillTx/>
              <a:latin typeface="Arial"/>
            </a:endParaRPr>
          </a:p>
          <a:p>
            <a:pPr marL="432000" indent="0">
              <a:lnSpc>
                <a:spcPct val="100000"/>
              </a:lnSpc>
              <a:spcBef>
                <a:spcPts val="1060"/>
              </a:spcBef>
              <a:buNone/>
              <a:tabLst>
                <a:tab algn="l" pos="0"/>
              </a:tabLst>
            </a:pPr>
            <a:r>
              <a:rPr b="1" lang="en-US" sz="1800" strike="noStrike" u="none">
                <a:solidFill>
                  <a:srgbClr val="158466"/>
                </a:solidFill>
                <a:effectLst/>
                <a:uFillTx/>
                <a:latin typeface="Arial"/>
              </a:rPr>
              <a:t>(Show on WebCam #2 the NUC configuration for the USB Hub and</a:t>
            </a:r>
            <a:endParaRPr b="0" lang="en-US" sz="1800" strike="noStrike" u="none">
              <a:solidFill>
                <a:srgbClr val="000000"/>
              </a:solidFill>
              <a:effectLst/>
              <a:uFillTx/>
              <a:latin typeface="Arial"/>
            </a:endParaRPr>
          </a:p>
          <a:p>
            <a:pPr marL="432000" indent="0">
              <a:lnSpc>
                <a:spcPct val="100000"/>
              </a:lnSpc>
              <a:spcBef>
                <a:spcPts val="1060"/>
              </a:spcBef>
              <a:buNone/>
              <a:tabLst>
                <a:tab algn="l" pos="0"/>
              </a:tabLst>
            </a:pPr>
            <a:r>
              <a:rPr b="1" lang="en-US" sz="1800" strike="noStrike" u="none">
                <a:solidFill>
                  <a:srgbClr val="158466"/>
                </a:solidFill>
                <a:effectLst/>
                <a:uFillTx/>
                <a:latin typeface="Arial"/>
              </a:rPr>
              <a:t> Netgear WiFi Dongle)</a:t>
            </a:r>
            <a:endParaRPr b="0" lang="en-US" sz="1800" strike="noStrike" u="none">
              <a:solidFill>
                <a:srgbClr val="000000"/>
              </a:solidFill>
              <a:effectLst/>
              <a:uFillTx/>
              <a:latin typeface="Arial"/>
            </a:endParaRPr>
          </a:p>
        </p:txBody>
      </p:sp>
      <p:sp>
        <p:nvSpPr>
          <p:cNvPr id="47" name=""/>
          <p:cNvSpPr/>
          <p:nvPr/>
        </p:nvSpPr>
        <p:spPr>
          <a:xfrm>
            <a:off x="0" y="0"/>
            <a:ext cx="10056240" cy="767880"/>
          </a:xfrm>
          <a:prstGeom prst="rect">
            <a:avLst/>
          </a:prstGeom>
          <a:noFill/>
          <a:ln w="18000">
            <a:noFill/>
          </a:ln>
        </p:spPr>
        <p:style>
          <a:lnRef idx="0"/>
          <a:fillRef idx="0"/>
          <a:effectRef idx="0"/>
          <a:fontRef idx="minor"/>
        </p:style>
        <p:txBody>
          <a:bodyPr lIns="90000" rIns="90000" tIns="45000" bIns="45000" anchor="t">
            <a:spAutoFit/>
          </a:bodyPr>
          <a:p>
            <a:pPr>
              <a:lnSpc>
                <a:spcPct val="100000"/>
              </a:lnSpc>
            </a:pPr>
            <a:r>
              <a:rPr b="1" lang="en-US" sz="2400" strike="noStrike" u="none">
                <a:solidFill>
                  <a:srgbClr val="000000"/>
                </a:solidFill>
                <a:effectLst/>
                <a:uFillTx/>
                <a:latin typeface="Arial"/>
                <a:ea typeface="DejaVu Sans"/>
              </a:rPr>
              <a:t>WiFi 6 and 6e In Linux: My Own Experiences.</a:t>
            </a:r>
            <a:r>
              <a:rPr b="0" lang="en-US" sz="2400" strike="noStrike" u="none">
                <a:solidFill>
                  <a:srgbClr val="000000"/>
                </a:solidFill>
                <a:effectLst/>
                <a:uFillTx/>
                <a:latin typeface="Arial"/>
                <a:ea typeface="DejaVu Sans"/>
              </a:rPr>
              <a:t> By Bob Primak. For CCS Linux SIG.  May 27, 2025</a:t>
            </a:r>
            <a:endParaRPr b="0" lang="en-US" sz="2400" strike="noStrike" u="none">
              <a:solidFill>
                <a:srgbClr val="000000"/>
              </a:solidFill>
              <a:effectLst/>
              <a:uFillTx/>
              <a:latin typeface="Arial"/>
            </a:endParaRPr>
          </a:p>
        </p:txBody>
      </p:sp>
      <p:sp>
        <p:nvSpPr>
          <p:cNvPr id="3" name="PlaceHolder 2"/>
          <p:cNvSpPr>
            <a:spLocks noGrp="1"/>
          </p:cNvSpPr>
          <p:nvPr>
            <p:ph type="sldNum" idx="3"/>
          </p:nvPr>
        </p:nvSpPr>
        <p:spPr/>
        <p:txBody>
          <a:bodyPr/>
          <a:p>
            <a:fld id="{754327A1-8F0B-48FD-A052-D36598FD2402}" type="slidenum">
              <a:t>8</a:t>
            </a:fld>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 name="PlaceHolder 1"/>
          <p:cNvSpPr>
            <a:spLocks noGrp="1"/>
          </p:cNvSpPr>
          <p:nvPr>
            <p:ph/>
          </p:nvPr>
        </p:nvSpPr>
        <p:spPr>
          <a:xfrm>
            <a:off x="360000" y="1080000"/>
            <a:ext cx="9357840" cy="3597840"/>
          </a:xfrm>
          <a:prstGeom prst="rect">
            <a:avLst/>
          </a:prstGeom>
          <a:noFill/>
          <a:ln w="0">
            <a:noFill/>
          </a:ln>
        </p:spPr>
        <p:txBody>
          <a:bodyPr lIns="0" rIns="0" tIns="0" bIns="0" anchor="t">
            <a:noAutofit/>
          </a:bodyPr>
          <a:p>
            <a:pPr marL="432000" indent="0">
              <a:lnSpc>
                <a:spcPct val="100000"/>
              </a:lnSpc>
              <a:spcBef>
                <a:spcPts val="1060"/>
              </a:spcBef>
              <a:buNone/>
              <a:tabLst>
                <a:tab algn="l" pos="0"/>
              </a:tabLst>
            </a:pPr>
            <a:r>
              <a:rPr b="1" lang="en-US" sz="1800" strike="noStrike" u="sng">
                <a:solidFill>
                  <a:srgbClr val="000000"/>
                </a:solidFill>
                <a:effectLst/>
                <a:uFillTx/>
                <a:latin typeface="Arial"/>
              </a:rPr>
              <a:t>Hardware Change #6:</a:t>
            </a:r>
            <a:r>
              <a:rPr b="0" lang="en-US" sz="1800" strike="noStrike" u="none">
                <a:solidFill>
                  <a:srgbClr val="000000"/>
                </a:solidFill>
                <a:effectLst/>
                <a:uFillTx/>
                <a:latin typeface="Arial"/>
              </a:rPr>
              <a:t> I tested the various cards (OEM Qualcomm Atheros, OEM Intel AX201 Gig+, and the dongle). All work well. While LMDE 6 and Mint can't do WiFi 6e (6 GHz) yet (more on Mint and LMDE later), they both could recognize and use the Netgear Nighthawk AXE3000 out of the box, no drivers or firmware needed.</a:t>
            </a:r>
            <a:endParaRPr b="0" lang="en-US" sz="1800" strike="noStrike" u="none">
              <a:solidFill>
                <a:srgbClr val="000000"/>
              </a:solidFill>
              <a:effectLst/>
              <a:uFillTx/>
              <a:latin typeface="Arial"/>
            </a:endParaRPr>
          </a:p>
          <a:p>
            <a:pPr marL="432000" indent="0">
              <a:lnSpc>
                <a:spcPct val="100000"/>
              </a:lnSpc>
              <a:spcBef>
                <a:spcPts val="1060"/>
              </a:spcBef>
              <a:buNone/>
              <a:tabLst>
                <a:tab algn="l" pos="0"/>
              </a:tabLst>
            </a:pPr>
            <a:r>
              <a:rPr b="1" lang="en-US" sz="1800" strike="noStrike" u="none">
                <a:solidFill>
                  <a:srgbClr val="158466"/>
                </a:solidFill>
                <a:effectLst/>
                <a:uFillTx/>
                <a:latin typeface="Arial"/>
              </a:rPr>
              <a:t>(Show Network Settings and available interfaces now on the</a:t>
            </a:r>
            <a:endParaRPr b="0" lang="en-US" sz="1800" strike="noStrike" u="none">
              <a:solidFill>
                <a:srgbClr val="000000"/>
              </a:solidFill>
              <a:effectLst/>
              <a:uFillTx/>
              <a:latin typeface="Arial"/>
            </a:endParaRPr>
          </a:p>
          <a:p>
            <a:pPr marL="432000" indent="0">
              <a:lnSpc>
                <a:spcPct val="100000"/>
              </a:lnSpc>
              <a:spcBef>
                <a:spcPts val="1060"/>
              </a:spcBef>
              <a:buNone/>
              <a:tabLst>
                <a:tab algn="l" pos="0"/>
              </a:tabLst>
            </a:pPr>
            <a:r>
              <a:rPr b="1" lang="en-US" sz="1800" strike="noStrike" u="none">
                <a:solidFill>
                  <a:srgbClr val="158466"/>
                </a:solidFill>
                <a:effectLst/>
                <a:uFillTx/>
                <a:latin typeface="Arial"/>
              </a:rPr>
              <a:t> Powerspec for Mint 22.1.)</a:t>
            </a:r>
            <a:endParaRPr b="0" lang="en-US" sz="1800" strike="noStrike" u="none">
              <a:solidFill>
                <a:srgbClr val="000000"/>
              </a:solidFill>
              <a:effectLst/>
              <a:uFillTx/>
              <a:latin typeface="Arial"/>
            </a:endParaRPr>
          </a:p>
          <a:p>
            <a:pPr marL="432000" indent="0">
              <a:lnSpc>
                <a:spcPct val="100000"/>
              </a:lnSpc>
              <a:spcBef>
                <a:spcPts val="1060"/>
              </a:spcBef>
              <a:buNone/>
              <a:tabLst>
                <a:tab algn="l" pos="0"/>
              </a:tabLst>
            </a:pPr>
            <a:r>
              <a:rPr b="1" lang="en-US" sz="1800" strike="noStrike" u="sng">
                <a:solidFill>
                  <a:srgbClr val="000000"/>
                </a:solidFill>
                <a:effectLst/>
                <a:uFillTx/>
                <a:latin typeface="Arial"/>
              </a:rPr>
              <a:t>Hardware Change #7:</a:t>
            </a:r>
            <a:r>
              <a:rPr b="0" lang="en-US" sz="1800" strike="noStrike" u="none">
                <a:solidFill>
                  <a:srgbClr val="000000"/>
                </a:solidFill>
                <a:effectLst/>
                <a:uFillTx/>
                <a:latin typeface="Arial"/>
              </a:rPr>
              <a:t> So the final change I made was to buy a second Netgear dongle, for the NUC, and attach it with the new Thunderbolt dock. </a:t>
            </a:r>
            <a:endParaRPr b="0" lang="en-US" sz="1800" strike="noStrike" u="none">
              <a:solidFill>
                <a:srgbClr val="000000"/>
              </a:solidFill>
              <a:effectLst/>
              <a:uFillTx/>
              <a:latin typeface="Arial"/>
            </a:endParaRPr>
          </a:p>
          <a:p>
            <a:pPr marL="432000" indent="0">
              <a:lnSpc>
                <a:spcPct val="100000"/>
              </a:lnSpc>
              <a:spcBef>
                <a:spcPts val="1060"/>
              </a:spcBef>
              <a:buNone/>
              <a:tabLst>
                <a:tab algn="l" pos="0"/>
              </a:tabLst>
            </a:pPr>
            <a:r>
              <a:rPr b="0" lang="en-US" sz="1800" strike="noStrike" u="none">
                <a:solidFill>
                  <a:srgbClr val="000000"/>
                </a:solidFill>
                <a:effectLst/>
                <a:uFillTx/>
                <a:latin typeface="Arial"/>
              </a:rPr>
              <a:t>One more nice thing about using a dongle is that it's not a permanent commitment. Any dongle which works with Linux can be used on any hardware which supports its features and throughput rates. </a:t>
            </a:r>
            <a:endParaRPr b="0" lang="en-US" sz="1800" strike="noStrike" u="none">
              <a:solidFill>
                <a:srgbClr val="000000"/>
              </a:solidFill>
              <a:effectLst/>
              <a:uFillTx/>
              <a:latin typeface="Arial"/>
            </a:endParaRPr>
          </a:p>
          <a:p>
            <a:pPr marL="432000" indent="0">
              <a:lnSpc>
                <a:spcPct val="100000"/>
              </a:lnSpc>
              <a:spcBef>
                <a:spcPts val="1060"/>
              </a:spcBef>
              <a:buNone/>
              <a:tabLst>
                <a:tab algn="l" pos="0"/>
              </a:tabLst>
            </a:pPr>
            <a:endParaRPr b="0" lang="en-US" sz="1800" strike="noStrike" u="none">
              <a:solidFill>
                <a:srgbClr val="000000"/>
              </a:solidFill>
              <a:effectLst/>
              <a:uFillTx/>
              <a:latin typeface="Arial"/>
            </a:endParaRPr>
          </a:p>
          <a:p>
            <a:pPr marL="432000" indent="0">
              <a:lnSpc>
                <a:spcPct val="100000"/>
              </a:lnSpc>
              <a:spcBef>
                <a:spcPts val="1060"/>
              </a:spcBef>
              <a:buNone/>
              <a:tabLst>
                <a:tab algn="l" pos="0"/>
              </a:tabLst>
            </a:pPr>
            <a:r>
              <a:rPr b="1" lang="en-US" sz="1800" strike="noStrike" u="sng">
                <a:solidFill>
                  <a:srgbClr val="000000"/>
                </a:solidFill>
                <a:effectLst/>
                <a:uFillTx/>
                <a:latin typeface="Arial"/>
              </a:rPr>
              <a:t>Second Slide Deck:</a:t>
            </a:r>
            <a:r>
              <a:rPr b="0" lang="en-US" sz="1800" strike="noStrike" u="none">
                <a:solidFill>
                  <a:srgbClr val="000000"/>
                </a:solidFill>
                <a:effectLst/>
                <a:uFillTx/>
                <a:latin typeface="Arial"/>
              </a:rPr>
              <a:t> </a:t>
            </a:r>
            <a:r>
              <a:rPr b="1" lang="en-US" sz="1800" strike="noStrike" u="none">
                <a:solidFill>
                  <a:srgbClr val="000000"/>
                </a:solidFill>
                <a:effectLst/>
                <a:uFillTx/>
                <a:latin typeface="Arial"/>
              </a:rPr>
              <a:t>Upcoming changes to Linux Mint and LMDE.  </a:t>
            </a:r>
            <a:endParaRPr b="0" lang="en-US" sz="1800" strike="noStrike" u="none">
              <a:solidFill>
                <a:srgbClr val="000000"/>
              </a:solidFill>
              <a:effectLst/>
              <a:uFillTx/>
              <a:latin typeface="Arial"/>
            </a:endParaRPr>
          </a:p>
          <a:p>
            <a:pPr marL="432000" indent="0">
              <a:lnSpc>
                <a:spcPct val="100000"/>
              </a:lnSpc>
              <a:spcBef>
                <a:spcPts val="1060"/>
              </a:spcBef>
              <a:buNone/>
              <a:tabLst>
                <a:tab algn="l" pos="0"/>
              </a:tabLst>
            </a:pPr>
            <a:endParaRPr b="0" lang="en-US" sz="1800" strike="noStrike" u="none">
              <a:solidFill>
                <a:srgbClr val="000000"/>
              </a:solidFill>
              <a:effectLst/>
              <a:uFillTx/>
              <a:latin typeface="Arial"/>
            </a:endParaRPr>
          </a:p>
        </p:txBody>
      </p:sp>
      <p:sp>
        <p:nvSpPr>
          <p:cNvPr id="49" name=""/>
          <p:cNvSpPr/>
          <p:nvPr/>
        </p:nvSpPr>
        <p:spPr>
          <a:xfrm>
            <a:off x="0" y="0"/>
            <a:ext cx="10077840" cy="767880"/>
          </a:xfrm>
          <a:prstGeom prst="rect">
            <a:avLst/>
          </a:prstGeom>
          <a:noFill/>
          <a:ln w="18000">
            <a:noFill/>
          </a:ln>
        </p:spPr>
        <p:style>
          <a:lnRef idx="0"/>
          <a:fillRef idx="0"/>
          <a:effectRef idx="0"/>
          <a:fontRef idx="minor"/>
        </p:style>
        <p:txBody>
          <a:bodyPr lIns="90000" rIns="90000" tIns="45000" bIns="45000" anchor="t">
            <a:spAutoFit/>
          </a:bodyPr>
          <a:p>
            <a:pPr>
              <a:lnSpc>
                <a:spcPct val="100000"/>
              </a:lnSpc>
            </a:pPr>
            <a:r>
              <a:rPr b="1" lang="en-US" sz="2400" strike="noStrike" u="none">
                <a:solidFill>
                  <a:srgbClr val="000000"/>
                </a:solidFill>
                <a:effectLst/>
                <a:uFillTx/>
                <a:latin typeface="Arial"/>
                <a:ea typeface="DejaVu Sans"/>
              </a:rPr>
              <a:t>WiFi 6 and 6e In Linux: My Own Experiences.</a:t>
            </a:r>
            <a:r>
              <a:rPr b="0" lang="en-US" sz="2400" strike="noStrike" u="none">
                <a:solidFill>
                  <a:srgbClr val="000000"/>
                </a:solidFill>
                <a:effectLst/>
                <a:uFillTx/>
                <a:latin typeface="Arial"/>
                <a:ea typeface="DejaVu Sans"/>
              </a:rPr>
              <a:t> By Bob Primak. For CCS Linux SIG.  May 27, 2025</a:t>
            </a:r>
            <a:endParaRPr b="0" lang="en-US" sz="2400" strike="noStrike" u="none">
              <a:solidFill>
                <a:srgbClr val="000000"/>
              </a:solidFill>
              <a:effectLst/>
              <a:uFillTx/>
              <a:latin typeface="Arial"/>
            </a:endParaRPr>
          </a:p>
        </p:txBody>
      </p:sp>
      <p:sp>
        <p:nvSpPr>
          <p:cNvPr id="3" name="PlaceHolder 2"/>
          <p:cNvSpPr>
            <a:spLocks noGrp="1"/>
          </p:cNvSpPr>
          <p:nvPr>
            <p:ph type="sldNum" idx="3"/>
          </p:nvPr>
        </p:nvSpPr>
        <p:spPr/>
        <p:txBody>
          <a:bodyPr/>
          <a:p>
            <a:fld id="{BCFC8BA6-DDD1-4123-BD63-6918B31D41B3}" type="slidenum">
              <a:t>9</a:t>
            </a:fld>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docProps/app.xml><?xml version="1.0" encoding="utf-8"?>
<Properties xmlns="http://schemas.openxmlformats.org/officeDocument/2006/extended-properties" xmlns:vt="http://schemas.openxmlformats.org/officeDocument/2006/docPropsVTypes">
  <Template/>
  <TotalTime>14</TotalTime>
  <Application>LibreOffice/25.2.3.2$Linux_X86_64 LibreOffice_project/bbb074479178df812d175f709636b368952c2ce3</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2025-05-27T14:19:15Z</dcterms:created>
  <dc:creator/>
  <dc:description>This work is licensed under a Creative Commons 0 License.
It makes use of the works of kka_libo_design@ashisuto.co.jp.</dc:description>
  <dc:language>en-US</dc:language>
  <cp:lastModifiedBy/>
  <dcterms:modified xsi:type="dcterms:W3CDTF">2025-05-27T16:11:12Z</dcterms:modified>
  <cp:revision>10</cp:revision>
  <dc:subject/>
  <dc:title>Blue Curve</dc:title>
</cp:coreProperties>
</file>

<file path=docProps/custom.xml><?xml version="1.0" encoding="utf-8"?>
<Properties xmlns="http://schemas.openxmlformats.org/officeDocument/2006/custom-properties" xmlns:vt="http://schemas.openxmlformats.org/officeDocument/2006/docPropsVTypes"/>
</file>