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Angularjs</a:t>
            </a:r>
            <a:r>
              <a:rPr lang="es-419" dirty="0"/>
              <a:t> v1.5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La JOYITA DE GOOGLE EN JS</a:t>
            </a:r>
          </a:p>
        </p:txBody>
      </p:sp>
      <p:pic>
        <p:nvPicPr>
          <p:cNvPr id="1026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5" y="160071"/>
            <a:ext cx="6437152" cy="16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6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0091" y="2492325"/>
            <a:ext cx="3213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PREGUNTAS?</a:t>
            </a:r>
          </a:p>
        </p:txBody>
      </p:sp>
      <p:pic>
        <p:nvPicPr>
          <p:cNvPr id="5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8ktYyme_sUw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1391145"/>
            <a:ext cx="5283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0763" y="260059"/>
            <a:ext cx="522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dirty="0"/>
              <a:t>Por qué Angular?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8209" y="1091056"/>
            <a:ext cx="522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dirty="0"/>
              <a:t>Somos jodidos?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1578" y="1813420"/>
            <a:ext cx="522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dirty="0"/>
              <a:t>Tal vez…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1981" y="2443505"/>
            <a:ext cx="5017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800" dirty="0"/>
              <a:t>Programamos mal?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1578" y="3163315"/>
            <a:ext cx="522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dirty="0"/>
              <a:t>Tal vez…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1981" y="3795954"/>
            <a:ext cx="5017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800" dirty="0"/>
              <a:t>JS es muy flexible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0194" y="4732904"/>
            <a:ext cx="7902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800" dirty="0"/>
              <a:t>Seguro! cuchillo de doble filo...</a:t>
            </a:r>
          </a:p>
        </p:txBody>
      </p:sp>
      <p:pic>
        <p:nvPicPr>
          <p:cNvPr id="11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4345" y="2564117"/>
            <a:ext cx="408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5400" dirty="0"/>
              <a:t>Productividad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172" y="446926"/>
            <a:ext cx="4013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Código escalable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5160" y="446925"/>
            <a:ext cx="3547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4400" dirty="0"/>
              <a:t>No </a:t>
            </a:r>
            <a:r>
              <a:rPr lang="es-419" sz="4400" dirty="0" err="1"/>
              <a:t>js</a:t>
            </a:r>
            <a:r>
              <a:rPr lang="es-419" sz="4400" dirty="0"/>
              <a:t> largos</a:t>
            </a:r>
          </a:p>
          <a:p>
            <a:pPr algn="ctr"/>
            <a:r>
              <a:rPr lang="es-419" sz="3600" dirty="0"/>
              <a:t>(código spaghetti)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505" y="4254332"/>
            <a:ext cx="442666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4400" dirty="0"/>
              <a:t>Reutilizar código</a:t>
            </a:r>
          </a:p>
          <a:p>
            <a:pPr algn="ctr"/>
            <a:r>
              <a:rPr lang="es-419" sz="3200" dirty="0"/>
              <a:t>(dentro y fuera de la app)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001" y="4500553"/>
            <a:ext cx="3751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Apps dinámicas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60171" y="1645737"/>
            <a:ext cx="2834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 err="1"/>
              <a:t>Html</a:t>
            </a:r>
            <a:r>
              <a:rPr lang="es-419" sz="4400" dirty="0"/>
              <a:t> “Plus”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3672" y="3450807"/>
            <a:ext cx="3663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000" dirty="0"/>
              <a:t>Código </a:t>
            </a:r>
            <a:r>
              <a:rPr lang="es-419" sz="4000" dirty="0" err="1"/>
              <a:t>testeable</a:t>
            </a:r>
            <a:endParaRPr lang="es-419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0505" y="1899620"/>
            <a:ext cx="192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Y más…</a:t>
            </a:r>
          </a:p>
        </p:txBody>
      </p:sp>
      <p:pic>
        <p:nvPicPr>
          <p:cNvPr id="14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1691" y="328687"/>
            <a:ext cx="3068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Arquitectura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187028"/>
            <a:ext cx="6889717" cy="5020881"/>
          </a:xfrm>
          <a:prstGeom prst="rect">
            <a:avLst/>
          </a:prstGeom>
        </p:spPr>
      </p:pic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7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0891" y="295225"/>
            <a:ext cx="3993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Flujo de una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24" y="1064666"/>
            <a:ext cx="6594134" cy="5524419"/>
          </a:xfrm>
          <a:prstGeom prst="rect">
            <a:avLst/>
          </a:prstGeom>
        </p:spPr>
      </p:pic>
      <p:pic>
        <p:nvPicPr>
          <p:cNvPr id="6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0891" y="295225"/>
            <a:ext cx="3091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Data </a:t>
            </a:r>
            <a:r>
              <a:rPr lang="es-419" sz="4400" dirty="0" err="1"/>
              <a:t>binding</a:t>
            </a:r>
            <a:endParaRPr lang="es-419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98" y="1064666"/>
            <a:ext cx="8060765" cy="5138738"/>
          </a:xfrm>
          <a:prstGeom prst="rect">
            <a:avLst/>
          </a:prstGeom>
        </p:spPr>
      </p:pic>
      <p:pic>
        <p:nvPicPr>
          <p:cNvPr id="6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0891" y="295225"/>
            <a:ext cx="3091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Data </a:t>
            </a:r>
            <a:r>
              <a:rPr lang="es-419" sz="4400" dirty="0" err="1"/>
              <a:t>binding</a:t>
            </a:r>
            <a:endParaRPr lang="es-419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2" y="1064665"/>
            <a:ext cx="7343258" cy="5323863"/>
          </a:xfrm>
          <a:prstGeom prst="rect">
            <a:avLst/>
          </a:prstGeom>
        </p:spPr>
      </p:pic>
      <p:pic>
        <p:nvPicPr>
          <p:cNvPr id="6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1791" y="155525"/>
            <a:ext cx="4620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Qué tiene Angular?</a:t>
            </a:r>
          </a:p>
        </p:txBody>
      </p:sp>
      <p:pic>
        <p:nvPicPr>
          <p:cNvPr id="5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33" y="1070172"/>
            <a:ext cx="7937500" cy="46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5991" y="130125"/>
            <a:ext cx="3269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Y el servidor?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90" y="899566"/>
            <a:ext cx="7603409" cy="5043595"/>
          </a:xfrm>
          <a:prstGeom prst="rect">
            <a:avLst/>
          </a:prstGeom>
        </p:spPr>
      </p:pic>
      <p:pic>
        <p:nvPicPr>
          <p:cNvPr id="5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7" y="5700380"/>
            <a:ext cx="3903678" cy="10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388" y="1257300"/>
            <a:ext cx="1981492" cy="2592387"/>
          </a:xfrm>
          <a:prstGeom prst="rect">
            <a:avLst/>
          </a:prstGeom>
        </p:spPr>
      </p:pic>
      <p:sp>
        <p:nvSpPr>
          <p:cNvPr id="8" name="Speech Bubble: Oval 7"/>
          <p:cNvSpPr/>
          <p:nvPr/>
        </p:nvSpPr>
        <p:spPr>
          <a:xfrm>
            <a:off x="7726264" y="267988"/>
            <a:ext cx="1989236" cy="1263155"/>
          </a:xfrm>
          <a:prstGeom prst="wedgeEllipseCallout">
            <a:avLst>
              <a:gd name="adj1" fmla="val 55931"/>
              <a:gd name="adj2" fmla="val 544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Programador </a:t>
            </a:r>
            <a:r>
              <a:rPr lang="es-419" dirty="0" err="1">
                <a:solidFill>
                  <a:schemeClr val="bg1"/>
                </a:solidFill>
              </a:rPr>
              <a:t>Hippi</a:t>
            </a:r>
            <a:r>
              <a:rPr lang="es-419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80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</TotalTime>
  <Words>89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Angularjs v1.5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v1.5</dc:title>
  <dc:creator>Leonardod</dc:creator>
  <cp:lastModifiedBy>Leonardod</cp:lastModifiedBy>
  <cp:revision>10</cp:revision>
  <dcterms:created xsi:type="dcterms:W3CDTF">2016-09-21T03:17:29Z</dcterms:created>
  <dcterms:modified xsi:type="dcterms:W3CDTF">2016-09-21T04:09:00Z</dcterms:modified>
</cp:coreProperties>
</file>