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84" r:id="rId2"/>
    <p:sldMasterId id="2147484000" r:id="rId3"/>
  </p:sldMasterIdLst>
  <p:notesMasterIdLst>
    <p:notesMasterId r:id="rId5"/>
  </p:notesMasterIdLst>
  <p:sldIdLst>
    <p:sldId id="426" r:id="rId4"/>
  </p:sldIdLst>
  <p:sldSz cx="12188825" cy="6858000"/>
  <p:notesSz cx="6858000" cy="9144000"/>
  <p:custDataLst>
    <p:tags r:id="rId7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027568B-21EE-B644-A790-EE720F1CCDDA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C41D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3" autoAdjust="0"/>
    <p:restoredTop sz="95687" autoAdjust="0"/>
  </p:normalViewPr>
  <p:slideViewPr>
    <p:cSldViewPr>
      <p:cViewPr varScale="1">
        <p:scale>
          <a:sx n="126" d="100"/>
          <a:sy n="126" d="100"/>
        </p:scale>
        <p:origin x="-336" y="-104"/>
      </p:cViewPr>
      <p:guideLst>
        <p:guide orient="horz" pos="2160"/>
        <p:guide pos="288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863B6-189F-4323-A483-E33B30552421}" type="datetimeFigureOut">
              <a:rPr lang="zh-CN" altLang="en-US" smtClean="0"/>
              <a:pPr/>
              <a:t>9/14/15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2780A-25E7-4EAD-8EF4-425A130F0E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4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e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162" y="2130429"/>
            <a:ext cx="10360501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FA3BE7-567F-4683-9375-AF16748A9F56}" type="datetimeFigureOut">
              <a:rPr lang="zh-CN" altLang="en-US" smtClean="0"/>
              <a:pPr>
                <a:defRPr/>
              </a:pPr>
              <a:t>9/14/15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B77377-4993-4773-BD23-74438E5D6E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9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241EC5-F143-40C5-BE77-B502FC37D880}" type="datetimeFigureOut">
              <a:rPr lang="zh-CN" altLang="en-US" smtClean="0"/>
              <a:pPr>
                <a:defRPr/>
              </a:pPr>
              <a:t>9/14/15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32133B-BBB8-4547-90D8-1F0AE3FF504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2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85357-60D2-4596-9CC3-030734C80A8E}" type="datetimeFigureOut">
              <a:rPr lang="zh-CN" altLang="en-US" smtClean="0"/>
              <a:pPr>
                <a:defRPr/>
              </a:pPr>
              <a:t>9/14/15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C0613-2FF3-4601-B028-F12F6CF4482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1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839"/>
            <a:ext cx="12188825" cy="688084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9832" y="475565"/>
            <a:ext cx="2051542" cy="43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118129" y="2420893"/>
            <a:ext cx="10041159" cy="1025921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en-US" sz="5900" b="1" cap="none" spc="0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网络连接你我，科技改变未来</a:t>
            </a:r>
            <a:endParaRPr lang="en-US" sz="5900" b="1" cap="none" spc="0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388673" y="3019599"/>
            <a:ext cx="5411490" cy="943848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300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Connect to Future!</a:t>
            </a:r>
            <a:endParaRPr lang="en-US" sz="5300" b="1" cap="none" spc="67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41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02E329-5DA5-41AB-8D71-4B8F0DC7694B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FF4D7-CEAF-4572-B0CE-55E9E2B3D1AF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16569F-500C-4D9A-8D84-EC22B4B037A0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B80CA-2F97-4C30-9F01-97BE3AF12E4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5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F28CD-743C-417F-A908-23927DAC670B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B0133-43FA-4DDF-B14D-B51509A306E3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2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61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61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C76F1F-D6E9-4684-B244-D19B3C39063D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C7DA3-56C0-4F4D-AAFD-52DC8A59C3AF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CF0E33-17F8-4D68-8C3C-61516919AD69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9CBCF-04D4-41BD-9410-70C20B3DC3FE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60FB20-3AE6-48C6-A7D3-4E5670113E7E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1EA25-6FED-4E07-ACDF-3ACE9280F71E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4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02E329-5DA5-41AB-8D71-4B8F0DC7694B}" type="datetimeFigureOut">
              <a:rPr lang="zh-CN" altLang="en-US" smtClean="0"/>
              <a:pPr>
                <a:defRPr/>
              </a:pPr>
              <a:t>9/14/15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EFF4D7-CEAF-4572-B0CE-55E9E2B3D1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7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9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49" y="1435104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5B9FA-EF64-429B-AE7A-4F1E71ACE6A7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5A3E6-8364-42FE-9F90-18B959AD5112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25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095" y="5367341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03E7C-2C83-49F8-B9DB-7690282574C8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5BCD2-8847-4E82-8519-81D7687784F3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49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914162" y="2130429"/>
            <a:ext cx="1036050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FA3BE7-567F-4683-9375-AF16748A9F56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B77377-4993-4773-BD23-74438E5D6E0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1" name="Picture 5" descr="pptfen 背景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88825" cy="6859588"/>
          </a:xfrm>
          <a:prstGeom prst="rect">
            <a:avLst/>
          </a:prstGeom>
          <a:noFill/>
        </p:spPr>
      </p:pic>
      <p:pic>
        <p:nvPicPr>
          <p:cNvPr id="22" name="Picture 6" descr="logo图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213" y="765179"/>
            <a:ext cx="1438959" cy="739775"/>
          </a:xfrm>
          <a:prstGeom prst="rect">
            <a:avLst/>
          </a:prstGeom>
          <a:noFill/>
        </p:spPr>
      </p:pic>
      <p:pic>
        <p:nvPicPr>
          <p:cNvPr id="23" name="Picture 10" descr="y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12188825" cy="1873251"/>
          </a:xfrm>
          <a:prstGeom prst="rect">
            <a:avLst/>
          </a:prstGeom>
          <a:noFill/>
        </p:spPr>
      </p:pic>
      <p:pic>
        <p:nvPicPr>
          <p:cNvPr id="24" name="Picture 9" descr="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73237"/>
            <a:ext cx="12188825" cy="1655763"/>
          </a:xfrm>
          <a:prstGeom prst="rect">
            <a:avLst/>
          </a:prstGeom>
          <a:noFill/>
        </p:spPr>
      </p:pic>
      <p:pic>
        <p:nvPicPr>
          <p:cNvPr id="25" name="Picture 8" descr="l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44677"/>
            <a:ext cx="12188825" cy="1441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051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85357-60D2-4596-9CC3-030734C80A8E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C0613-2FF3-4601-B028-F12F6CF44827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18129" y="2420893"/>
            <a:ext cx="10041159" cy="1025921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en-US" sz="5900" b="1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网络连接你我，科技改变未来</a:t>
            </a:r>
            <a:endParaRPr lang="en-US" sz="5900" b="1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388673" y="3019599"/>
            <a:ext cx="5411490" cy="943848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300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Connect to Future!</a:t>
            </a:r>
            <a:endParaRPr lang="en-US" sz="5300" b="1" spc="67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431688" y="1484313"/>
            <a:ext cx="11384701" cy="4800600"/>
          </a:xfrm>
          <a:prstGeom prst="rect">
            <a:avLst/>
          </a:prstGeom>
        </p:spPr>
        <p:txBody>
          <a:bodyPr lIns="121899" tIns="60949" rIns="121899" bIns="60949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9646">
                  <a:lumMod val="75000"/>
                </a:srgbClr>
              </a:buClr>
              <a:defRPr/>
            </a:pPr>
            <a:endParaRPr lang="en-US" altLang="zh-CN" sz="3700" b="1" dirty="0" smtClean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Picture 4" descr="ppt封底调整版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88825" cy="6859588"/>
          </a:xfrm>
          <a:prstGeom prst="rect">
            <a:avLst/>
          </a:prstGeom>
          <a:noFill/>
        </p:spPr>
      </p:pic>
      <p:sp>
        <p:nvSpPr>
          <p:cNvPr id="12" name="Rectangle 7"/>
          <p:cNvSpPr/>
          <p:nvPr userDrawn="1"/>
        </p:nvSpPr>
        <p:spPr>
          <a:xfrm>
            <a:off x="242807" y="105972"/>
            <a:ext cx="4263304" cy="492443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en-US" b="1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网络连接你我，科技改变未来</a:t>
            </a:r>
            <a:endParaRPr lang="en-US" b="1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Rectangle 8"/>
          <p:cNvSpPr/>
          <p:nvPr userDrawn="1"/>
        </p:nvSpPr>
        <p:spPr>
          <a:xfrm>
            <a:off x="1044891" y="468135"/>
            <a:ext cx="2570557" cy="492443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Connect to Future!</a:t>
            </a:r>
            <a:endParaRPr lang="en-US" b="1" spc="67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1"/>
          <p:cNvSpPr/>
          <p:nvPr userDrawn="1"/>
        </p:nvSpPr>
        <p:spPr>
          <a:xfrm rot="5400000">
            <a:off x="-1983478" y="1978054"/>
            <a:ext cx="4248000" cy="287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13"/>
          <p:cNvSpPr/>
          <p:nvPr userDrawn="1"/>
        </p:nvSpPr>
        <p:spPr>
          <a:xfrm rot="5400000">
            <a:off x="-1065507" y="5291634"/>
            <a:ext cx="2412000" cy="2879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9"/>
          <p:cNvSpPr/>
          <p:nvPr userDrawn="1"/>
        </p:nvSpPr>
        <p:spPr>
          <a:xfrm>
            <a:off x="2117" y="6720160"/>
            <a:ext cx="12188825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64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839"/>
            <a:ext cx="12188825" cy="688084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9832" y="475565"/>
            <a:ext cx="2051542" cy="43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118129" y="2420893"/>
            <a:ext cx="10041159" cy="1025921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en-US" sz="5900" b="1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网络连接你我，科技改变未来</a:t>
            </a:r>
            <a:endParaRPr lang="en-US" sz="5900" b="1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388673" y="3019599"/>
            <a:ext cx="5411490" cy="943848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300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Connect to Future!</a:t>
            </a:r>
            <a:endParaRPr lang="en-US" sz="5300" b="1" spc="67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9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46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02E329-5DA5-41AB-8D71-4B8F0DC7694B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FF4D7-CEAF-4572-B0CE-55E9E2B3D1AF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7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16569F-500C-4D9A-8D84-EC22B4B037A0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B80CA-2F97-4C30-9F01-97BE3AF12E4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9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F28CD-743C-417F-A908-23927DAC670B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6B0133-43FA-4DDF-B14D-B51509A306E3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4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61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61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C76F1F-D6E9-4684-B244-D19B3C39063D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C7DA3-56C0-4F4D-AAFD-52DC8A59C3AF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3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16569F-500C-4D9A-8D84-EC22B4B037A0}" type="datetimeFigureOut">
              <a:rPr lang="zh-CN" altLang="en-US" smtClean="0"/>
              <a:pPr>
                <a:defRPr/>
              </a:pPr>
              <a:t>9/14/15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6BB80CA-2F97-4C30-9F01-97BE3AF12E4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4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CF0E33-17F8-4D68-8C3C-61516919AD69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9CBCF-04D4-41BD-9410-70C20B3DC3FE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2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60FB20-3AE6-48C6-A7D3-4E5670113E7E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1EA25-6FED-4E07-ACDF-3ACE9280F71E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4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9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49" y="1435104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5B9FA-EF64-429B-AE7A-4F1E71ACE6A7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5A3E6-8364-42FE-9F90-18B959AD5112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79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095" y="5367341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03E7C-2C83-49F8-B9DB-7690282574C8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5BCD2-8847-4E82-8519-81D7687784F3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914162" y="2130429"/>
            <a:ext cx="10360501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FA3BE7-567F-4683-9375-AF16748A9F56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B77377-4993-4773-BD23-74438E5D6E0B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1" name="Picture 5" descr="pptfen 背景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88825" cy="6859588"/>
          </a:xfrm>
          <a:prstGeom prst="rect">
            <a:avLst/>
          </a:prstGeom>
          <a:noFill/>
        </p:spPr>
      </p:pic>
      <p:pic>
        <p:nvPicPr>
          <p:cNvPr id="22" name="Picture 6" descr="logo图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213" y="765179"/>
            <a:ext cx="1438959" cy="739775"/>
          </a:xfrm>
          <a:prstGeom prst="rect">
            <a:avLst/>
          </a:prstGeom>
          <a:noFill/>
        </p:spPr>
      </p:pic>
      <p:pic>
        <p:nvPicPr>
          <p:cNvPr id="23" name="Picture 10" descr="y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12188825" cy="1873251"/>
          </a:xfrm>
          <a:prstGeom prst="rect">
            <a:avLst/>
          </a:prstGeom>
          <a:noFill/>
        </p:spPr>
      </p:pic>
      <p:pic>
        <p:nvPicPr>
          <p:cNvPr id="24" name="Picture 9" descr="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73237"/>
            <a:ext cx="12188825" cy="1655763"/>
          </a:xfrm>
          <a:prstGeom prst="rect">
            <a:avLst/>
          </a:prstGeom>
          <a:noFill/>
        </p:spPr>
      </p:pic>
      <p:pic>
        <p:nvPicPr>
          <p:cNvPr id="25" name="Picture 8" descr="l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44677"/>
            <a:ext cx="12188825" cy="1441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322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85357-60D2-4596-9CC3-030734C80A8E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C0613-2FF3-4601-B028-F12F6CF44827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18129" y="2420893"/>
            <a:ext cx="10041159" cy="1025921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en-US" sz="5900" b="1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网络连接你我，科技改变未来</a:t>
            </a:r>
            <a:endParaRPr lang="en-US" sz="5900" b="1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388673" y="3019599"/>
            <a:ext cx="5411490" cy="943848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300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Connect to Future!</a:t>
            </a:r>
            <a:endParaRPr lang="en-US" sz="5300" b="1" spc="67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431688" y="1484313"/>
            <a:ext cx="11384701" cy="4800600"/>
          </a:xfrm>
          <a:prstGeom prst="rect">
            <a:avLst/>
          </a:prstGeom>
        </p:spPr>
        <p:txBody>
          <a:bodyPr lIns="121899" tIns="60949" rIns="121899" bIns="60949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9646">
                  <a:lumMod val="75000"/>
                </a:srgbClr>
              </a:buClr>
              <a:defRPr/>
            </a:pPr>
            <a:endParaRPr lang="en-US" altLang="zh-CN" sz="3700" b="1" dirty="0" smtClean="0">
              <a:ln>
                <a:solidFill>
                  <a:prstClr val="black"/>
                </a:solidFill>
              </a:ln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Picture 4" descr="ppt封底调整版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88825" cy="6859588"/>
          </a:xfrm>
          <a:prstGeom prst="rect">
            <a:avLst/>
          </a:prstGeom>
          <a:noFill/>
        </p:spPr>
      </p:pic>
      <p:sp>
        <p:nvSpPr>
          <p:cNvPr id="12" name="Rectangle 7"/>
          <p:cNvSpPr/>
          <p:nvPr userDrawn="1"/>
        </p:nvSpPr>
        <p:spPr>
          <a:xfrm>
            <a:off x="242807" y="105972"/>
            <a:ext cx="4263304" cy="492443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en-US" b="1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网络连接你我，科技改变未来</a:t>
            </a:r>
            <a:endParaRPr lang="en-US" b="1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Rectangle 8"/>
          <p:cNvSpPr/>
          <p:nvPr userDrawn="1"/>
        </p:nvSpPr>
        <p:spPr>
          <a:xfrm>
            <a:off x="1044891" y="468135"/>
            <a:ext cx="2570557" cy="492443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Connect to Future!</a:t>
            </a:r>
            <a:endParaRPr lang="en-US" b="1" spc="67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1"/>
          <p:cNvSpPr/>
          <p:nvPr userDrawn="1"/>
        </p:nvSpPr>
        <p:spPr>
          <a:xfrm rot="5400000">
            <a:off x="-1983478" y="1978054"/>
            <a:ext cx="4248000" cy="287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13"/>
          <p:cNvSpPr/>
          <p:nvPr userDrawn="1"/>
        </p:nvSpPr>
        <p:spPr>
          <a:xfrm rot="5400000">
            <a:off x="-1065507" y="5291634"/>
            <a:ext cx="2412000" cy="2879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9"/>
          <p:cNvSpPr/>
          <p:nvPr userDrawn="1"/>
        </p:nvSpPr>
        <p:spPr>
          <a:xfrm>
            <a:off x="2117" y="6720160"/>
            <a:ext cx="12188825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5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839"/>
            <a:ext cx="12188825" cy="688084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9832" y="475565"/>
            <a:ext cx="2051542" cy="43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1118129" y="2420893"/>
            <a:ext cx="10041159" cy="1025921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en-US" sz="5900" b="1" dirty="0" smtClean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网络连接你我，科技改变未来</a:t>
            </a:r>
            <a:endParaRPr lang="en-US" sz="5900" b="1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388673" y="3019599"/>
            <a:ext cx="5411490" cy="943848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300" dirty="0" smtClean="0">
                <a:solidFill>
                  <a:srgbClr val="92D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Connect to Future!</a:t>
            </a:r>
            <a:endParaRPr lang="en-US" sz="5300" b="1" spc="67" dirty="0">
              <a:ln w="11430"/>
              <a:solidFill>
                <a:srgbClr val="92D05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0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7F28CD-743C-417F-A908-23927DAC670B}" type="datetimeFigureOut">
              <a:rPr lang="zh-CN" altLang="en-US" smtClean="0"/>
              <a:pPr>
                <a:defRPr/>
              </a:pPr>
              <a:t>9/14/15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E6B0133-43FA-4DDF-B14D-B51509A306E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3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761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761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C76F1F-D6E9-4684-B244-D19B3C39063D}" type="datetimeFigureOut">
              <a:rPr lang="zh-CN" altLang="en-US" smtClean="0"/>
              <a:pPr>
                <a:defRPr/>
              </a:pPr>
              <a:t>9/14/15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5C7DA3-56C0-4F4D-AAFD-52DC8A59C3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4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CF0E33-17F8-4D68-8C3C-61516919AD69}" type="datetimeFigureOut">
              <a:rPr lang="zh-CN" altLang="en-US" smtClean="0"/>
              <a:pPr>
                <a:defRPr/>
              </a:pPr>
              <a:t>9/14/15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79CBCF-04D4-41BD-9410-70C20B3DC3F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7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60FB20-3AE6-48C6-A7D3-4E5670113E7E}" type="datetimeFigureOut">
              <a:rPr lang="zh-CN" altLang="en-US" smtClean="0"/>
              <a:pPr>
                <a:defRPr/>
              </a:pPr>
              <a:t>9/14/15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081EA25-6FED-4E07-ACDF-3ACE9280F71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23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9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449" y="1435104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E5B9FA-EF64-429B-AE7A-4F1E71ACE6A7}" type="datetimeFigureOut">
              <a:rPr lang="zh-CN" altLang="en-US" smtClean="0"/>
              <a:pPr>
                <a:defRPr/>
              </a:pPr>
              <a:t>9/14/15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85A3E6-8364-42FE-9F90-18B959AD51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7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095" y="5367341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E03E7C-2C83-49F8-B9DB-7690282574C8}" type="datetimeFigureOut">
              <a:rPr lang="zh-CN" altLang="en-US" smtClean="0"/>
              <a:pPr>
                <a:defRPr/>
              </a:pPr>
              <a:t>9/14/15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0B5BCD2-8847-4E82-8519-81D7687784F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9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1558" y="125761"/>
            <a:ext cx="10969943" cy="78296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1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/>
                </a:solidFill>
                <a:latin typeface="+mn-ea"/>
                <a:ea typeface="+mn-ea"/>
                <a:cs typeface="宋体"/>
              </a:defRPr>
            </a:lvl1pPr>
          </a:lstStyle>
          <a:p>
            <a:pPr>
              <a:defRPr/>
            </a:pPr>
            <a:fld id="{D9036AA0-57A0-4AEF-BAB7-581FF7E0163E}" type="datetimeFigureOut">
              <a:rPr lang="zh-CN" altLang="en-US" smtClean="0"/>
              <a:pPr>
                <a:defRPr/>
              </a:pPr>
              <a:t>9/14/15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/>
                </a:solidFill>
                <a:latin typeface="+mn-ea"/>
                <a:ea typeface="+mn-ea"/>
                <a:cs typeface="宋体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3230" y="980728"/>
            <a:ext cx="11422294" cy="0"/>
          </a:xfrm>
          <a:prstGeom prst="line">
            <a:avLst/>
          </a:prstGeom>
          <a:ln>
            <a:solidFill>
              <a:srgbClr val="CF5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117" y="6720160"/>
            <a:ext cx="12188825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latin typeface="+mn-ea"/>
              <a:ea typeface="+mn-ea"/>
              <a:cs typeface="宋体"/>
            </a:endParaRPr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-1983478" y="1978054"/>
            <a:ext cx="4248000" cy="287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latin typeface="+mn-ea"/>
              <a:ea typeface="+mn-ea"/>
              <a:cs typeface="宋体"/>
            </a:endParaRPr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1065507" y="5291634"/>
            <a:ext cx="2412000" cy="2879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latin typeface="+mn-ea"/>
              <a:ea typeface="+mn-ea"/>
              <a:cs typeface="宋体"/>
            </a:endParaRPr>
          </a:p>
        </p:txBody>
      </p:sp>
      <p:pic>
        <p:nvPicPr>
          <p:cNvPr id="9" name="图片 8" descr="无锡logo图.pn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0" t="2773" r="6544" b="31663"/>
          <a:stretch/>
        </p:blipFill>
        <p:spPr>
          <a:xfrm>
            <a:off x="11083448" y="250406"/>
            <a:ext cx="953635" cy="640214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-235558" y="101391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6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66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ea"/>
          <a:ea typeface="+mn-ea"/>
          <a:cs typeface="宋体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宋体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ea"/>
          <a:ea typeface="+mn-ea"/>
          <a:cs typeface="宋体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宋体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ea"/>
          <a:ea typeface="+mn-ea"/>
          <a:cs typeface="宋体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ea"/>
          <a:ea typeface="+mn-ea"/>
          <a:cs typeface="宋体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9832" y="475565"/>
            <a:ext cx="2051542" cy="43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1558" y="125761"/>
            <a:ext cx="10969943" cy="78296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1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9036AA0-57A0-4AEF-BAB7-581FF7E0163E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D74202E-47DA-4073-89C0-4C92084A735A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3230" y="980728"/>
            <a:ext cx="11422294" cy="0"/>
          </a:xfrm>
          <a:prstGeom prst="line">
            <a:avLst/>
          </a:prstGeom>
          <a:ln>
            <a:solidFill>
              <a:srgbClr val="CF5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117" y="6720160"/>
            <a:ext cx="12188825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-1983478" y="1978054"/>
            <a:ext cx="4248000" cy="287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1065507" y="5291634"/>
            <a:ext cx="2412000" cy="2879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3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218987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9832" y="475565"/>
            <a:ext cx="2051542" cy="43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1558" y="125761"/>
            <a:ext cx="10969943" cy="78296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441" y="1124747"/>
            <a:ext cx="10969943" cy="500141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9036AA0-57A0-4AEF-BAB7-581FF7E0163E}" type="datetimeFigureOut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9/14/15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D74202E-47DA-4073-89C0-4C92084A735A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3230" y="980728"/>
            <a:ext cx="11422294" cy="0"/>
          </a:xfrm>
          <a:prstGeom prst="line">
            <a:avLst/>
          </a:prstGeom>
          <a:ln>
            <a:solidFill>
              <a:srgbClr val="CF5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117" y="6720160"/>
            <a:ext cx="12188825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-1983478" y="1978054"/>
            <a:ext cx="4248000" cy="2879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13"/>
          <p:cNvSpPr/>
          <p:nvPr userDrawn="1"/>
        </p:nvSpPr>
        <p:spPr>
          <a:xfrm rot="5400000">
            <a:off x="-1065507" y="5291634"/>
            <a:ext cx="2412000" cy="2879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85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218987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838944"/>
          </a:xfrm>
        </p:spPr>
        <p:txBody>
          <a:bodyPr>
            <a:normAutofit/>
          </a:bodyPr>
          <a:lstStyle/>
          <a:p>
            <a:endParaRPr kumimoji="1" lang="en-US" altLang="zh-CN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21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sl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sl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sl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9595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cslc</vt:lpstr>
      <vt:lpstr>1_cslc</vt:lpstr>
      <vt:lpstr>2_cslc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斜塘商业景区智能WiFi解决方案</dc:title>
  <dc:creator>xw</dc:creator>
  <cp:lastModifiedBy>李甫</cp:lastModifiedBy>
  <cp:revision>2596</cp:revision>
  <cp:lastPrinted>2015-06-13T14:57:07Z</cp:lastPrinted>
  <dcterms:created xsi:type="dcterms:W3CDTF">2014-07-30T05:38:51Z</dcterms:created>
  <dcterms:modified xsi:type="dcterms:W3CDTF">2015-09-13T17:57:38Z</dcterms:modified>
</cp:coreProperties>
</file>