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困難點：影片的data哪裡來？  youtube 2~3分鐘</a:t>
            </a:r>
            <a:r>
              <a:rPr lang="zh-TW" strike="sngStrike"/>
              <a:t>廢片</a:t>
            </a:r>
            <a:r>
              <a:rPr lang="zh-TW"/>
              <a:t>？請教老師？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to end - CNN compression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lossy lmage - autoencoder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Spatial temporal - convolution LSTM autoencoder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Quality enhancement - CNN enhance quality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 resolution - CNN to do super resolution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這是老師課堂上教授的傳統 video compression 的機制，中間可看到經過許多流程，比如DCT(Discrete Cosine Transform)、Quantization、VLC、Motion Estimation、Motion Comensation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人為設計出來的一定是最好的嗎? 可能有不錯的效果，但是可能只是local optimum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我們想用Machine Learning 的 technique，找出</a:t>
            </a:r>
            <a:r>
              <a:rPr lang="zh-TW"/>
              <a:t>兩個黑盒子 Encoder、Decoder，幫我們進行coding、compression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survey</a:t>
            </a:r>
            <a:r>
              <a:rPr lang="zh-TW"/>
              <a:t>到的方法 :</a:t>
            </a:r>
            <a:r>
              <a:rPr lang="zh-TW"/>
              <a:t> auto-encoder：</a:t>
            </a:r>
            <a:r>
              <a:rPr lang="zh-TW"/>
              <a:t> 用於圖片壓縮的deep learning方法，跟我們前面講的很像，圖片經過一個neural network轉變成code，達成encode；code再經由另一個</a:t>
            </a:r>
            <a:r>
              <a:rPr lang="zh-TW"/>
              <a:t>neural network，reconstruct回圖片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train法：</a:t>
            </a:r>
            <a:r>
              <a:rPr lang="zh-TW"/>
              <a:t>輸入圖片，經過一堆NN-layer，在bottleneck layer輸出成code，再把code經由另一堆NN-layer，重建回圖片，training目標是minimize reconstructed image 跟原先image之間的差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不過現在auto-encoder比較成熟是用於圖片，我們想要嘗試將auto-encoder作在影片上面，達成video compression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CNN: </a:t>
            </a:r>
            <a:r>
              <a:rPr lang="zh-TW"/>
              <a:t>常用於影像處理、feature extraction的 deep learning 技術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</a:t>
            </a:r>
            <a:r>
              <a:rPr lang="zh-TW"/>
              <a:t>：適合處理 sequential 特性的data，我們認為video具有sequential這樣的特性，當前的frame跟前面的frame 有correlation，我們認為用RNN 可以去除 temporal redundancy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peech.ee.ntu.edu.tw/~tlkagk/courses/ML_2017/Lecture/auto.pdf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peech.ee.ntu.edu.tw/~tlkagk/courses/ML_2017/Lecture/auto.pdf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athworks.com/discovery/convolutional-neural-network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learn-how-recurrent-neural-networks-work-84e975feaaf7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VC Project Proposal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NN-based</a:t>
            </a:r>
            <a:r>
              <a:rPr lang="zh-TW" sz="3600"/>
              <a:t> Video Coding &amp; Compression</a:t>
            </a:r>
            <a:endParaRPr sz="36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B04902002 </a:t>
            </a:r>
            <a:r>
              <a:rPr lang="zh-TW"/>
              <a:t>許志軒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B04902068 </a:t>
            </a:r>
            <a:r>
              <a:rPr lang="zh-TW"/>
              <a:t>吳孟軒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Expected Results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Encoder, Decoder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Train NN-based encoder &amp; decoder to do video coding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 on several videos and evaluate the performance</a:t>
            </a:r>
            <a:b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Compression Ratio (Cr)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PSNR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Feng Jiang, Wen Tao, Shaohui Liu, Jie Ren, Xun Guo, Debin Zhao, “An End-to-End Compression Framework Based on Convolutional Neural Networks”, pp. 1-13, IEEE, 2017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Armin Kappeler, Seunghwan Yoo ,Qiqin Dai, Aggelos K. Katsaggelos</a:t>
            </a:r>
            <a:r>
              <a:rPr b="1" i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“Super-resolution of Compressed Videos Using Convolutional Neural Networks”, pp. 1150-1154,  IEEE, 2016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Viorica Patraucean, Ankur Handa, Roberto Cipolla, “Spatio-temporal Video Autoencoder with Differentiable Memory”, pp.1-13, ICLR, 2015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 Definition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Algorithm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Expected Results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➢"/>
            </a:pPr>
            <a:r>
              <a:rPr lang="zh-TW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25" y="1805963"/>
            <a:ext cx="3294700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05976"/>
            <a:ext cx="4074874" cy="11581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572000" y="1116375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5" name="Shape 75"/>
          <p:cNvSpPr txBox="1"/>
          <p:nvPr/>
        </p:nvSpPr>
        <p:spPr>
          <a:xfrm>
            <a:off x="554225" y="1116375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6" name="Shape 76"/>
          <p:cNvSpPr txBox="1"/>
          <p:nvPr/>
        </p:nvSpPr>
        <p:spPr>
          <a:xfrm>
            <a:off x="1182100" y="4176250"/>
            <a:ext cx="6548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⇒ 中間有許多人為設計出來的操作</a:t>
            </a:r>
            <a:endParaRPr b="1"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能不能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不要經由人為的設計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但卻可以</a:t>
            </a:r>
            <a:r>
              <a:rPr lang="zh-TW" sz="2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讓機器自己學出怎麼做 Encode / Decode？</a:t>
            </a:r>
            <a:endParaRPr sz="2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50" y="4104139"/>
            <a:ext cx="3951975" cy="7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50" y="2649412"/>
            <a:ext cx="4093326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59600" y="2013250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6" name="Shape 86"/>
          <p:cNvSpPr txBox="1"/>
          <p:nvPr/>
        </p:nvSpPr>
        <p:spPr>
          <a:xfrm>
            <a:off x="359600" y="3518088"/>
            <a:ext cx="152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</a:t>
            </a:r>
            <a:r>
              <a:rPr lang="zh-TW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code: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Definition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Given a set of video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Deep Learning algorithms to obtain an                </a:t>
            </a:r>
            <a:r>
              <a:rPr lang="zh-TW" sz="3000">
                <a:solidFill>
                  <a:srgbClr val="FFD966"/>
                </a:solidFill>
                <a:latin typeface="Oswald"/>
                <a:ea typeface="Oswald"/>
                <a:cs typeface="Oswald"/>
                <a:sym typeface="Oswald"/>
              </a:rPr>
              <a:t>encoding &amp; decoding mechanism</a:t>
            </a: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                                      video coding &amp; compression base on that set of video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❏"/>
            </a:pPr>
            <a:r>
              <a:rPr lang="zh-TW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Instead of hand-crafted encoding/decoding mechanism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Autoencoder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http://speech.ee.ntu.edu.tw/~tlkagk/courses/ML_2017/Lecture/auto.pdf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50" y="1227049"/>
            <a:ext cx="7579424" cy="2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Autoencoder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26300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 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http://speech.ee.ntu.edu.tw/~tlkagk/courses/ML_2017/Lecture/auto.pdf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00" y="1152474"/>
            <a:ext cx="6803250" cy="3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</a:t>
            </a:r>
            <a:r>
              <a:rPr lang="zh-TW">
                <a:solidFill>
                  <a:srgbClr val="FFFFFF"/>
                </a:solidFill>
              </a:rPr>
              <a:t>Convolution Neural Network (</a:t>
            </a:r>
            <a:r>
              <a:rPr lang="zh-TW"/>
              <a:t>CNN)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 (Source: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https://www.mathworks.com/discovery/convolutional-neural-network.html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75" y="1271149"/>
            <a:ext cx="8233449" cy="27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Algorithm : </a:t>
            </a:r>
            <a:r>
              <a:rPr lang="zh-TW">
                <a:solidFill>
                  <a:srgbClr val="FFFFFF"/>
                </a:solidFill>
              </a:rPr>
              <a:t>Recurrent Neural Network (</a:t>
            </a:r>
            <a:r>
              <a:rPr lang="zh-TW"/>
              <a:t>RNN)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(Source: </a:t>
            </a:r>
            <a:r>
              <a:rPr lang="zh-TW" sz="12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https://towardsdatascience.com/learn-how-recurrent-neural-networks-work-84e975feaaf7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25" y="1280300"/>
            <a:ext cx="7630551" cy="29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