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2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ADD12-DBFE-49DC-9E37-F8F50898F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728C98-D4A9-4B40-B449-AC7EFF237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A0292D-A108-4EDE-B199-EBECF4D39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8768E-8A30-4023-82CF-A413D5B4CE97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C6D743-FDAF-4E33-960A-0100C75CB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312FFF-5352-4445-A35D-8C3DDC06D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AF9A-206A-4AF3-B855-230E4057C6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284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3653E5-8D66-4988-9342-A8E7CDE00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7B5B98-1862-4632-9AD9-DF404AFFB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751EF2-D63A-449D-BE5A-39331A238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8768E-8A30-4023-82CF-A413D5B4CE97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9DA1C8-B777-4631-B801-D60B77CCB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81FA61-1785-40E1-8B97-35C73884E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AF9A-206A-4AF3-B855-230E4057C6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244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90AED5-EE83-45B9-B776-776AE987BC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52505E-A632-4063-A774-328774A6C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358997-2A38-4E54-BE0F-ECAE7ACFD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8768E-8A30-4023-82CF-A413D5B4CE97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5DC379-06D5-43B8-933D-21CA0ACA9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903B22-BE08-4720-BF4D-679345C4B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AF9A-206A-4AF3-B855-230E4057C6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941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86129-DD4E-45A9-BE63-9A394FA46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8EAA66-7C3D-4FEB-B9EB-415B8E596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49F086-A07F-4E68-BF4B-C96C392A5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8768E-8A30-4023-82CF-A413D5B4CE97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C9834C-22C6-42CC-B32A-A010BA430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292F59-C699-496E-AC47-EDFEA83D9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AF9A-206A-4AF3-B855-230E4057C6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437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5FD230-3082-4F67-B8D3-016728CF0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B3B075-F7AF-4FE1-96F8-E80C55AC6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84377-05B8-45BA-9826-A3105F30D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8768E-8A30-4023-82CF-A413D5B4CE97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8E9BBE-8666-4DE2-AE0D-AFE3AFE2B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B36D98-BCAE-4BDC-B716-B8A3464BC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AF9A-206A-4AF3-B855-230E4057C6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55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1E2140-6692-4488-A37C-56139E815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5DC96C-C8C9-4530-BB4A-F6E713A2F5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B609E5-863B-42BA-8F7B-2950377CF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91D4B4-C842-49D5-B30F-C0A1F4473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8768E-8A30-4023-82CF-A413D5B4CE97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C5A292-69A0-4524-AD45-703E0FF48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265618-2DA5-4F6B-B394-A614ADBD1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AF9A-206A-4AF3-B855-230E4057C6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67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3A9BCF-E6AF-4A90-A1DD-932CD8A5E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DF8C41-8D34-4381-A55C-CEE9428BB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672751-994B-41ED-B389-D956A8E50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F6D44D-376E-4C1D-94E9-C24834F0AF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0052A-554D-4D21-9915-0A2AB362EF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E49389-A25E-4DCA-85E7-70C3DB35E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8768E-8A30-4023-82CF-A413D5B4CE97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A52455-1F93-4737-B17D-0DDA990AA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52ED67-99D6-4DB4-ABC6-40F146E06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AF9A-206A-4AF3-B855-230E4057C6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88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5314A-C0B6-44D1-9A8A-8810E85EC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F3FD83-9693-4101-9D97-06E10978C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8768E-8A30-4023-82CF-A413D5B4CE97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22A3F8-C79A-4D09-A04D-2D2B345AC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7255A6-593A-4AA7-B194-DDD696BDF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AF9A-206A-4AF3-B855-230E4057C6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129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D4237F-BD5F-448B-AAA6-F01E9D985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8768E-8A30-4023-82CF-A413D5B4CE97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B57715-3D73-4798-8347-9C898B6F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7D49BA-B317-47AE-80DF-63E25E5CB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AF9A-206A-4AF3-B855-230E4057C6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817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FF6E1-DF25-441D-B276-DDE048E5E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48D183-81C7-4012-B8E2-95CFA1150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264994-6BD9-4F21-A2E6-128D7EB15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85E589-1464-4139-AD19-6D1852D31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8768E-8A30-4023-82CF-A413D5B4CE97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F0918F-F968-4FD0-BCA3-5A63A0E7B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BF310E-2DAC-4388-8347-FC07B0957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AF9A-206A-4AF3-B855-230E4057C6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60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426D00-821D-499B-8461-6DFB390DA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FD6CD4D-1EC3-4728-B856-406720B3C9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B576CE-BA11-470C-A249-508884EDF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1BF1C8-D6CE-45AC-B7D8-08793A7E8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8768E-8A30-4023-82CF-A413D5B4CE97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156436-33F4-4F28-9DAB-F1A92220D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217787-E64A-47B6-BBC9-2E0EBB2ED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AF9A-206A-4AF3-B855-230E4057C6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343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A79C1C3-60F0-4360-A9D7-FDEE628C1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36380B-26F6-4EB0-BF50-713F783B6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B65164-87A0-4E74-9AE1-E8B7A8FDB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8768E-8A30-4023-82CF-A413D5B4CE97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700BAA-9EB3-4208-96EC-BAC85F19F7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7D6370-2757-49A2-9721-AB50525FB6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CAF9A-206A-4AF3-B855-230E4057C6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012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1D19F-3FD0-491B-8E89-34EE99EF64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zh-CN" altLang="en-US" dirty="0"/>
              <a:t>基于图像服装重建算法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C73752-1E38-4E2D-AE8F-ECB5A609D5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1277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1D19F-3FD0-491B-8E89-34EE99EF6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7438" y="0"/>
            <a:ext cx="9144000" cy="2387600"/>
          </a:xfrm>
        </p:spPr>
        <p:txBody>
          <a:bodyPr anchor="ctr"/>
          <a:lstStyle/>
          <a:p>
            <a:r>
              <a:rPr lang="zh-CN" altLang="en-US" dirty="0"/>
              <a:t>技术流程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C73752-1E38-4E2D-AE8F-ECB5A609D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7438" y="2175909"/>
            <a:ext cx="9144000" cy="335243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训练数据准备</a:t>
            </a:r>
            <a:r>
              <a:rPr lang="en-US" altLang="zh-CN" dirty="0"/>
              <a:t>-</a:t>
            </a:r>
            <a:r>
              <a:rPr lang="zh-CN" altLang="en-US" dirty="0"/>
              <a:t>常见服饰</a:t>
            </a:r>
            <a:r>
              <a:rPr lang="en-US" altLang="zh-CN" dirty="0"/>
              <a:t>3D</a:t>
            </a:r>
            <a:r>
              <a:rPr lang="zh-CN" altLang="en-US" dirty="0"/>
              <a:t>资产的分类参数化生产</a:t>
            </a:r>
            <a:endParaRPr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训练</a:t>
            </a:r>
            <a:r>
              <a:rPr lang="en-US" altLang="zh-CN" dirty="0"/>
              <a:t>GAE</a:t>
            </a:r>
            <a:r>
              <a:rPr lang="zh-CN" altLang="en-US" dirty="0"/>
              <a:t>生成网络</a:t>
            </a:r>
            <a:endParaRPr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训练基于图像的服装类型判别网络</a:t>
            </a:r>
            <a:endParaRPr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训练基于图像的服装几何重建网络</a:t>
            </a:r>
            <a:endParaRPr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训练基于图像的</a:t>
            </a:r>
            <a:r>
              <a:rPr lang="en-US" altLang="zh-CN" dirty="0"/>
              <a:t>UV Mapping</a:t>
            </a:r>
            <a:r>
              <a:rPr lang="zh-CN" altLang="en-US" dirty="0"/>
              <a:t>网络</a:t>
            </a:r>
          </a:p>
        </p:txBody>
      </p:sp>
    </p:spTree>
    <p:extLst>
      <p:ext uri="{BB962C8B-B14F-4D97-AF65-F5344CB8AC3E}">
        <p14:creationId xmlns:p14="http://schemas.microsoft.com/office/powerpoint/2010/main" val="2785588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1D19F-3FD0-491B-8E89-34EE99EF6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 anchor="ctr"/>
          <a:lstStyle/>
          <a:p>
            <a:r>
              <a:rPr lang="zh-CN" altLang="en-US" dirty="0"/>
              <a:t>训练数据准备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C73752-1E38-4E2D-AE8F-ECB5A609D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5828" y="2142354"/>
            <a:ext cx="9144000" cy="1655762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zh-CN" altLang="en-US" dirty="0"/>
              <a:t>选定基础服装类别，生产基准模型和基础</a:t>
            </a:r>
            <a:r>
              <a:rPr lang="en-US" altLang="zh-CN" dirty="0"/>
              <a:t>UV wrapping</a:t>
            </a:r>
          </a:p>
          <a:p>
            <a:pPr marL="457200" indent="-457200" algn="l">
              <a:buFont typeface="+mj-lt"/>
              <a:buAutoNum type="arabicPeriod"/>
            </a:pPr>
            <a:r>
              <a:rPr lang="zh-CN" altLang="en-US" dirty="0"/>
              <a:t>针对每一类别，依据常用设计素材设计参数列表</a:t>
            </a:r>
            <a:endParaRPr lang="en-US" altLang="zh-CN" dirty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dirty="0"/>
              <a:t>对参数进行等距离采样，叠加随机纹理图生成数据集</a:t>
            </a:r>
          </a:p>
        </p:txBody>
      </p:sp>
    </p:spTree>
    <p:extLst>
      <p:ext uri="{BB962C8B-B14F-4D97-AF65-F5344CB8AC3E}">
        <p14:creationId xmlns:p14="http://schemas.microsoft.com/office/powerpoint/2010/main" val="2847968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1D19F-3FD0-491B-8E89-34EE99EF6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 anchor="ctr"/>
          <a:lstStyle/>
          <a:p>
            <a:r>
              <a:rPr lang="zh-CN" altLang="en-US" dirty="0"/>
              <a:t>训练</a:t>
            </a:r>
            <a:r>
              <a:rPr lang="en-US" altLang="zh-CN" dirty="0"/>
              <a:t>GAE</a:t>
            </a:r>
            <a:r>
              <a:rPr lang="zh-CN" altLang="en-US" dirty="0"/>
              <a:t>生成网络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C73752-1E38-4E2D-AE8F-ECB5A609D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5828" y="2142354"/>
            <a:ext cx="9144000" cy="1655762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zh-CN" altLang="en-US" dirty="0"/>
              <a:t>选定基础服装类别，生产基准模型和基础</a:t>
            </a:r>
            <a:r>
              <a:rPr lang="en-US" altLang="zh-CN" dirty="0"/>
              <a:t>UV wrapping</a:t>
            </a:r>
          </a:p>
          <a:p>
            <a:pPr marL="457200" indent="-457200" algn="l">
              <a:buFont typeface="+mj-lt"/>
              <a:buAutoNum type="arabicPeriod"/>
            </a:pPr>
            <a:r>
              <a:rPr lang="zh-CN" altLang="en-US" dirty="0"/>
              <a:t>针对每一类别，依据常用设计素材设计参数列表</a:t>
            </a:r>
            <a:endParaRPr lang="en-US" altLang="zh-CN" dirty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dirty="0"/>
              <a:t>对参数进行等距离采样，叠加随机纹理图生成数据集</a:t>
            </a:r>
          </a:p>
        </p:txBody>
      </p:sp>
    </p:spTree>
    <p:extLst>
      <p:ext uri="{BB962C8B-B14F-4D97-AF65-F5344CB8AC3E}">
        <p14:creationId xmlns:p14="http://schemas.microsoft.com/office/powerpoint/2010/main" val="2723893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1D19F-3FD0-491B-8E89-34EE99EF6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 anchor="ctr"/>
          <a:lstStyle/>
          <a:p>
            <a:r>
              <a:rPr lang="zh-CN" altLang="en-US" dirty="0"/>
              <a:t>服装类别判定网络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C73752-1E38-4E2D-AE8F-ECB5A609D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5828" y="2142354"/>
            <a:ext cx="9144000" cy="1655762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zh-CN" altLang="en-US" dirty="0"/>
              <a:t>选定基础服装类别，生产基准模型和基础</a:t>
            </a:r>
            <a:r>
              <a:rPr lang="en-US" altLang="zh-CN" dirty="0"/>
              <a:t>UV wrapping</a:t>
            </a:r>
          </a:p>
          <a:p>
            <a:pPr marL="457200" indent="-457200" algn="l">
              <a:buFont typeface="+mj-lt"/>
              <a:buAutoNum type="arabicPeriod"/>
            </a:pPr>
            <a:r>
              <a:rPr lang="zh-CN" altLang="en-US" dirty="0"/>
              <a:t>针对每一类别，依据常用设计素材设计参数列表</a:t>
            </a:r>
            <a:endParaRPr lang="en-US" altLang="zh-CN" dirty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dirty="0"/>
              <a:t>对参数进行等距离采样，叠加随机纹理图生成数据集</a:t>
            </a:r>
          </a:p>
        </p:txBody>
      </p:sp>
    </p:spTree>
    <p:extLst>
      <p:ext uri="{BB962C8B-B14F-4D97-AF65-F5344CB8AC3E}">
        <p14:creationId xmlns:p14="http://schemas.microsoft.com/office/powerpoint/2010/main" val="327379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1D19F-3FD0-491B-8E89-34EE99EF6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 anchor="ctr"/>
          <a:lstStyle/>
          <a:p>
            <a:r>
              <a:rPr lang="zh-CN" altLang="en-US" dirty="0"/>
              <a:t>服装几何重建网络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C73752-1E38-4E2D-AE8F-ECB5A609D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5828" y="2142354"/>
            <a:ext cx="9144000" cy="1655762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zh-CN" altLang="en-US" dirty="0"/>
              <a:t>选定基础服装类别，生产基准模型和基础</a:t>
            </a:r>
            <a:r>
              <a:rPr lang="en-US" altLang="zh-CN" dirty="0"/>
              <a:t>UV wrapping</a:t>
            </a:r>
          </a:p>
          <a:p>
            <a:pPr marL="457200" indent="-457200" algn="l">
              <a:buFont typeface="+mj-lt"/>
              <a:buAutoNum type="arabicPeriod"/>
            </a:pPr>
            <a:r>
              <a:rPr lang="zh-CN" altLang="en-US" dirty="0"/>
              <a:t>针对每一类别，依据常用设计素材设计参数列表</a:t>
            </a:r>
            <a:endParaRPr lang="en-US" altLang="zh-CN" dirty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dirty="0"/>
              <a:t>对参数进行等距离采样，叠加随机纹理图生成数据集</a:t>
            </a:r>
          </a:p>
        </p:txBody>
      </p:sp>
    </p:spTree>
    <p:extLst>
      <p:ext uri="{BB962C8B-B14F-4D97-AF65-F5344CB8AC3E}">
        <p14:creationId xmlns:p14="http://schemas.microsoft.com/office/powerpoint/2010/main" val="2372215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1D19F-3FD0-491B-8E89-34EE99EF6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 anchor="ctr"/>
          <a:lstStyle/>
          <a:p>
            <a:r>
              <a:rPr lang="zh-CN" altLang="en-US" dirty="0"/>
              <a:t>服装</a:t>
            </a:r>
            <a:r>
              <a:rPr lang="en-US" altLang="zh-CN" dirty="0"/>
              <a:t>UV</a:t>
            </a:r>
            <a:r>
              <a:rPr lang="zh-CN" altLang="en-US" dirty="0"/>
              <a:t>映射网络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C73752-1E38-4E2D-AE8F-ECB5A609D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5828" y="2142354"/>
            <a:ext cx="9144000" cy="1655762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zh-CN" altLang="en-US" dirty="0"/>
              <a:t>选定基础服装类别，生产基准模型和基础</a:t>
            </a:r>
            <a:r>
              <a:rPr lang="en-US" altLang="zh-CN" dirty="0"/>
              <a:t>UV wrapping</a:t>
            </a:r>
          </a:p>
          <a:p>
            <a:pPr marL="457200" indent="-457200" algn="l">
              <a:buFont typeface="+mj-lt"/>
              <a:buAutoNum type="arabicPeriod"/>
            </a:pPr>
            <a:r>
              <a:rPr lang="zh-CN" altLang="en-US" dirty="0"/>
              <a:t>针对每一类别，依据常用设计素材设计参数列表</a:t>
            </a:r>
            <a:endParaRPr lang="en-US" altLang="zh-CN" dirty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dirty="0"/>
              <a:t>对参数进行等距离采样，叠加随机纹理图生成数据集</a:t>
            </a:r>
          </a:p>
        </p:txBody>
      </p:sp>
    </p:spTree>
    <p:extLst>
      <p:ext uri="{BB962C8B-B14F-4D97-AF65-F5344CB8AC3E}">
        <p14:creationId xmlns:p14="http://schemas.microsoft.com/office/powerpoint/2010/main" val="3036544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1D19F-3FD0-491B-8E89-34EE99EF6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 anchor="ctr"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C73752-1E38-4E2D-AE8F-ECB5A609D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7439" y="2486302"/>
            <a:ext cx="9144000" cy="3109154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Madadi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M,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Bertiche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H,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Bouzouita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W, et al. Learning cloth dynamics: 3d+ texture garment reconstruction benchmark[C]//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NeurIPS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2020 Competition and Demonstration Track. PMLR, 2021: 57-76.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Bertiche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H,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Madadi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M,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Escalera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S. CLOTH3D: clothed 3d humans[C]//European Conference on Computer Vision. Springer, Cham, 2020: 344-359.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8001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1966</TotalTime>
  <Words>322</Words>
  <Application>Microsoft Office PowerPoint</Application>
  <PresentationFormat>宽屏</PresentationFormat>
  <Paragraphs>30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基于图像服装重建算法</vt:lpstr>
      <vt:lpstr>技术流程</vt:lpstr>
      <vt:lpstr>训练数据准备</vt:lpstr>
      <vt:lpstr>训练GAE生成网络</vt:lpstr>
      <vt:lpstr>服装类别判定网络</vt:lpstr>
      <vt:lpstr>服装几何重建网络</vt:lpstr>
      <vt:lpstr>服装UV映射网络</vt:lpstr>
      <vt:lpstr>参考文献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徐力有</dc:creator>
  <cp:lastModifiedBy>徐力有</cp:lastModifiedBy>
  <cp:revision>8</cp:revision>
  <dcterms:created xsi:type="dcterms:W3CDTF">2022-04-23T05:37:07Z</dcterms:created>
  <dcterms:modified xsi:type="dcterms:W3CDTF">2022-04-24T14:23:16Z</dcterms:modified>
</cp:coreProperties>
</file>