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August 23,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755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8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8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7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0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722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7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9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August 23,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43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50350-1A1F-3461-A0E4-49C6B03C1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/>
              <a:t>Model report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28D4FB6-E2E8-20D3-A3B3-BAAFBA91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11" r="-1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A953-2F3A-1A0D-F021-933CBE46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91600" cy="1332000"/>
          </a:xfrm>
        </p:spPr>
        <p:txBody>
          <a:bodyPr/>
          <a:lstStyle/>
          <a:p>
            <a:r>
              <a:rPr lang="en-US" dirty="0"/>
              <a:t>CNN for time series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BAC34C7-A687-B653-264F-EAA3FF23C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265"/>
            <a:ext cx="7696888" cy="1856431"/>
          </a:xfrm>
          <a:prstGeom prst="rect">
            <a:avLst/>
          </a:prstGeom>
        </p:spPr>
      </p:pic>
      <p:pic>
        <p:nvPicPr>
          <p:cNvPr id="7" name="Picture 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60D36B3-17F9-2E92-D766-731E5936D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580" y="0"/>
            <a:ext cx="4070420" cy="8069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E61CE9-7906-788E-892A-103532C41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829696"/>
            <a:ext cx="8121581" cy="4028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24DEA9-625E-6EE8-AE9F-E1F38A471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741" y="3286896"/>
            <a:ext cx="4040448" cy="3571103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97FB1336-B817-27BA-C724-A9A94D25BE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1552" y="952244"/>
            <a:ext cx="4040448" cy="21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3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3B23-E24D-22AB-AC70-D5FBFCD7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91600" cy="1332000"/>
          </a:xfrm>
        </p:spPr>
        <p:txBody>
          <a:bodyPr/>
          <a:lstStyle/>
          <a:p>
            <a:r>
              <a:rPr lang="en-US" dirty="0"/>
              <a:t>Resnet1D Transfer learning time series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20B52B-0050-B5DE-D4A0-452EB3BD6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000"/>
            <a:ext cx="6286160" cy="1923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B23725-D0E7-251C-569C-4964252DC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2890"/>
            <a:ext cx="7772400" cy="3855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56153D-6E39-4437-4F4B-174D85629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216" y="3002888"/>
            <a:ext cx="4361783" cy="3855111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4257FC43-55A7-7BAC-D6AE-6162F29E0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032" y="750800"/>
            <a:ext cx="4085967" cy="21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7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3924D98-BD05-AC8B-9D51-8D0CD280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890"/>
            <a:ext cx="5054600" cy="3835400"/>
          </a:xfrm>
          <a:prstGeom prst="rect">
            <a:avLst/>
          </a:prstGeom>
        </p:spPr>
      </p:pic>
      <p:pic>
        <p:nvPicPr>
          <p:cNvPr id="8" name="Picture 7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FF9426D0-7841-C8A4-4BC4-AE860EAD5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903" y="942890"/>
            <a:ext cx="6593624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FEFE-8B41-9F09-88E8-FC680D54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91600" cy="1332000"/>
          </a:xfrm>
        </p:spPr>
        <p:txBody>
          <a:bodyPr/>
          <a:lstStyle/>
          <a:p>
            <a:r>
              <a:rPr lang="en-US" dirty="0"/>
              <a:t>LSTM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A88B6A-C534-1267-2594-AF7039E6C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" y="760283"/>
            <a:ext cx="3999471" cy="2057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8960B1-8C45-96C8-81EA-DFB63CD9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2890"/>
            <a:ext cx="7772400" cy="3855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5265A-5DCE-E3EA-91BF-967ABF958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218" y="3002890"/>
            <a:ext cx="4361782" cy="3855110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9F3277C0-CD49-4BE8-C9E5-964970997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677" y="0"/>
            <a:ext cx="6009323" cy="295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0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42E9-B3AB-3F7D-DE29-17B2FE3B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GRU 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BF6C928-93E8-E851-7F6B-03FFB6B20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075"/>
            <a:ext cx="6096000" cy="160773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18200D2-834F-D0B1-91B4-3262656A8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502" y="1857931"/>
            <a:ext cx="3312336" cy="1594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D046EF-27AA-154F-1450-083D65DC2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02889"/>
            <a:ext cx="7772400" cy="3855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A88A2D-3691-F048-FD67-2228BA293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316" y="3429000"/>
            <a:ext cx="3874683" cy="3424594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DEF16968-01E3-A6CD-72F2-B108E7668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3805" y="-10444"/>
            <a:ext cx="3678194" cy="185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59C8-A0C4-B8E3-73E0-E0926A96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91600" cy="1332000"/>
          </a:xfrm>
        </p:spPr>
        <p:txBody>
          <a:bodyPr/>
          <a:lstStyle/>
          <a:p>
            <a:r>
              <a:rPr lang="en-US" dirty="0"/>
              <a:t>ResNet50 wavelength transfer learning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B79F2-77D3-DBC4-0DB4-E474D00C4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000"/>
            <a:ext cx="8274662" cy="83043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8AE9EA7-44DB-76D0-08CF-DA1E331E8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07" y="2262361"/>
            <a:ext cx="4424234" cy="137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D53E83-6346-DB43-39E3-32D4C3972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13810"/>
            <a:ext cx="7772400" cy="3044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3FA6E-F51E-C82B-9202-1F4DC3528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784" y="2977978"/>
            <a:ext cx="4411215" cy="3880022"/>
          </a:xfrm>
          <a:prstGeom prst="rect">
            <a:avLst/>
          </a:prstGeom>
        </p:spPr>
      </p:pic>
      <p:pic>
        <p:nvPicPr>
          <p:cNvPr id="11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F326423-C049-E981-398F-C72A01739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7407" y="1655805"/>
            <a:ext cx="3328147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2535C6F-F353-0321-9D4C-AABEF9BB9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418135" cy="6858000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8DF0F4B-F3AE-242D-B4C7-925DA509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865" y="-1"/>
            <a:ext cx="4418135" cy="6858001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3F6AE82-10AE-9CA2-8DFB-60B1B01E1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00" y="787400"/>
            <a:ext cx="34036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9697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3E2"/>
      </a:lt2>
      <a:accent1>
        <a:srgbClr val="31AED1"/>
      </a:accent1>
      <a:accent2>
        <a:srgbClr val="42B29C"/>
      </a:accent2>
      <a:accent3>
        <a:srgbClr val="3FB76E"/>
      </a:accent3>
      <a:accent4>
        <a:srgbClr val="3FB93B"/>
      </a:accent4>
      <a:accent5>
        <a:srgbClr val="79B14D"/>
      </a:accent5>
      <a:accent6>
        <a:srgbClr val="9AA83E"/>
      </a:accent6>
      <a:hlink>
        <a:srgbClr val="AC7465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Macintosh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Avenir Next LT Pro</vt:lpstr>
      <vt:lpstr>3DFloatVTI</vt:lpstr>
      <vt:lpstr>Model report</vt:lpstr>
      <vt:lpstr>CNN for time series</vt:lpstr>
      <vt:lpstr>Resnet1D Transfer learning time series</vt:lpstr>
      <vt:lpstr>PowerPoint Presentation</vt:lpstr>
      <vt:lpstr>LSTM </vt:lpstr>
      <vt:lpstr>GRU </vt:lpstr>
      <vt:lpstr>ResNet50 wavelength transfer learning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Htet Aung (Student)</dc:creator>
  <cp:lastModifiedBy>Htet Aung (Student)</cp:lastModifiedBy>
  <cp:revision>1</cp:revision>
  <dcterms:created xsi:type="dcterms:W3CDTF">2024-08-23T15:18:06Z</dcterms:created>
  <dcterms:modified xsi:type="dcterms:W3CDTF">2024-08-23T15:31:41Z</dcterms:modified>
</cp:coreProperties>
</file>