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3A3A-C6BE-FB26-389B-3CA606F9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C99C6-9E70-2790-53B8-D7713283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64CF-DA60-BCCC-705C-34C763DA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61DC-9F3C-4B4D-450E-80416EC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B8CB-1D00-92B2-4888-15FA5F5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2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C5F8-CE28-1108-6BDE-8BA1FB40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E71FA-2AC4-45EE-9D8D-9FFAFDF83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429A6-57D4-F227-4D2B-1DADA749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EFA0-034E-AE17-98E7-0E0F0E7E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4499-DF2A-511B-1D93-291CE90B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970CD-11FD-CE67-6077-AC18DD3AA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B65A-6307-5F28-D976-780FADE4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1EE5-A0AD-6766-8070-28C6CB4C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7A28-EBD0-032E-A20A-26D58C87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15C6-064F-675E-EF7D-7D40EC98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B904-E88A-48C4-EDB4-3653819B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C07A-5F96-8D72-2ED5-B33A97CF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9E04-416D-6830-E53C-88D33DEA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CF62-CCF8-AE32-BF02-DE32DFC2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A076-2E5D-002C-4CEF-44B18B5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4A5A-C73B-997B-2A5B-45B2A545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1FF6-5BAE-A575-36E3-52946067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7123-8B65-B790-12B3-D56AAFF8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23F3-B88E-9660-B46C-8A718B5F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013E-0C43-7E37-8228-DD36EB35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D61D-6404-656C-38C7-88D926F5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0001-EAB6-F722-04EB-04AA868AA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7FDC-2D2D-FF87-4D58-DFC624FD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AAEA-95EA-C497-FFCA-B6BA9706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04D70-B134-15D7-008B-AF3C5C02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40A5-FF6E-4622-E39F-92B2EF57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3266-9EF7-313C-A1CF-D75D02F0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5EC6-8EF9-2983-1A76-5775D120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5332-2A97-C137-8F5A-1B9FE131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2698A-3B0B-B3EA-38A7-57D5B41E6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FD0DE-3C46-2FF0-873A-01DD11795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348AE-60C0-B040-9C4E-803DFF9A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2654-3349-C742-5BAD-DF6FD69E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F5767-7182-E7A5-B13F-EE7CBC4C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38C-8406-535A-5038-186ACF0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08229-93B5-2683-D3E4-657E4E6F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3C59C-0667-6332-2260-FFBBE177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FECC0-FC42-21E1-5D76-99AC68E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25185-507E-B76A-CD02-E1447EEE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E80E-78BF-4399-A1A8-F6054446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65C4C-FB0D-F806-2623-E4860B3F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6650-1794-7EE6-FDB5-6003C7A3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3CB6-463E-31A4-C124-D4BDFC48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4BEFD-1482-0679-B0CC-4B884B7A9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ED909-90F7-A1C6-7F87-6898FF3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B3DAA-C297-C2AA-E2B5-D37DA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C862-C3D1-A243-1F45-EC8166F9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0AAA-0A21-11E9-13EF-F9A9DB10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DEC29-71C0-5E38-A97E-F1DC5D77E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17CFE-0586-3CE5-E90E-FF4106BF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63443-D462-5B44-DE01-CFB04963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9777-208E-133C-DEBC-F513CE2D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DF75-3AFD-D334-844A-1932E4C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4FB3A-5BA0-4D33-FD1D-56E3AE85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9DF9-4C9A-66A6-FAC1-581196AF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06D4-C57E-CE0D-E579-5BBC89CCA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FF9C0-FB5F-354C-998A-A4AB7869A29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3A59-417C-B80A-A6E2-B823EAE10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BC1E-B424-4260-709A-9325EE89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7D486-A8F5-C940-9C1A-2AFC953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444580-A23C-9AE9-AB95-E15C22CF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9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3E98568-F16D-0F00-877B-ADC55908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2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274C5FF-3E1C-379A-E6B3-A4528CE4C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0"/>
            <a:ext cx="10331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4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1F73993-610F-EC03-9002-31A5B74B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1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358448A-930D-3C53-CAB8-C022632F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7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BD7B6A0-3417-88DD-070C-2E492B9A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4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1C1BFBC-F10B-AA7B-52C7-A765887B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444500"/>
            <a:ext cx="1079500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F27CDCA-40B5-E923-B493-4173319B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444500"/>
            <a:ext cx="1079500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Htet Aung (Student)</dc:creator>
  <cp:lastModifiedBy>Htet Aung (Student)</cp:lastModifiedBy>
  <cp:revision>1</cp:revision>
  <dcterms:created xsi:type="dcterms:W3CDTF">2024-06-27T07:12:42Z</dcterms:created>
  <dcterms:modified xsi:type="dcterms:W3CDTF">2024-06-27T07:15:14Z</dcterms:modified>
</cp:coreProperties>
</file>