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2801-8324-49CD-8A0D-F2F1E97888B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E122366-5391-30CC-CE71-D2C750CE1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52E11BD-279E-4544-08A9-0FC6E945C875}"/>
              </a:ext>
            </a:extLst>
          </p:cNvPr>
          <p:cNvSpPr>
            <a:spLocks noGrp="1"/>
          </p:cNvSpPr>
          <p:nvPr>
            <p:ph type="dt" sz="half" idx="10"/>
          </p:nvPr>
        </p:nvSpPr>
        <p:spPr/>
        <p:txBody>
          <a:bodyPr/>
          <a:lstStyle/>
          <a:p>
            <a:fld id="{7CD6A962-04D3-6A4F-83D1-7F8555708BB2}" type="datetimeFigureOut">
              <a:rPr lang="en-US" smtClean="0"/>
              <a:t>6/28/24</a:t>
            </a:fld>
            <a:endParaRPr lang="en-US"/>
          </a:p>
        </p:txBody>
      </p:sp>
      <p:sp>
        <p:nvSpPr>
          <p:cNvPr id="5" name="Footer Placeholder 4">
            <a:extLst>
              <a:ext uri="{FF2B5EF4-FFF2-40B4-BE49-F238E27FC236}">
                <a16:creationId xmlns:a16="http://schemas.microsoft.com/office/drawing/2014/main" id="{ECD354D6-F4ED-A0B2-7A80-8A34AE53F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B5FAB-9AEA-F1AE-8EA4-7BADCC2B49FB}"/>
              </a:ext>
            </a:extLst>
          </p:cNvPr>
          <p:cNvSpPr>
            <a:spLocks noGrp="1"/>
          </p:cNvSpPr>
          <p:nvPr>
            <p:ph type="sldNum" sz="quarter" idx="12"/>
          </p:nvPr>
        </p:nvSpPr>
        <p:spPr/>
        <p:txBody>
          <a:bodyPr/>
          <a:lstStyle/>
          <a:p>
            <a:fld id="{B82EA6CD-A255-644D-832D-535EE3374552}" type="slidenum">
              <a:rPr lang="en-US" smtClean="0"/>
              <a:t>‹#›</a:t>
            </a:fld>
            <a:endParaRPr lang="en-US"/>
          </a:p>
        </p:txBody>
      </p:sp>
    </p:spTree>
    <p:extLst>
      <p:ext uri="{BB962C8B-B14F-4D97-AF65-F5344CB8AC3E}">
        <p14:creationId xmlns:p14="http://schemas.microsoft.com/office/powerpoint/2010/main" val="298096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7B2A-DAFC-396B-D905-156902B4F15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BD42483-43F6-3F54-11AD-DFAF41A3C62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A8DCA8-061C-9B39-2E77-77F69C7DA3DB}"/>
              </a:ext>
            </a:extLst>
          </p:cNvPr>
          <p:cNvSpPr>
            <a:spLocks noGrp="1"/>
          </p:cNvSpPr>
          <p:nvPr>
            <p:ph type="dt" sz="half" idx="10"/>
          </p:nvPr>
        </p:nvSpPr>
        <p:spPr/>
        <p:txBody>
          <a:bodyPr/>
          <a:lstStyle/>
          <a:p>
            <a:fld id="{7CD6A962-04D3-6A4F-83D1-7F8555708BB2}" type="datetimeFigureOut">
              <a:rPr lang="en-US" smtClean="0"/>
              <a:t>6/28/24</a:t>
            </a:fld>
            <a:endParaRPr lang="en-US"/>
          </a:p>
        </p:txBody>
      </p:sp>
      <p:sp>
        <p:nvSpPr>
          <p:cNvPr id="5" name="Footer Placeholder 4">
            <a:extLst>
              <a:ext uri="{FF2B5EF4-FFF2-40B4-BE49-F238E27FC236}">
                <a16:creationId xmlns:a16="http://schemas.microsoft.com/office/drawing/2014/main" id="{9E7F18FD-C7FD-AC1B-04D7-D21D65249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EB0B4-645E-F391-4F9A-4049FA7A10AA}"/>
              </a:ext>
            </a:extLst>
          </p:cNvPr>
          <p:cNvSpPr>
            <a:spLocks noGrp="1"/>
          </p:cNvSpPr>
          <p:nvPr>
            <p:ph type="sldNum" sz="quarter" idx="12"/>
          </p:nvPr>
        </p:nvSpPr>
        <p:spPr/>
        <p:txBody>
          <a:bodyPr/>
          <a:lstStyle/>
          <a:p>
            <a:fld id="{B82EA6CD-A255-644D-832D-535EE3374552}" type="slidenum">
              <a:rPr lang="en-US" smtClean="0"/>
              <a:t>‹#›</a:t>
            </a:fld>
            <a:endParaRPr lang="en-US"/>
          </a:p>
        </p:txBody>
      </p:sp>
    </p:spTree>
    <p:extLst>
      <p:ext uri="{BB962C8B-B14F-4D97-AF65-F5344CB8AC3E}">
        <p14:creationId xmlns:p14="http://schemas.microsoft.com/office/powerpoint/2010/main" val="409465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826199-F704-9CF7-A0EF-E0A6562622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95E738-1371-170F-2AE8-3BE2BA7F3E1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47DC8F3-51BA-6D9C-020F-730AF8453124}"/>
              </a:ext>
            </a:extLst>
          </p:cNvPr>
          <p:cNvSpPr>
            <a:spLocks noGrp="1"/>
          </p:cNvSpPr>
          <p:nvPr>
            <p:ph type="dt" sz="half" idx="10"/>
          </p:nvPr>
        </p:nvSpPr>
        <p:spPr/>
        <p:txBody>
          <a:bodyPr/>
          <a:lstStyle/>
          <a:p>
            <a:fld id="{7CD6A962-04D3-6A4F-83D1-7F8555708BB2}" type="datetimeFigureOut">
              <a:rPr lang="en-US" smtClean="0"/>
              <a:t>6/28/24</a:t>
            </a:fld>
            <a:endParaRPr lang="en-US"/>
          </a:p>
        </p:txBody>
      </p:sp>
      <p:sp>
        <p:nvSpPr>
          <p:cNvPr id="5" name="Footer Placeholder 4">
            <a:extLst>
              <a:ext uri="{FF2B5EF4-FFF2-40B4-BE49-F238E27FC236}">
                <a16:creationId xmlns:a16="http://schemas.microsoft.com/office/drawing/2014/main" id="{4959E211-B3B3-B1C4-5068-72007D222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1627F-4053-4DE7-B2B6-AB740CEC1318}"/>
              </a:ext>
            </a:extLst>
          </p:cNvPr>
          <p:cNvSpPr>
            <a:spLocks noGrp="1"/>
          </p:cNvSpPr>
          <p:nvPr>
            <p:ph type="sldNum" sz="quarter" idx="12"/>
          </p:nvPr>
        </p:nvSpPr>
        <p:spPr/>
        <p:txBody>
          <a:bodyPr/>
          <a:lstStyle/>
          <a:p>
            <a:fld id="{B82EA6CD-A255-644D-832D-535EE3374552}" type="slidenum">
              <a:rPr lang="en-US" smtClean="0"/>
              <a:t>‹#›</a:t>
            </a:fld>
            <a:endParaRPr lang="en-US"/>
          </a:p>
        </p:txBody>
      </p:sp>
    </p:spTree>
    <p:extLst>
      <p:ext uri="{BB962C8B-B14F-4D97-AF65-F5344CB8AC3E}">
        <p14:creationId xmlns:p14="http://schemas.microsoft.com/office/powerpoint/2010/main" val="456750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144E-02D4-1EB2-73BE-6312805E599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BD45A21-AA2F-0BAB-D53C-845D632C6C3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94E78A-B890-632B-5177-C7D5E83860C8}"/>
              </a:ext>
            </a:extLst>
          </p:cNvPr>
          <p:cNvSpPr>
            <a:spLocks noGrp="1"/>
          </p:cNvSpPr>
          <p:nvPr>
            <p:ph type="dt" sz="half" idx="10"/>
          </p:nvPr>
        </p:nvSpPr>
        <p:spPr/>
        <p:txBody>
          <a:bodyPr/>
          <a:lstStyle/>
          <a:p>
            <a:fld id="{7CD6A962-04D3-6A4F-83D1-7F8555708BB2}" type="datetimeFigureOut">
              <a:rPr lang="en-US" smtClean="0"/>
              <a:t>6/28/24</a:t>
            </a:fld>
            <a:endParaRPr lang="en-US"/>
          </a:p>
        </p:txBody>
      </p:sp>
      <p:sp>
        <p:nvSpPr>
          <p:cNvPr id="5" name="Footer Placeholder 4">
            <a:extLst>
              <a:ext uri="{FF2B5EF4-FFF2-40B4-BE49-F238E27FC236}">
                <a16:creationId xmlns:a16="http://schemas.microsoft.com/office/drawing/2014/main" id="{D76CAAF5-F44C-4E9E-875E-129CE3F83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A4974-62EB-B68D-7207-E1E487A88005}"/>
              </a:ext>
            </a:extLst>
          </p:cNvPr>
          <p:cNvSpPr>
            <a:spLocks noGrp="1"/>
          </p:cNvSpPr>
          <p:nvPr>
            <p:ph type="sldNum" sz="quarter" idx="12"/>
          </p:nvPr>
        </p:nvSpPr>
        <p:spPr/>
        <p:txBody>
          <a:bodyPr/>
          <a:lstStyle/>
          <a:p>
            <a:fld id="{B82EA6CD-A255-644D-832D-535EE3374552}" type="slidenum">
              <a:rPr lang="en-US" smtClean="0"/>
              <a:t>‹#›</a:t>
            </a:fld>
            <a:endParaRPr lang="en-US"/>
          </a:p>
        </p:txBody>
      </p:sp>
    </p:spTree>
    <p:extLst>
      <p:ext uri="{BB962C8B-B14F-4D97-AF65-F5344CB8AC3E}">
        <p14:creationId xmlns:p14="http://schemas.microsoft.com/office/powerpoint/2010/main" val="326987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94B0-6317-4B62-06B5-C6DEAFE6A5E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AF7DD3E-6D5D-7E77-9945-1A23D049BC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E745C77-4ECE-DC9B-BDC1-DBD51BEA1F94}"/>
              </a:ext>
            </a:extLst>
          </p:cNvPr>
          <p:cNvSpPr>
            <a:spLocks noGrp="1"/>
          </p:cNvSpPr>
          <p:nvPr>
            <p:ph type="dt" sz="half" idx="10"/>
          </p:nvPr>
        </p:nvSpPr>
        <p:spPr/>
        <p:txBody>
          <a:bodyPr/>
          <a:lstStyle/>
          <a:p>
            <a:fld id="{7CD6A962-04D3-6A4F-83D1-7F8555708BB2}" type="datetimeFigureOut">
              <a:rPr lang="en-US" smtClean="0"/>
              <a:t>6/28/24</a:t>
            </a:fld>
            <a:endParaRPr lang="en-US"/>
          </a:p>
        </p:txBody>
      </p:sp>
      <p:sp>
        <p:nvSpPr>
          <p:cNvPr id="5" name="Footer Placeholder 4">
            <a:extLst>
              <a:ext uri="{FF2B5EF4-FFF2-40B4-BE49-F238E27FC236}">
                <a16:creationId xmlns:a16="http://schemas.microsoft.com/office/drawing/2014/main" id="{BF30CDDE-872D-041A-E490-AD93A52CB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2DD50-0CB8-AB3B-6801-476A4E5E4895}"/>
              </a:ext>
            </a:extLst>
          </p:cNvPr>
          <p:cNvSpPr>
            <a:spLocks noGrp="1"/>
          </p:cNvSpPr>
          <p:nvPr>
            <p:ph type="sldNum" sz="quarter" idx="12"/>
          </p:nvPr>
        </p:nvSpPr>
        <p:spPr/>
        <p:txBody>
          <a:bodyPr/>
          <a:lstStyle/>
          <a:p>
            <a:fld id="{B82EA6CD-A255-644D-832D-535EE3374552}" type="slidenum">
              <a:rPr lang="en-US" smtClean="0"/>
              <a:t>‹#›</a:t>
            </a:fld>
            <a:endParaRPr lang="en-US"/>
          </a:p>
        </p:txBody>
      </p:sp>
    </p:spTree>
    <p:extLst>
      <p:ext uri="{BB962C8B-B14F-4D97-AF65-F5344CB8AC3E}">
        <p14:creationId xmlns:p14="http://schemas.microsoft.com/office/powerpoint/2010/main" val="279901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CB2A-D47E-5A3D-1457-3C0F64BC4D7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64590E7-6777-8389-3813-4BA350D3DD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4AE8391-614C-4781-4B1B-FC27ABECE47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DCFAF29-46EB-9FE1-1C83-5AA9B39A66F4}"/>
              </a:ext>
            </a:extLst>
          </p:cNvPr>
          <p:cNvSpPr>
            <a:spLocks noGrp="1"/>
          </p:cNvSpPr>
          <p:nvPr>
            <p:ph type="dt" sz="half" idx="10"/>
          </p:nvPr>
        </p:nvSpPr>
        <p:spPr/>
        <p:txBody>
          <a:bodyPr/>
          <a:lstStyle/>
          <a:p>
            <a:fld id="{7CD6A962-04D3-6A4F-83D1-7F8555708BB2}" type="datetimeFigureOut">
              <a:rPr lang="en-US" smtClean="0"/>
              <a:t>6/28/24</a:t>
            </a:fld>
            <a:endParaRPr lang="en-US"/>
          </a:p>
        </p:txBody>
      </p:sp>
      <p:sp>
        <p:nvSpPr>
          <p:cNvPr id="6" name="Footer Placeholder 5">
            <a:extLst>
              <a:ext uri="{FF2B5EF4-FFF2-40B4-BE49-F238E27FC236}">
                <a16:creationId xmlns:a16="http://schemas.microsoft.com/office/drawing/2014/main" id="{3FE5581A-E29B-F576-5E3A-462902754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057ED-E7BB-F893-6818-A87E06F85247}"/>
              </a:ext>
            </a:extLst>
          </p:cNvPr>
          <p:cNvSpPr>
            <a:spLocks noGrp="1"/>
          </p:cNvSpPr>
          <p:nvPr>
            <p:ph type="sldNum" sz="quarter" idx="12"/>
          </p:nvPr>
        </p:nvSpPr>
        <p:spPr/>
        <p:txBody>
          <a:bodyPr/>
          <a:lstStyle/>
          <a:p>
            <a:fld id="{B82EA6CD-A255-644D-832D-535EE3374552}" type="slidenum">
              <a:rPr lang="en-US" smtClean="0"/>
              <a:t>‹#›</a:t>
            </a:fld>
            <a:endParaRPr lang="en-US"/>
          </a:p>
        </p:txBody>
      </p:sp>
    </p:spTree>
    <p:extLst>
      <p:ext uri="{BB962C8B-B14F-4D97-AF65-F5344CB8AC3E}">
        <p14:creationId xmlns:p14="http://schemas.microsoft.com/office/powerpoint/2010/main" val="236942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0C38-C9BD-21FC-CF3D-5C3A3187FF1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72D7E5C-FAA6-2FD0-BE83-E798048834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5EA71D6-4686-42FC-3EBD-D61505FC87A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D5F94D3-77D3-AB3F-189B-691E51975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A6C045C-7617-3D9A-6918-42E3B243AC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6A1FC96-147D-B1A2-F001-E0E93375C98F}"/>
              </a:ext>
            </a:extLst>
          </p:cNvPr>
          <p:cNvSpPr>
            <a:spLocks noGrp="1"/>
          </p:cNvSpPr>
          <p:nvPr>
            <p:ph type="dt" sz="half" idx="10"/>
          </p:nvPr>
        </p:nvSpPr>
        <p:spPr/>
        <p:txBody>
          <a:bodyPr/>
          <a:lstStyle/>
          <a:p>
            <a:fld id="{7CD6A962-04D3-6A4F-83D1-7F8555708BB2}" type="datetimeFigureOut">
              <a:rPr lang="en-US" smtClean="0"/>
              <a:t>6/28/24</a:t>
            </a:fld>
            <a:endParaRPr lang="en-US"/>
          </a:p>
        </p:txBody>
      </p:sp>
      <p:sp>
        <p:nvSpPr>
          <p:cNvPr id="8" name="Footer Placeholder 7">
            <a:extLst>
              <a:ext uri="{FF2B5EF4-FFF2-40B4-BE49-F238E27FC236}">
                <a16:creationId xmlns:a16="http://schemas.microsoft.com/office/drawing/2014/main" id="{CE02B1B8-7869-70F2-B017-754D79837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0311F-96E0-5A08-A7AF-46FFC69E6EC9}"/>
              </a:ext>
            </a:extLst>
          </p:cNvPr>
          <p:cNvSpPr>
            <a:spLocks noGrp="1"/>
          </p:cNvSpPr>
          <p:nvPr>
            <p:ph type="sldNum" sz="quarter" idx="12"/>
          </p:nvPr>
        </p:nvSpPr>
        <p:spPr/>
        <p:txBody>
          <a:bodyPr/>
          <a:lstStyle/>
          <a:p>
            <a:fld id="{B82EA6CD-A255-644D-832D-535EE3374552}" type="slidenum">
              <a:rPr lang="en-US" smtClean="0"/>
              <a:t>‹#›</a:t>
            </a:fld>
            <a:endParaRPr lang="en-US"/>
          </a:p>
        </p:txBody>
      </p:sp>
    </p:spTree>
    <p:extLst>
      <p:ext uri="{BB962C8B-B14F-4D97-AF65-F5344CB8AC3E}">
        <p14:creationId xmlns:p14="http://schemas.microsoft.com/office/powerpoint/2010/main" val="352264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7585-AB5D-3D38-A1F9-7A02DD3AE3E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0D1D290-01DE-E281-74FD-C8B4F911433A}"/>
              </a:ext>
            </a:extLst>
          </p:cNvPr>
          <p:cNvSpPr>
            <a:spLocks noGrp="1"/>
          </p:cNvSpPr>
          <p:nvPr>
            <p:ph type="dt" sz="half" idx="10"/>
          </p:nvPr>
        </p:nvSpPr>
        <p:spPr/>
        <p:txBody>
          <a:bodyPr/>
          <a:lstStyle/>
          <a:p>
            <a:fld id="{7CD6A962-04D3-6A4F-83D1-7F8555708BB2}" type="datetimeFigureOut">
              <a:rPr lang="en-US" smtClean="0"/>
              <a:t>6/28/24</a:t>
            </a:fld>
            <a:endParaRPr lang="en-US"/>
          </a:p>
        </p:txBody>
      </p:sp>
      <p:sp>
        <p:nvSpPr>
          <p:cNvPr id="4" name="Footer Placeholder 3">
            <a:extLst>
              <a:ext uri="{FF2B5EF4-FFF2-40B4-BE49-F238E27FC236}">
                <a16:creationId xmlns:a16="http://schemas.microsoft.com/office/drawing/2014/main" id="{443D42AB-2755-4B80-442E-B10820E2F4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51D60C-C222-5DFF-70C1-6C5834045D55}"/>
              </a:ext>
            </a:extLst>
          </p:cNvPr>
          <p:cNvSpPr>
            <a:spLocks noGrp="1"/>
          </p:cNvSpPr>
          <p:nvPr>
            <p:ph type="sldNum" sz="quarter" idx="12"/>
          </p:nvPr>
        </p:nvSpPr>
        <p:spPr/>
        <p:txBody>
          <a:bodyPr/>
          <a:lstStyle/>
          <a:p>
            <a:fld id="{B82EA6CD-A255-644D-832D-535EE3374552}" type="slidenum">
              <a:rPr lang="en-US" smtClean="0"/>
              <a:t>‹#›</a:t>
            </a:fld>
            <a:endParaRPr lang="en-US"/>
          </a:p>
        </p:txBody>
      </p:sp>
    </p:spTree>
    <p:extLst>
      <p:ext uri="{BB962C8B-B14F-4D97-AF65-F5344CB8AC3E}">
        <p14:creationId xmlns:p14="http://schemas.microsoft.com/office/powerpoint/2010/main" val="89378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B2CFD0-2204-48FA-611D-13841B0D78A5}"/>
              </a:ext>
            </a:extLst>
          </p:cNvPr>
          <p:cNvSpPr>
            <a:spLocks noGrp="1"/>
          </p:cNvSpPr>
          <p:nvPr>
            <p:ph type="dt" sz="half" idx="10"/>
          </p:nvPr>
        </p:nvSpPr>
        <p:spPr/>
        <p:txBody>
          <a:bodyPr/>
          <a:lstStyle/>
          <a:p>
            <a:fld id="{7CD6A962-04D3-6A4F-83D1-7F8555708BB2}" type="datetimeFigureOut">
              <a:rPr lang="en-US" smtClean="0"/>
              <a:t>6/28/24</a:t>
            </a:fld>
            <a:endParaRPr lang="en-US"/>
          </a:p>
        </p:txBody>
      </p:sp>
      <p:sp>
        <p:nvSpPr>
          <p:cNvPr id="3" name="Footer Placeholder 2">
            <a:extLst>
              <a:ext uri="{FF2B5EF4-FFF2-40B4-BE49-F238E27FC236}">
                <a16:creationId xmlns:a16="http://schemas.microsoft.com/office/drawing/2014/main" id="{96278B23-F4FA-0E79-CAF6-C93FC75A58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A692B5-CBB9-A62C-8253-A3260AA9426D}"/>
              </a:ext>
            </a:extLst>
          </p:cNvPr>
          <p:cNvSpPr>
            <a:spLocks noGrp="1"/>
          </p:cNvSpPr>
          <p:nvPr>
            <p:ph type="sldNum" sz="quarter" idx="12"/>
          </p:nvPr>
        </p:nvSpPr>
        <p:spPr/>
        <p:txBody>
          <a:bodyPr/>
          <a:lstStyle/>
          <a:p>
            <a:fld id="{B82EA6CD-A255-644D-832D-535EE3374552}" type="slidenum">
              <a:rPr lang="en-US" smtClean="0"/>
              <a:t>‹#›</a:t>
            </a:fld>
            <a:endParaRPr lang="en-US"/>
          </a:p>
        </p:txBody>
      </p:sp>
    </p:spTree>
    <p:extLst>
      <p:ext uri="{BB962C8B-B14F-4D97-AF65-F5344CB8AC3E}">
        <p14:creationId xmlns:p14="http://schemas.microsoft.com/office/powerpoint/2010/main" val="220826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19CE-E122-0DB8-1061-2D2C226CD03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C9E5E57-0699-B761-54AD-922FD73386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2140180-CCC8-0A05-A0D4-BA257932C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7FB417-48D7-3BA6-9DE6-77AF3FA7BE1B}"/>
              </a:ext>
            </a:extLst>
          </p:cNvPr>
          <p:cNvSpPr>
            <a:spLocks noGrp="1"/>
          </p:cNvSpPr>
          <p:nvPr>
            <p:ph type="dt" sz="half" idx="10"/>
          </p:nvPr>
        </p:nvSpPr>
        <p:spPr/>
        <p:txBody>
          <a:bodyPr/>
          <a:lstStyle/>
          <a:p>
            <a:fld id="{7CD6A962-04D3-6A4F-83D1-7F8555708BB2}" type="datetimeFigureOut">
              <a:rPr lang="en-US" smtClean="0"/>
              <a:t>6/28/24</a:t>
            </a:fld>
            <a:endParaRPr lang="en-US"/>
          </a:p>
        </p:txBody>
      </p:sp>
      <p:sp>
        <p:nvSpPr>
          <p:cNvPr id="6" name="Footer Placeholder 5">
            <a:extLst>
              <a:ext uri="{FF2B5EF4-FFF2-40B4-BE49-F238E27FC236}">
                <a16:creationId xmlns:a16="http://schemas.microsoft.com/office/drawing/2014/main" id="{291FA45F-13F3-6CE2-B154-58A3D7B20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07136-4AF9-7C87-0B3F-57078CF0B96E}"/>
              </a:ext>
            </a:extLst>
          </p:cNvPr>
          <p:cNvSpPr>
            <a:spLocks noGrp="1"/>
          </p:cNvSpPr>
          <p:nvPr>
            <p:ph type="sldNum" sz="quarter" idx="12"/>
          </p:nvPr>
        </p:nvSpPr>
        <p:spPr/>
        <p:txBody>
          <a:bodyPr/>
          <a:lstStyle/>
          <a:p>
            <a:fld id="{B82EA6CD-A255-644D-832D-535EE3374552}" type="slidenum">
              <a:rPr lang="en-US" smtClean="0"/>
              <a:t>‹#›</a:t>
            </a:fld>
            <a:endParaRPr lang="en-US"/>
          </a:p>
        </p:txBody>
      </p:sp>
    </p:spTree>
    <p:extLst>
      <p:ext uri="{BB962C8B-B14F-4D97-AF65-F5344CB8AC3E}">
        <p14:creationId xmlns:p14="http://schemas.microsoft.com/office/powerpoint/2010/main" val="232831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65DE-4B42-0B72-0A89-02AE5E47B30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A84B48-292C-23DC-9B4D-00E394C3E6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3AAD-565F-1E36-0DED-3B2E12C8A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9FD5F0-07B7-ED9D-90B7-09D51D8E250F}"/>
              </a:ext>
            </a:extLst>
          </p:cNvPr>
          <p:cNvSpPr>
            <a:spLocks noGrp="1"/>
          </p:cNvSpPr>
          <p:nvPr>
            <p:ph type="dt" sz="half" idx="10"/>
          </p:nvPr>
        </p:nvSpPr>
        <p:spPr/>
        <p:txBody>
          <a:bodyPr/>
          <a:lstStyle/>
          <a:p>
            <a:fld id="{7CD6A962-04D3-6A4F-83D1-7F8555708BB2}" type="datetimeFigureOut">
              <a:rPr lang="en-US" smtClean="0"/>
              <a:t>6/28/24</a:t>
            </a:fld>
            <a:endParaRPr lang="en-US"/>
          </a:p>
        </p:txBody>
      </p:sp>
      <p:sp>
        <p:nvSpPr>
          <p:cNvPr id="6" name="Footer Placeholder 5">
            <a:extLst>
              <a:ext uri="{FF2B5EF4-FFF2-40B4-BE49-F238E27FC236}">
                <a16:creationId xmlns:a16="http://schemas.microsoft.com/office/drawing/2014/main" id="{746C5454-08DD-4085-AF6E-0699EA27C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A2199-6C88-4999-6E7C-90DEB2CC8213}"/>
              </a:ext>
            </a:extLst>
          </p:cNvPr>
          <p:cNvSpPr>
            <a:spLocks noGrp="1"/>
          </p:cNvSpPr>
          <p:nvPr>
            <p:ph type="sldNum" sz="quarter" idx="12"/>
          </p:nvPr>
        </p:nvSpPr>
        <p:spPr/>
        <p:txBody>
          <a:bodyPr/>
          <a:lstStyle/>
          <a:p>
            <a:fld id="{B82EA6CD-A255-644D-832D-535EE3374552}" type="slidenum">
              <a:rPr lang="en-US" smtClean="0"/>
              <a:t>‹#›</a:t>
            </a:fld>
            <a:endParaRPr lang="en-US"/>
          </a:p>
        </p:txBody>
      </p:sp>
    </p:spTree>
    <p:extLst>
      <p:ext uri="{BB962C8B-B14F-4D97-AF65-F5344CB8AC3E}">
        <p14:creationId xmlns:p14="http://schemas.microsoft.com/office/powerpoint/2010/main" val="1143460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D2E29-E8BD-B2A5-D30E-768E8BA66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931827-EBA2-0249-946B-96598DCEE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30C03A-EEA9-D069-E636-0D946D769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D6A962-04D3-6A4F-83D1-7F8555708BB2}" type="datetimeFigureOut">
              <a:rPr lang="en-US" smtClean="0"/>
              <a:t>6/28/24</a:t>
            </a:fld>
            <a:endParaRPr lang="en-US"/>
          </a:p>
        </p:txBody>
      </p:sp>
      <p:sp>
        <p:nvSpPr>
          <p:cNvPr id="5" name="Footer Placeholder 4">
            <a:extLst>
              <a:ext uri="{FF2B5EF4-FFF2-40B4-BE49-F238E27FC236}">
                <a16:creationId xmlns:a16="http://schemas.microsoft.com/office/drawing/2014/main" id="{B1FEA553-C90C-CE6A-73D3-336CC09FB1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28C2426-FDDD-6480-A5C8-7B2D88DF5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2EA6CD-A255-644D-832D-535EE3374552}" type="slidenum">
              <a:rPr lang="en-US" smtClean="0"/>
              <a:t>‹#›</a:t>
            </a:fld>
            <a:endParaRPr lang="en-US"/>
          </a:p>
        </p:txBody>
      </p:sp>
    </p:spTree>
    <p:extLst>
      <p:ext uri="{BB962C8B-B14F-4D97-AF65-F5344CB8AC3E}">
        <p14:creationId xmlns:p14="http://schemas.microsoft.com/office/powerpoint/2010/main" val="336787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8BC1-BAD1-8DBE-3792-790D838491C8}"/>
              </a:ext>
            </a:extLst>
          </p:cNvPr>
          <p:cNvSpPr>
            <a:spLocks noGrp="1"/>
          </p:cNvSpPr>
          <p:nvPr>
            <p:ph type="ctrTitle"/>
          </p:nvPr>
        </p:nvSpPr>
        <p:spPr/>
        <p:txBody>
          <a:bodyPr/>
          <a:lstStyle/>
          <a:p>
            <a:r>
              <a:rPr lang="en-US" dirty="0"/>
              <a:t>Data report</a:t>
            </a:r>
          </a:p>
        </p:txBody>
      </p:sp>
    </p:spTree>
    <p:extLst>
      <p:ext uri="{BB962C8B-B14F-4D97-AF65-F5344CB8AC3E}">
        <p14:creationId xmlns:p14="http://schemas.microsoft.com/office/powerpoint/2010/main" val="526257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003AC7-E0D7-E352-ABD0-FE11EFF2B5CE}"/>
              </a:ext>
            </a:extLst>
          </p:cNvPr>
          <p:cNvPicPr>
            <a:picLocks noChangeAspect="1"/>
          </p:cNvPicPr>
          <p:nvPr/>
        </p:nvPicPr>
        <p:blipFill>
          <a:blip r:embed="rId2"/>
          <a:stretch>
            <a:fillRect/>
          </a:stretch>
        </p:blipFill>
        <p:spPr>
          <a:xfrm>
            <a:off x="0" y="0"/>
            <a:ext cx="5488631" cy="2063578"/>
          </a:xfrm>
          <a:prstGeom prst="rect">
            <a:avLst/>
          </a:prstGeom>
        </p:spPr>
      </p:pic>
      <p:pic>
        <p:nvPicPr>
          <p:cNvPr id="5" name="Picture 4">
            <a:extLst>
              <a:ext uri="{FF2B5EF4-FFF2-40B4-BE49-F238E27FC236}">
                <a16:creationId xmlns:a16="http://schemas.microsoft.com/office/drawing/2014/main" id="{FFA94758-92BF-065B-AA2A-A121FA08671F}"/>
              </a:ext>
            </a:extLst>
          </p:cNvPr>
          <p:cNvPicPr>
            <a:picLocks noChangeAspect="1"/>
          </p:cNvPicPr>
          <p:nvPr/>
        </p:nvPicPr>
        <p:blipFill>
          <a:blip r:embed="rId3"/>
          <a:stretch>
            <a:fillRect/>
          </a:stretch>
        </p:blipFill>
        <p:spPr>
          <a:xfrm>
            <a:off x="0" y="2397211"/>
            <a:ext cx="5488631" cy="2063578"/>
          </a:xfrm>
          <a:prstGeom prst="rect">
            <a:avLst/>
          </a:prstGeom>
        </p:spPr>
      </p:pic>
      <p:pic>
        <p:nvPicPr>
          <p:cNvPr id="6" name="Picture 5">
            <a:extLst>
              <a:ext uri="{FF2B5EF4-FFF2-40B4-BE49-F238E27FC236}">
                <a16:creationId xmlns:a16="http://schemas.microsoft.com/office/drawing/2014/main" id="{A358C17F-0EE5-1D34-5592-01417FCA8CB4}"/>
              </a:ext>
            </a:extLst>
          </p:cNvPr>
          <p:cNvPicPr>
            <a:picLocks noChangeAspect="1"/>
          </p:cNvPicPr>
          <p:nvPr/>
        </p:nvPicPr>
        <p:blipFill>
          <a:blip r:embed="rId4"/>
          <a:stretch>
            <a:fillRect/>
          </a:stretch>
        </p:blipFill>
        <p:spPr>
          <a:xfrm>
            <a:off x="0" y="4794422"/>
            <a:ext cx="5488631" cy="2063578"/>
          </a:xfrm>
          <a:prstGeom prst="rect">
            <a:avLst/>
          </a:prstGeom>
        </p:spPr>
      </p:pic>
      <p:pic>
        <p:nvPicPr>
          <p:cNvPr id="7" name="Picture 6">
            <a:extLst>
              <a:ext uri="{FF2B5EF4-FFF2-40B4-BE49-F238E27FC236}">
                <a16:creationId xmlns:a16="http://schemas.microsoft.com/office/drawing/2014/main" id="{26D5121A-9DB6-FD27-0233-B14C696A8428}"/>
              </a:ext>
            </a:extLst>
          </p:cNvPr>
          <p:cNvPicPr>
            <a:picLocks noChangeAspect="1"/>
          </p:cNvPicPr>
          <p:nvPr/>
        </p:nvPicPr>
        <p:blipFill>
          <a:blip r:embed="rId5"/>
          <a:stretch>
            <a:fillRect/>
          </a:stretch>
        </p:blipFill>
        <p:spPr>
          <a:xfrm>
            <a:off x="6484786" y="0"/>
            <a:ext cx="5707214" cy="2174789"/>
          </a:xfrm>
          <a:prstGeom prst="rect">
            <a:avLst/>
          </a:prstGeom>
        </p:spPr>
      </p:pic>
      <p:pic>
        <p:nvPicPr>
          <p:cNvPr id="8" name="Picture 7">
            <a:extLst>
              <a:ext uri="{FF2B5EF4-FFF2-40B4-BE49-F238E27FC236}">
                <a16:creationId xmlns:a16="http://schemas.microsoft.com/office/drawing/2014/main" id="{09471CAD-BD9B-2EF1-B980-D63901200CCB}"/>
              </a:ext>
            </a:extLst>
          </p:cNvPr>
          <p:cNvPicPr>
            <a:picLocks noChangeAspect="1"/>
          </p:cNvPicPr>
          <p:nvPr/>
        </p:nvPicPr>
        <p:blipFill>
          <a:blip r:embed="rId6"/>
          <a:stretch>
            <a:fillRect/>
          </a:stretch>
        </p:blipFill>
        <p:spPr>
          <a:xfrm>
            <a:off x="6132070" y="2174790"/>
            <a:ext cx="6059929" cy="2286000"/>
          </a:xfrm>
          <a:prstGeom prst="rect">
            <a:avLst/>
          </a:prstGeom>
        </p:spPr>
      </p:pic>
      <p:pic>
        <p:nvPicPr>
          <p:cNvPr id="9" name="Picture 8">
            <a:extLst>
              <a:ext uri="{FF2B5EF4-FFF2-40B4-BE49-F238E27FC236}">
                <a16:creationId xmlns:a16="http://schemas.microsoft.com/office/drawing/2014/main" id="{2E225544-38AD-7F20-50F6-9767A25DF29D}"/>
              </a:ext>
            </a:extLst>
          </p:cNvPr>
          <p:cNvPicPr>
            <a:picLocks noChangeAspect="1"/>
          </p:cNvPicPr>
          <p:nvPr/>
        </p:nvPicPr>
        <p:blipFill>
          <a:blip r:embed="rId7"/>
          <a:stretch>
            <a:fillRect/>
          </a:stretch>
        </p:blipFill>
        <p:spPr>
          <a:xfrm>
            <a:off x="6252518" y="4617437"/>
            <a:ext cx="5939481" cy="2240563"/>
          </a:xfrm>
          <a:prstGeom prst="rect">
            <a:avLst/>
          </a:prstGeom>
        </p:spPr>
      </p:pic>
    </p:spTree>
    <p:extLst>
      <p:ext uri="{BB962C8B-B14F-4D97-AF65-F5344CB8AC3E}">
        <p14:creationId xmlns:p14="http://schemas.microsoft.com/office/powerpoint/2010/main" val="861414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E9115E-4EF6-CBE9-E59C-41D41BE1157F}"/>
              </a:ext>
            </a:extLst>
          </p:cNvPr>
          <p:cNvPicPr>
            <a:picLocks noChangeAspect="1"/>
          </p:cNvPicPr>
          <p:nvPr/>
        </p:nvPicPr>
        <p:blipFill>
          <a:blip r:embed="rId2"/>
          <a:stretch>
            <a:fillRect/>
          </a:stretch>
        </p:blipFill>
        <p:spPr>
          <a:xfrm>
            <a:off x="0" y="0"/>
            <a:ext cx="5955957" cy="2239280"/>
          </a:xfrm>
          <a:prstGeom prst="rect">
            <a:avLst/>
          </a:prstGeom>
        </p:spPr>
      </p:pic>
      <p:pic>
        <p:nvPicPr>
          <p:cNvPr id="5" name="Picture 4">
            <a:extLst>
              <a:ext uri="{FF2B5EF4-FFF2-40B4-BE49-F238E27FC236}">
                <a16:creationId xmlns:a16="http://schemas.microsoft.com/office/drawing/2014/main" id="{E5DB67F4-A69C-B2AA-D185-67EFD8E592AB}"/>
              </a:ext>
            </a:extLst>
          </p:cNvPr>
          <p:cNvPicPr>
            <a:picLocks noChangeAspect="1"/>
          </p:cNvPicPr>
          <p:nvPr/>
        </p:nvPicPr>
        <p:blipFill>
          <a:blip r:embed="rId3"/>
          <a:stretch>
            <a:fillRect/>
          </a:stretch>
        </p:blipFill>
        <p:spPr>
          <a:xfrm>
            <a:off x="-2" y="2309360"/>
            <a:ext cx="5955957" cy="2239280"/>
          </a:xfrm>
          <a:prstGeom prst="rect">
            <a:avLst/>
          </a:prstGeom>
        </p:spPr>
      </p:pic>
      <p:pic>
        <p:nvPicPr>
          <p:cNvPr id="6" name="Picture 5">
            <a:extLst>
              <a:ext uri="{FF2B5EF4-FFF2-40B4-BE49-F238E27FC236}">
                <a16:creationId xmlns:a16="http://schemas.microsoft.com/office/drawing/2014/main" id="{B7BF3742-4303-88E8-4AFB-7A0B5EE6C8BD}"/>
              </a:ext>
            </a:extLst>
          </p:cNvPr>
          <p:cNvPicPr>
            <a:picLocks noChangeAspect="1"/>
          </p:cNvPicPr>
          <p:nvPr/>
        </p:nvPicPr>
        <p:blipFill>
          <a:blip r:embed="rId4"/>
          <a:stretch>
            <a:fillRect/>
          </a:stretch>
        </p:blipFill>
        <p:spPr>
          <a:xfrm>
            <a:off x="0" y="4618718"/>
            <a:ext cx="5955959" cy="2239281"/>
          </a:xfrm>
          <a:prstGeom prst="rect">
            <a:avLst/>
          </a:prstGeom>
        </p:spPr>
      </p:pic>
      <p:pic>
        <p:nvPicPr>
          <p:cNvPr id="7" name="Picture 6">
            <a:extLst>
              <a:ext uri="{FF2B5EF4-FFF2-40B4-BE49-F238E27FC236}">
                <a16:creationId xmlns:a16="http://schemas.microsoft.com/office/drawing/2014/main" id="{DD9853A9-F4D5-0386-624E-E539F9B48CC3}"/>
              </a:ext>
            </a:extLst>
          </p:cNvPr>
          <p:cNvPicPr>
            <a:picLocks noChangeAspect="1"/>
          </p:cNvPicPr>
          <p:nvPr/>
        </p:nvPicPr>
        <p:blipFill>
          <a:blip r:embed="rId5"/>
          <a:stretch>
            <a:fillRect/>
          </a:stretch>
        </p:blipFill>
        <p:spPr>
          <a:xfrm>
            <a:off x="6315544" y="0"/>
            <a:ext cx="5876455" cy="2239280"/>
          </a:xfrm>
          <a:prstGeom prst="rect">
            <a:avLst/>
          </a:prstGeom>
        </p:spPr>
      </p:pic>
      <p:pic>
        <p:nvPicPr>
          <p:cNvPr id="8" name="Picture 7">
            <a:extLst>
              <a:ext uri="{FF2B5EF4-FFF2-40B4-BE49-F238E27FC236}">
                <a16:creationId xmlns:a16="http://schemas.microsoft.com/office/drawing/2014/main" id="{D899CC4F-B8F5-BFDA-BD44-D3058B7DC128}"/>
              </a:ext>
            </a:extLst>
          </p:cNvPr>
          <p:cNvPicPr>
            <a:picLocks noChangeAspect="1"/>
          </p:cNvPicPr>
          <p:nvPr/>
        </p:nvPicPr>
        <p:blipFill>
          <a:blip r:embed="rId6"/>
          <a:stretch>
            <a:fillRect/>
          </a:stretch>
        </p:blipFill>
        <p:spPr>
          <a:xfrm>
            <a:off x="6315542" y="2239280"/>
            <a:ext cx="5855862" cy="2231433"/>
          </a:xfrm>
          <a:prstGeom prst="rect">
            <a:avLst/>
          </a:prstGeom>
        </p:spPr>
      </p:pic>
      <p:pic>
        <p:nvPicPr>
          <p:cNvPr id="10" name="Picture 9" descr="A graph with a line graph&#10;&#10;Description automatically generated">
            <a:extLst>
              <a:ext uri="{FF2B5EF4-FFF2-40B4-BE49-F238E27FC236}">
                <a16:creationId xmlns:a16="http://schemas.microsoft.com/office/drawing/2014/main" id="{6EC1295B-056C-B00A-E992-DAFC55721AEE}"/>
              </a:ext>
            </a:extLst>
          </p:cNvPr>
          <p:cNvPicPr>
            <a:picLocks noChangeAspect="1"/>
          </p:cNvPicPr>
          <p:nvPr/>
        </p:nvPicPr>
        <p:blipFill>
          <a:blip r:embed="rId7"/>
          <a:stretch>
            <a:fillRect/>
          </a:stretch>
        </p:blipFill>
        <p:spPr>
          <a:xfrm>
            <a:off x="6287240" y="4618717"/>
            <a:ext cx="5884164" cy="2231434"/>
          </a:xfrm>
          <a:prstGeom prst="rect">
            <a:avLst/>
          </a:prstGeom>
        </p:spPr>
      </p:pic>
    </p:spTree>
    <p:extLst>
      <p:ext uri="{BB962C8B-B14F-4D97-AF65-F5344CB8AC3E}">
        <p14:creationId xmlns:p14="http://schemas.microsoft.com/office/powerpoint/2010/main" val="284059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EE16CC-849D-D405-2D74-CC047A423928}"/>
              </a:ext>
            </a:extLst>
          </p:cNvPr>
          <p:cNvPicPr>
            <a:picLocks noChangeAspect="1"/>
          </p:cNvPicPr>
          <p:nvPr/>
        </p:nvPicPr>
        <p:blipFill>
          <a:blip r:embed="rId2"/>
          <a:stretch>
            <a:fillRect/>
          </a:stretch>
        </p:blipFill>
        <p:spPr>
          <a:xfrm>
            <a:off x="0" y="197708"/>
            <a:ext cx="5375189" cy="2885859"/>
          </a:xfrm>
          <a:prstGeom prst="rect">
            <a:avLst/>
          </a:prstGeom>
        </p:spPr>
      </p:pic>
      <p:pic>
        <p:nvPicPr>
          <p:cNvPr id="5" name="Picture 4">
            <a:extLst>
              <a:ext uri="{FF2B5EF4-FFF2-40B4-BE49-F238E27FC236}">
                <a16:creationId xmlns:a16="http://schemas.microsoft.com/office/drawing/2014/main" id="{69479BFF-47DD-BDBF-286F-44B2ACBFEB2E}"/>
              </a:ext>
            </a:extLst>
          </p:cNvPr>
          <p:cNvPicPr>
            <a:picLocks noChangeAspect="1"/>
          </p:cNvPicPr>
          <p:nvPr/>
        </p:nvPicPr>
        <p:blipFill>
          <a:blip r:embed="rId3"/>
          <a:stretch>
            <a:fillRect/>
          </a:stretch>
        </p:blipFill>
        <p:spPr>
          <a:xfrm>
            <a:off x="0" y="3527297"/>
            <a:ext cx="5375189" cy="2885859"/>
          </a:xfrm>
          <a:prstGeom prst="rect">
            <a:avLst/>
          </a:prstGeom>
        </p:spPr>
      </p:pic>
      <p:pic>
        <p:nvPicPr>
          <p:cNvPr id="6" name="Picture 5">
            <a:extLst>
              <a:ext uri="{FF2B5EF4-FFF2-40B4-BE49-F238E27FC236}">
                <a16:creationId xmlns:a16="http://schemas.microsoft.com/office/drawing/2014/main" id="{D2C24091-1075-47FF-F790-F85035AA5879}"/>
              </a:ext>
            </a:extLst>
          </p:cNvPr>
          <p:cNvPicPr>
            <a:picLocks noChangeAspect="1"/>
          </p:cNvPicPr>
          <p:nvPr/>
        </p:nvPicPr>
        <p:blipFill>
          <a:blip r:embed="rId4"/>
          <a:stretch>
            <a:fillRect/>
          </a:stretch>
        </p:blipFill>
        <p:spPr>
          <a:xfrm>
            <a:off x="6190734" y="1"/>
            <a:ext cx="6001265" cy="3280246"/>
          </a:xfrm>
          <a:prstGeom prst="rect">
            <a:avLst/>
          </a:prstGeom>
        </p:spPr>
      </p:pic>
      <p:pic>
        <p:nvPicPr>
          <p:cNvPr id="7" name="Picture 6">
            <a:extLst>
              <a:ext uri="{FF2B5EF4-FFF2-40B4-BE49-F238E27FC236}">
                <a16:creationId xmlns:a16="http://schemas.microsoft.com/office/drawing/2014/main" id="{5F7D1A2F-8AA6-83B3-4483-7EFB2ECC1E71}"/>
              </a:ext>
            </a:extLst>
          </p:cNvPr>
          <p:cNvPicPr>
            <a:picLocks noChangeAspect="1"/>
          </p:cNvPicPr>
          <p:nvPr/>
        </p:nvPicPr>
        <p:blipFill>
          <a:blip r:embed="rId5"/>
          <a:stretch>
            <a:fillRect/>
          </a:stretch>
        </p:blipFill>
        <p:spPr>
          <a:xfrm>
            <a:off x="6190734" y="3527297"/>
            <a:ext cx="6001266" cy="3280247"/>
          </a:xfrm>
          <a:prstGeom prst="rect">
            <a:avLst/>
          </a:prstGeom>
        </p:spPr>
      </p:pic>
    </p:spTree>
    <p:extLst>
      <p:ext uri="{BB962C8B-B14F-4D97-AF65-F5344CB8AC3E}">
        <p14:creationId xmlns:p14="http://schemas.microsoft.com/office/powerpoint/2010/main" val="382416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91F4-566D-633A-1F52-273F89C4FBAE}"/>
              </a:ext>
            </a:extLst>
          </p:cNvPr>
          <p:cNvSpPr>
            <a:spLocks noGrp="1"/>
          </p:cNvSpPr>
          <p:nvPr>
            <p:ph type="title"/>
          </p:nvPr>
        </p:nvSpPr>
        <p:spPr/>
        <p:txBody>
          <a:bodyPr/>
          <a:lstStyle/>
          <a:p>
            <a:r>
              <a:rPr lang="en-US" dirty="0"/>
              <a:t>After that I experiment with the system which is readjusting  the data normalization system</a:t>
            </a:r>
          </a:p>
        </p:txBody>
      </p:sp>
      <p:sp>
        <p:nvSpPr>
          <p:cNvPr id="10" name="TextBox 9">
            <a:extLst>
              <a:ext uri="{FF2B5EF4-FFF2-40B4-BE49-F238E27FC236}">
                <a16:creationId xmlns:a16="http://schemas.microsoft.com/office/drawing/2014/main" id="{117A577F-1196-E894-7658-081A34C8C4FF}"/>
              </a:ext>
            </a:extLst>
          </p:cNvPr>
          <p:cNvSpPr txBox="1"/>
          <p:nvPr/>
        </p:nvSpPr>
        <p:spPr>
          <a:xfrm>
            <a:off x="982861" y="1951671"/>
            <a:ext cx="1849820" cy="1477328"/>
          </a:xfrm>
          <a:prstGeom prst="rect">
            <a:avLst/>
          </a:prstGeom>
          <a:noFill/>
        </p:spPr>
        <p:txBody>
          <a:bodyPr wrap="square" rtlCol="0">
            <a:spAutoFit/>
          </a:bodyPr>
          <a:lstStyle/>
          <a:p>
            <a:r>
              <a:rPr lang="en-US" dirty="0"/>
              <a:t>Load normal/ abnormal data of all three of original and converted </a:t>
            </a:r>
          </a:p>
        </p:txBody>
      </p:sp>
      <p:sp>
        <p:nvSpPr>
          <p:cNvPr id="11" name="TextBox 10">
            <a:extLst>
              <a:ext uri="{FF2B5EF4-FFF2-40B4-BE49-F238E27FC236}">
                <a16:creationId xmlns:a16="http://schemas.microsoft.com/office/drawing/2014/main" id="{C96E2636-F614-71DA-C5E2-5C48DA36B69C}"/>
              </a:ext>
            </a:extLst>
          </p:cNvPr>
          <p:cNvSpPr txBox="1"/>
          <p:nvPr/>
        </p:nvSpPr>
        <p:spPr>
          <a:xfrm>
            <a:off x="7809186" y="2099292"/>
            <a:ext cx="1639614" cy="1200329"/>
          </a:xfrm>
          <a:prstGeom prst="rect">
            <a:avLst/>
          </a:prstGeom>
          <a:noFill/>
        </p:spPr>
        <p:txBody>
          <a:bodyPr wrap="square" rtlCol="0">
            <a:spAutoFit/>
          </a:bodyPr>
          <a:lstStyle/>
          <a:p>
            <a:r>
              <a:rPr lang="en-US" dirty="0"/>
              <a:t>Apply Normalizations as discussed above</a:t>
            </a:r>
          </a:p>
        </p:txBody>
      </p:sp>
      <p:sp>
        <p:nvSpPr>
          <p:cNvPr id="12" name="TextBox 11">
            <a:extLst>
              <a:ext uri="{FF2B5EF4-FFF2-40B4-BE49-F238E27FC236}">
                <a16:creationId xmlns:a16="http://schemas.microsoft.com/office/drawing/2014/main" id="{91EC5EE3-6C1C-00D8-3C71-C5E01084E607}"/>
              </a:ext>
            </a:extLst>
          </p:cNvPr>
          <p:cNvSpPr txBox="1"/>
          <p:nvPr/>
        </p:nvSpPr>
        <p:spPr>
          <a:xfrm>
            <a:off x="3578773" y="2090170"/>
            <a:ext cx="1639614" cy="1200329"/>
          </a:xfrm>
          <a:prstGeom prst="rect">
            <a:avLst/>
          </a:prstGeom>
          <a:noFill/>
        </p:spPr>
        <p:txBody>
          <a:bodyPr wrap="square" rtlCol="0">
            <a:spAutoFit/>
          </a:bodyPr>
          <a:lstStyle/>
          <a:p>
            <a:r>
              <a:rPr lang="en-US" dirty="0"/>
              <a:t>Apply Normalizations as discussed above</a:t>
            </a:r>
          </a:p>
        </p:txBody>
      </p:sp>
      <p:sp>
        <p:nvSpPr>
          <p:cNvPr id="13" name="TextBox 12">
            <a:extLst>
              <a:ext uri="{FF2B5EF4-FFF2-40B4-BE49-F238E27FC236}">
                <a16:creationId xmlns:a16="http://schemas.microsoft.com/office/drawing/2014/main" id="{FA0E8B0F-71A6-74CE-9419-2D9019073DF8}"/>
              </a:ext>
            </a:extLst>
          </p:cNvPr>
          <p:cNvSpPr txBox="1"/>
          <p:nvPr/>
        </p:nvSpPr>
        <p:spPr>
          <a:xfrm>
            <a:off x="5964479" y="2228669"/>
            <a:ext cx="1405617" cy="923330"/>
          </a:xfrm>
          <a:prstGeom prst="rect">
            <a:avLst/>
          </a:prstGeom>
          <a:noFill/>
        </p:spPr>
        <p:txBody>
          <a:bodyPr wrap="square" rtlCol="0">
            <a:spAutoFit/>
          </a:bodyPr>
          <a:lstStyle/>
          <a:p>
            <a:r>
              <a:rPr lang="en-US" dirty="0"/>
              <a:t>Calculate error and plot</a:t>
            </a:r>
          </a:p>
        </p:txBody>
      </p:sp>
      <p:cxnSp>
        <p:nvCxnSpPr>
          <p:cNvPr id="15" name="Straight Arrow Connector 14">
            <a:extLst>
              <a:ext uri="{FF2B5EF4-FFF2-40B4-BE49-F238E27FC236}">
                <a16:creationId xmlns:a16="http://schemas.microsoft.com/office/drawing/2014/main" id="{BE0E3CB2-4929-8343-BCF0-523D908059CB}"/>
              </a:ext>
            </a:extLst>
          </p:cNvPr>
          <p:cNvCxnSpPr/>
          <p:nvPr/>
        </p:nvCxnSpPr>
        <p:spPr>
          <a:xfrm>
            <a:off x="2638097" y="2690334"/>
            <a:ext cx="7147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95B1464-CC74-9DE2-69E6-559F525244D8}"/>
              </a:ext>
            </a:extLst>
          </p:cNvPr>
          <p:cNvCxnSpPr/>
          <p:nvPr/>
        </p:nvCxnSpPr>
        <p:spPr>
          <a:xfrm>
            <a:off x="5218387" y="2704397"/>
            <a:ext cx="7147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69AF0164-F1B1-8690-A2B8-F54E0758BD49}"/>
              </a:ext>
            </a:extLst>
          </p:cNvPr>
          <p:cNvCxnSpPr/>
          <p:nvPr/>
        </p:nvCxnSpPr>
        <p:spPr>
          <a:xfrm>
            <a:off x="7094483" y="2704397"/>
            <a:ext cx="7147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24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and white screen with numbers&#10;&#10;Description automatically generated">
            <a:extLst>
              <a:ext uri="{FF2B5EF4-FFF2-40B4-BE49-F238E27FC236}">
                <a16:creationId xmlns:a16="http://schemas.microsoft.com/office/drawing/2014/main" id="{1997014E-CC98-5702-BD44-A08C020CDBB5}"/>
              </a:ext>
            </a:extLst>
          </p:cNvPr>
          <p:cNvPicPr>
            <a:picLocks noChangeAspect="1"/>
          </p:cNvPicPr>
          <p:nvPr/>
        </p:nvPicPr>
        <p:blipFill>
          <a:blip r:embed="rId2"/>
          <a:stretch>
            <a:fillRect/>
          </a:stretch>
        </p:blipFill>
        <p:spPr>
          <a:xfrm>
            <a:off x="0" y="567559"/>
            <a:ext cx="3614507" cy="1198179"/>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BF578BDE-4CD6-3728-2892-5531261ABF20}"/>
              </a:ext>
            </a:extLst>
          </p:cNvPr>
          <p:cNvPicPr>
            <a:picLocks noChangeAspect="1"/>
          </p:cNvPicPr>
          <p:nvPr/>
        </p:nvPicPr>
        <p:blipFill>
          <a:blip r:embed="rId3"/>
          <a:stretch>
            <a:fillRect/>
          </a:stretch>
        </p:blipFill>
        <p:spPr>
          <a:xfrm>
            <a:off x="0" y="2247900"/>
            <a:ext cx="3325786" cy="3143907"/>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A61AA70A-7E69-4851-B35A-68E522829314}"/>
              </a:ext>
            </a:extLst>
          </p:cNvPr>
          <p:cNvPicPr>
            <a:picLocks noChangeAspect="1"/>
          </p:cNvPicPr>
          <p:nvPr/>
        </p:nvPicPr>
        <p:blipFill>
          <a:blip r:embed="rId4"/>
          <a:stretch>
            <a:fillRect/>
          </a:stretch>
        </p:blipFill>
        <p:spPr>
          <a:xfrm>
            <a:off x="4421633" y="2247900"/>
            <a:ext cx="3351769" cy="3143907"/>
          </a:xfrm>
          <a:prstGeom prst="rect">
            <a:avLst/>
          </a:prstGeom>
        </p:spPr>
      </p:pic>
      <p:pic>
        <p:nvPicPr>
          <p:cNvPr id="7" name="Picture 6" descr="A black screen with white text&#10;&#10;Description automatically generated">
            <a:extLst>
              <a:ext uri="{FF2B5EF4-FFF2-40B4-BE49-F238E27FC236}">
                <a16:creationId xmlns:a16="http://schemas.microsoft.com/office/drawing/2014/main" id="{8B64C24C-9E78-DD72-3B9F-CDAF6554CA34}"/>
              </a:ext>
            </a:extLst>
          </p:cNvPr>
          <p:cNvPicPr>
            <a:picLocks noChangeAspect="1"/>
          </p:cNvPicPr>
          <p:nvPr/>
        </p:nvPicPr>
        <p:blipFill>
          <a:blip r:embed="rId5"/>
          <a:stretch>
            <a:fillRect/>
          </a:stretch>
        </p:blipFill>
        <p:spPr>
          <a:xfrm>
            <a:off x="4180051" y="567559"/>
            <a:ext cx="3831897" cy="1213768"/>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9E8F5078-0A53-A9E3-FA32-6C07B2AF23C4}"/>
              </a:ext>
            </a:extLst>
          </p:cNvPr>
          <p:cNvPicPr>
            <a:picLocks noChangeAspect="1"/>
          </p:cNvPicPr>
          <p:nvPr/>
        </p:nvPicPr>
        <p:blipFill>
          <a:blip r:embed="rId6"/>
          <a:stretch>
            <a:fillRect/>
          </a:stretch>
        </p:blipFill>
        <p:spPr>
          <a:xfrm>
            <a:off x="8577492" y="2320980"/>
            <a:ext cx="3349436" cy="2997745"/>
          </a:xfrm>
          <a:prstGeom prst="rect">
            <a:avLst/>
          </a:prstGeom>
        </p:spPr>
      </p:pic>
      <p:pic>
        <p:nvPicPr>
          <p:cNvPr id="11" name="Picture 10" descr="A black screen with white text&#10;&#10;Description automatically generated">
            <a:extLst>
              <a:ext uri="{FF2B5EF4-FFF2-40B4-BE49-F238E27FC236}">
                <a16:creationId xmlns:a16="http://schemas.microsoft.com/office/drawing/2014/main" id="{EA0CF1E7-8DFF-4B0D-3733-7153E4DB3FE2}"/>
              </a:ext>
            </a:extLst>
          </p:cNvPr>
          <p:cNvPicPr>
            <a:picLocks noChangeAspect="1"/>
          </p:cNvPicPr>
          <p:nvPr/>
        </p:nvPicPr>
        <p:blipFill>
          <a:blip r:embed="rId7"/>
          <a:stretch>
            <a:fillRect/>
          </a:stretch>
        </p:blipFill>
        <p:spPr>
          <a:xfrm>
            <a:off x="8357713" y="567559"/>
            <a:ext cx="3569215" cy="1249755"/>
          </a:xfrm>
          <a:prstGeom prst="rect">
            <a:avLst/>
          </a:prstGeom>
        </p:spPr>
      </p:pic>
      <p:sp>
        <p:nvSpPr>
          <p:cNvPr id="12" name="Rectangle 11">
            <a:extLst>
              <a:ext uri="{FF2B5EF4-FFF2-40B4-BE49-F238E27FC236}">
                <a16:creationId xmlns:a16="http://schemas.microsoft.com/office/drawing/2014/main" id="{411317A9-78DF-63E1-50E4-1E3E14411F4F}"/>
              </a:ext>
            </a:extLst>
          </p:cNvPr>
          <p:cNvSpPr/>
          <p:nvPr/>
        </p:nvSpPr>
        <p:spPr>
          <a:xfrm>
            <a:off x="8192530" y="296562"/>
            <a:ext cx="3999470" cy="5412260"/>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3" name="TextBox 12">
            <a:extLst>
              <a:ext uri="{FF2B5EF4-FFF2-40B4-BE49-F238E27FC236}">
                <a16:creationId xmlns:a16="http://schemas.microsoft.com/office/drawing/2014/main" id="{2AF0E985-3FCC-FD58-0CA1-10447D080BEC}"/>
              </a:ext>
            </a:extLst>
          </p:cNvPr>
          <p:cNvSpPr txBox="1"/>
          <p:nvPr/>
        </p:nvSpPr>
        <p:spPr>
          <a:xfrm>
            <a:off x="9059916" y="6169572"/>
            <a:ext cx="2091559" cy="369332"/>
          </a:xfrm>
          <a:prstGeom prst="rect">
            <a:avLst/>
          </a:prstGeom>
          <a:noFill/>
        </p:spPr>
        <p:txBody>
          <a:bodyPr wrap="square" rtlCol="0">
            <a:spAutoFit/>
          </a:bodyPr>
          <a:lstStyle/>
          <a:p>
            <a:r>
              <a:rPr lang="en-US" dirty="0"/>
              <a:t>Improvement?😇</a:t>
            </a:r>
          </a:p>
        </p:txBody>
      </p:sp>
    </p:spTree>
    <p:extLst>
      <p:ext uri="{BB962C8B-B14F-4D97-AF65-F5344CB8AC3E}">
        <p14:creationId xmlns:p14="http://schemas.microsoft.com/office/powerpoint/2010/main" val="1160203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2917-009F-6DAF-C6C3-D9E3CE28A34C}"/>
              </a:ext>
            </a:extLst>
          </p:cNvPr>
          <p:cNvSpPr>
            <a:spLocks noGrp="1"/>
          </p:cNvSpPr>
          <p:nvPr>
            <p:ph type="title"/>
          </p:nvPr>
        </p:nvSpPr>
        <p:spPr/>
        <p:txBody>
          <a:bodyPr/>
          <a:lstStyle/>
          <a:p>
            <a:r>
              <a:rPr lang="en-US" dirty="0"/>
              <a:t>Data Normalization techniques applied</a:t>
            </a:r>
          </a:p>
        </p:txBody>
      </p:sp>
      <p:sp>
        <p:nvSpPr>
          <p:cNvPr id="3" name="Content Placeholder 2">
            <a:extLst>
              <a:ext uri="{FF2B5EF4-FFF2-40B4-BE49-F238E27FC236}">
                <a16:creationId xmlns:a16="http://schemas.microsoft.com/office/drawing/2014/main" id="{EAB01FF1-7786-D942-0758-63FD770EF18D}"/>
              </a:ext>
            </a:extLst>
          </p:cNvPr>
          <p:cNvSpPr>
            <a:spLocks noGrp="1"/>
          </p:cNvSpPr>
          <p:nvPr>
            <p:ph idx="1"/>
          </p:nvPr>
        </p:nvSpPr>
        <p:spPr>
          <a:xfrm>
            <a:off x="838200" y="1397876"/>
            <a:ext cx="10515600" cy="5339255"/>
          </a:xfrm>
        </p:spPr>
        <p:txBody>
          <a:bodyPr>
            <a:normAutofit fontScale="55000" lnSpcReduction="20000"/>
          </a:bodyPr>
          <a:lstStyle/>
          <a:p>
            <a:pPr marL="0" indent="0" algn="just">
              <a:lnSpc>
                <a:spcPct val="120000"/>
              </a:lnSpc>
              <a:buNone/>
            </a:pPr>
            <a:endParaRPr lang="en-GB" i="0" u="none" strike="noStrike" dirty="0">
              <a:effectLst/>
              <a:latin typeface="Roboto" panose="02000000000000000000" pitchFamily="2" charset="0"/>
            </a:endParaRPr>
          </a:p>
          <a:p>
            <a:pPr algn="just">
              <a:lnSpc>
                <a:spcPct val="120000"/>
              </a:lnSpc>
            </a:pPr>
            <a:r>
              <a:rPr lang="en-GB" i="0" u="none" strike="noStrike" dirty="0">
                <a:effectLst/>
                <a:latin typeface="Roboto" panose="02000000000000000000" pitchFamily="2" charset="0"/>
              </a:rPr>
              <a:t>Ensure both original and converted datasets are normalized consistently. Any discrepancies in normalization methods can lead to significant differences.</a:t>
            </a:r>
          </a:p>
          <a:p>
            <a:pPr algn="just">
              <a:lnSpc>
                <a:spcPct val="120000"/>
              </a:lnSpc>
            </a:pPr>
            <a:r>
              <a:rPr lang="en-GB" i="0" u="none" strike="noStrike" dirty="0">
                <a:effectLst/>
                <a:latin typeface="Roboto" panose="02000000000000000000" pitchFamily="2" charset="0"/>
              </a:rPr>
              <a:t>Interpolation and Resampling:</a:t>
            </a:r>
          </a:p>
          <a:p>
            <a:pPr algn="just">
              <a:lnSpc>
                <a:spcPct val="120000"/>
              </a:lnSpc>
            </a:pPr>
            <a:r>
              <a:rPr lang="en-GB" i="0" u="none" strike="noStrike" dirty="0">
                <a:effectLst/>
                <a:latin typeface="Roboto" panose="02000000000000000000" pitchFamily="2" charset="0"/>
              </a:rPr>
              <a:t>If the converted data has been resampled or interpolated differently than the original, it can cause misalignment. Make sure the resampling method (e.g., linear interpolation) matches between the original and converted data.</a:t>
            </a:r>
          </a:p>
          <a:p>
            <a:pPr algn="just">
              <a:lnSpc>
                <a:spcPct val="120000"/>
              </a:lnSpc>
            </a:pPr>
            <a:r>
              <a:rPr lang="en-GB" i="0" u="none" strike="noStrike" dirty="0">
                <a:effectLst/>
                <a:latin typeface="Roboto" panose="02000000000000000000" pitchFamily="2" charset="0"/>
              </a:rPr>
              <a:t>Denoising:</a:t>
            </a:r>
          </a:p>
          <a:p>
            <a:pPr algn="just">
              <a:lnSpc>
                <a:spcPct val="120000"/>
              </a:lnSpc>
            </a:pPr>
            <a:r>
              <a:rPr lang="en-GB" i="0" u="none" strike="noStrike" dirty="0">
                <a:effectLst/>
                <a:latin typeface="Roboto" panose="02000000000000000000" pitchFamily="2" charset="0"/>
              </a:rPr>
              <a:t>Apply denoising techniques to both datasets to remove noise that may have been introduced during the conversion process. Techniques such as wavelet denoising or low-pass filtering can be useful.</a:t>
            </a:r>
          </a:p>
          <a:p>
            <a:pPr algn="just">
              <a:lnSpc>
                <a:spcPct val="120000"/>
              </a:lnSpc>
            </a:pPr>
            <a:r>
              <a:rPr lang="en-GB" i="0" u="none" strike="noStrike" dirty="0">
                <a:effectLst/>
                <a:latin typeface="Roboto" panose="02000000000000000000" pitchFamily="2" charset="0"/>
              </a:rPr>
              <a:t>Alignment Correction:</a:t>
            </a:r>
          </a:p>
          <a:p>
            <a:pPr algn="just">
              <a:lnSpc>
                <a:spcPct val="120000"/>
              </a:lnSpc>
            </a:pPr>
            <a:r>
              <a:rPr lang="en-GB" i="0" u="none" strike="noStrike" dirty="0">
                <a:effectLst/>
                <a:latin typeface="Roboto" panose="02000000000000000000" pitchFamily="2" charset="0"/>
              </a:rPr>
              <a:t>Ensure that both datasets are time-aligned correctly. Any shifts in the time axis can cause errors in comparison.</a:t>
            </a:r>
          </a:p>
          <a:p>
            <a:pPr algn="just">
              <a:lnSpc>
                <a:spcPct val="120000"/>
              </a:lnSpc>
            </a:pPr>
            <a:r>
              <a:rPr lang="en-GB" i="0" u="none" strike="noStrike" dirty="0">
                <a:effectLst/>
                <a:latin typeface="Roboto" panose="02000000000000000000" pitchFamily="2" charset="0"/>
              </a:rPr>
              <a:t>Check Conversion Logic:</a:t>
            </a:r>
          </a:p>
          <a:p>
            <a:pPr algn="just">
              <a:lnSpc>
                <a:spcPct val="120000"/>
              </a:lnSpc>
            </a:pPr>
            <a:r>
              <a:rPr lang="en-GB" i="0" u="none" strike="noStrike" dirty="0">
                <a:effectLst/>
                <a:latin typeface="Roboto" panose="02000000000000000000" pitchFamily="2" charset="0"/>
              </a:rPr>
              <a:t>Review the logic and algorithms used to convert the original data. Ensure there are no rounding errors, quantization issues, or incorrect mappings.</a:t>
            </a:r>
          </a:p>
          <a:p>
            <a:pPr algn="just">
              <a:lnSpc>
                <a:spcPct val="120000"/>
              </a:lnSpc>
            </a:pPr>
            <a:r>
              <a:rPr lang="en-GB" dirty="0">
                <a:latin typeface="Roboto" panose="02000000000000000000" pitchFamily="2" charset="0"/>
              </a:rPr>
              <a:t>Row column normalizations</a:t>
            </a:r>
            <a:endParaRPr lang="en-GB" i="0" u="none" strike="noStrike" dirty="0">
              <a:effectLst/>
              <a:latin typeface="Roboto" panose="02000000000000000000" pitchFamily="2" charset="0"/>
            </a:endParaRPr>
          </a:p>
          <a:p>
            <a:endParaRPr lang="en-US" dirty="0"/>
          </a:p>
        </p:txBody>
      </p:sp>
    </p:spTree>
    <p:extLst>
      <p:ext uri="{BB962C8B-B14F-4D97-AF65-F5344CB8AC3E}">
        <p14:creationId xmlns:p14="http://schemas.microsoft.com/office/powerpoint/2010/main" val="3871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B39F-8F7D-D8EF-7028-FAA1ABF36235}"/>
              </a:ext>
            </a:extLst>
          </p:cNvPr>
          <p:cNvSpPr>
            <a:spLocks noGrp="1"/>
          </p:cNvSpPr>
          <p:nvPr>
            <p:ph type="title"/>
          </p:nvPr>
        </p:nvSpPr>
        <p:spPr>
          <a:xfrm>
            <a:off x="3497317" y="2561787"/>
            <a:ext cx="6214241" cy="1325563"/>
          </a:xfrm>
        </p:spPr>
        <p:txBody>
          <a:bodyPr>
            <a:normAutofit fontScale="90000"/>
          </a:bodyPr>
          <a:lstStyle/>
          <a:p>
            <a:r>
              <a:rPr lang="en-US" dirty="0"/>
              <a:t>Before vs after data normalization application result statics</a:t>
            </a:r>
          </a:p>
        </p:txBody>
      </p:sp>
    </p:spTree>
    <p:extLst>
      <p:ext uri="{BB962C8B-B14F-4D97-AF65-F5344CB8AC3E}">
        <p14:creationId xmlns:p14="http://schemas.microsoft.com/office/powerpoint/2010/main" val="325752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white screen with numbers&#10;&#10;Description automatically generated">
            <a:extLst>
              <a:ext uri="{FF2B5EF4-FFF2-40B4-BE49-F238E27FC236}">
                <a16:creationId xmlns:a16="http://schemas.microsoft.com/office/drawing/2014/main" id="{D9AE08BF-EF99-37AC-C7A9-D0B238BA9734}"/>
              </a:ext>
            </a:extLst>
          </p:cNvPr>
          <p:cNvPicPr>
            <a:picLocks noChangeAspect="1"/>
          </p:cNvPicPr>
          <p:nvPr/>
        </p:nvPicPr>
        <p:blipFill>
          <a:blip r:embed="rId2"/>
          <a:stretch>
            <a:fillRect/>
          </a:stretch>
        </p:blipFill>
        <p:spPr>
          <a:xfrm>
            <a:off x="0" y="0"/>
            <a:ext cx="4597400" cy="1524000"/>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5023979A-2408-7A7F-C933-45E983296B2A}"/>
              </a:ext>
            </a:extLst>
          </p:cNvPr>
          <p:cNvPicPr>
            <a:picLocks noChangeAspect="1"/>
          </p:cNvPicPr>
          <p:nvPr/>
        </p:nvPicPr>
        <p:blipFill>
          <a:blip r:embed="rId3"/>
          <a:stretch>
            <a:fillRect/>
          </a:stretch>
        </p:blipFill>
        <p:spPr>
          <a:xfrm>
            <a:off x="0" y="2247900"/>
            <a:ext cx="4876800" cy="4610100"/>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43097610-83A3-E8B7-6DF3-C63743598D2E}"/>
              </a:ext>
            </a:extLst>
          </p:cNvPr>
          <p:cNvPicPr>
            <a:picLocks noChangeAspect="1"/>
          </p:cNvPicPr>
          <p:nvPr/>
        </p:nvPicPr>
        <p:blipFill>
          <a:blip r:embed="rId4"/>
          <a:stretch>
            <a:fillRect/>
          </a:stretch>
        </p:blipFill>
        <p:spPr>
          <a:xfrm>
            <a:off x="7277100" y="2247900"/>
            <a:ext cx="4914900" cy="4610100"/>
          </a:xfrm>
          <a:prstGeom prst="rect">
            <a:avLst/>
          </a:prstGeom>
        </p:spPr>
      </p:pic>
      <p:pic>
        <p:nvPicPr>
          <p:cNvPr id="13" name="Picture 12" descr="A black screen with white text&#10;&#10;Description automatically generated">
            <a:extLst>
              <a:ext uri="{FF2B5EF4-FFF2-40B4-BE49-F238E27FC236}">
                <a16:creationId xmlns:a16="http://schemas.microsoft.com/office/drawing/2014/main" id="{E778F23F-0103-63E2-746C-D37451C7E1C4}"/>
              </a:ext>
            </a:extLst>
          </p:cNvPr>
          <p:cNvPicPr>
            <a:picLocks noChangeAspect="1"/>
          </p:cNvPicPr>
          <p:nvPr/>
        </p:nvPicPr>
        <p:blipFill>
          <a:blip r:embed="rId5"/>
          <a:stretch>
            <a:fillRect/>
          </a:stretch>
        </p:blipFill>
        <p:spPr>
          <a:xfrm>
            <a:off x="7340600" y="0"/>
            <a:ext cx="4851400" cy="1536700"/>
          </a:xfrm>
          <a:prstGeom prst="rect">
            <a:avLst/>
          </a:prstGeom>
        </p:spPr>
      </p:pic>
    </p:spTree>
    <p:extLst>
      <p:ext uri="{BB962C8B-B14F-4D97-AF65-F5344CB8AC3E}">
        <p14:creationId xmlns:p14="http://schemas.microsoft.com/office/powerpoint/2010/main" val="351007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3660E5-93EE-24F4-36DC-1090E5253744}"/>
              </a:ext>
            </a:extLst>
          </p:cNvPr>
          <p:cNvPicPr>
            <a:picLocks noChangeAspect="1"/>
          </p:cNvPicPr>
          <p:nvPr/>
        </p:nvPicPr>
        <p:blipFill>
          <a:blip r:embed="rId2"/>
          <a:stretch>
            <a:fillRect/>
          </a:stretch>
        </p:blipFill>
        <p:spPr>
          <a:xfrm>
            <a:off x="6288" y="0"/>
            <a:ext cx="6089712" cy="3323968"/>
          </a:xfrm>
          <a:prstGeom prst="rect">
            <a:avLst/>
          </a:prstGeom>
        </p:spPr>
      </p:pic>
      <p:pic>
        <p:nvPicPr>
          <p:cNvPr id="5" name="Picture 4">
            <a:extLst>
              <a:ext uri="{FF2B5EF4-FFF2-40B4-BE49-F238E27FC236}">
                <a16:creationId xmlns:a16="http://schemas.microsoft.com/office/drawing/2014/main" id="{182E8698-B787-F348-9400-193942862E6C}"/>
              </a:ext>
            </a:extLst>
          </p:cNvPr>
          <p:cNvPicPr>
            <a:picLocks noChangeAspect="1"/>
          </p:cNvPicPr>
          <p:nvPr/>
        </p:nvPicPr>
        <p:blipFill>
          <a:blip r:embed="rId3"/>
          <a:stretch>
            <a:fillRect/>
          </a:stretch>
        </p:blipFill>
        <p:spPr>
          <a:xfrm>
            <a:off x="0" y="3429000"/>
            <a:ext cx="6308314" cy="3429000"/>
          </a:xfrm>
          <a:prstGeom prst="rect">
            <a:avLst/>
          </a:prstGeom>
        </p:spPr>
      </p:pic>
      <p:pic>
        <p:nvPicPr>
          <p:cNvPr id="6" name="Picture 5">
            <a:extLst>
              <a:ext uri="{FF2B5EF4-FFF2-40B4-BE49-F238E27FC236}">
                <a16:creationId xmlns:a16="http://schemas.microsoft.com/office/drawing/2014/main" id="{5BEA74BA-2CBC-C7E3-F729-F0FD5EC67A17}"/>
              </a:ext>
            </a:extLst>
          </p:cNvPr>
          <p:cNvPicPr>
            <a:picLocks noChangeAspect="1"/>
          </p:cNvPicPr>
          <p:nvPr/>
        </p:nvPicPr>
        <p:blipFill>
          <a:blip r:embed="rId4"/>
          <a:stretch>
            <a:fillRect/>
          </a:stretch>
        </p:blipFill>
        <p:spPr>
          <a:xfrm>
            <a:off x="6277106" y="1"/>
            <a:ext cx="5908606" cy="3225114"/>
          </a:xfrm>
          <a:prstGeom prst="rect">
            <a:avLst/>
          </a:prstGeom>
        </p:spPr>
      </p:pic>
      <p:pic>
        <p:nvPicPr>
          <p:cNvPr id="7" name="Picture 6">
            <a:extLst>
              <a:ext uri="{FF2B5EF4-FFF2-40B4-BE49-F238E27FC236}">
                <a16:creationId xmlns:a16="http://schemas.microsoft.com/office/drawing/2014/main" id="{CDE39FC4-5044-D9AA-95DF-64369008ED98}"/>
              </a:ext>
            </a:extLst>
          </p:cNvPr>
          <p:cNvPicPr>
            <a:picLocks noChangeAspect="1"/>
          </p:cNvPicPr>
          <p:nvPr/>
        </p:nvPicPr>
        <p:blipFill>
          <a:blip r:embed="rId5"/>
          <a:stretch>
            <a:fillRect/>
          </a:stretch>
        </p:blipFill>
        <p:spPr>
          <a:xfrm>
            <a:off x="6252486" y="3632885"/>
            <a:ext cx="5933226" cy="3225114"/>
          </a:xfrm>
          <a:prstGeom prst="rect">
            <a:avLst/>
          </a:prstGeom>
        </p:spPr>
      </p:pic>
      <p:sp>
        <p:nvSpPr>
          <p:cNvPr id="8" name="Rectangle 7">
            <a:extLst>
              <a:ext uri="{FF2B5EF4-FFF2-40B4-BE49-F238E27FC236}">
                <a16:creationId xmlns:a16="http://schemas.microsoft.com/office/drawing/2014/main" id="{35C8DE9F-4224-47C5-9BD5-D1B81C52D4DF}"/>
              </a:ext>
            </a:extLst>
          </p:cNvPr>
          <p:cNvSpPr/>
          <p:nvPr/>
        </p:nvSpPr>
        <p:spPr>
          <a:xfrm>
            <a:off x="6277106" y="3429000"/>
            <a:ext cx="5914894" cy="160545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279668BC-80D0-61F8-A244-A92B497C9E69}"/>
              </a:ext>
            </a:extLst>
          </p:cNvPr>
          <p:cNvSpPr/>
          <p:nvPr/>
        </p:nvSpPr>
        <p:spPr>
          <a:xfrm>
            <a:off x="196710" y="3225115"/>
            <a:ext cx="5914894" cy="190556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08216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9F1847-825D-0C2E-33FF-6471B4BEF5BB}"/>
              </a:ext>
            </a:extLst>
          </p:cNvPr>
          <p:cNvPicPr>
            <a:picLocks noChangeAspect="1"/>
          </p:cNvPicPr>
          <p:nvPr/>
        </p:nvPicPr>
        <p:blipFill>
          <a:blip r:embed="rId2"/>
          <a:stretch>
            <a:fillRect/>
          </a:stretch>
        </p:blipFill>
        <p:spPr>
          <a:xfrm>
            <a:off x="0" y="0"/>
            <a:ext cx="5162765" cy="3429000"/>
          </a:xfrm>
          <a:prstGeom prst="rect">
            <a:avLst/>
          </a:prstGeom>
        </p:spPr>
      </p:pic>
      <p:pic>
        <p:nvPicPr>
          <p:cNvPr id="5" name="Picture 4">
            <a:extLst>
              <a:ext uri="{FF2B5EF4-FFF2-40B4-BE49-F238E27FC236}">
                <a16:creationId xmlns:a16="http://schemas.microsoft.com/office/drawing/2014/main" id="{B4467491-503A-949A-CC6F-B946BDE58AD8}"/>
              </a:ext>
            </a:extLst>
          </p:cNvPr>
          <p:cNvPicPr>
            <a:picLocks noChangeAspect="1"/>
          </p:cNvPicPr>
          <p:nvPr/>
        </p:nvPicPr>
        <p:blipFill>
          <a:blip r:embed="rId3"/>
          <a:stretch>
            <a:fillRect/>
          </a:stretch>
        </p:blipFill>
        <p:spPr>
          <a:xfrm>
            <a:off x="0" y="3429000"/>
            <a:ext cx="5162765" cy="3429000"/>
          </a:xfrm>
          <a:prstGeom prst="rect">
            <a:avLst/>
          </a:prstGeom>
        </p:spPr>
      </p:pic>
      <p:pic>
        <p:nvPicPr>
          <p:cNvPr id="6" name="Picture 5">
            <a:extLst>
              <a:ext uri="{FF2B5EF4-FFF2-40B4-BE49-F238E27FC236}">
                <a16:creationId xmlns:a16="http://schemas.microsoft.com/office/drawing/2014/main" id="{E2E20223-709A-2359-4029-B35BC89FA11A}"/>
              </a:ext>
            </a:extLst>
          </p:cNvPr>
          <p:cNvPicPr>
            <a:picLocks noChangeAspect="1"/>
          </p:cNvPicPr>
          <p:nvPr/>
        </p:nvPicPr>
        <p:blipFill>
          <a:blip r:embed="rId4"/>
          <a:stretch>
            <a:fillRect/>
          </a:stretch>
        </p:blipFill>
        <p:spPr>
          <a:xfrm>
            <a:off x="7029234" y="1"/>
            <a:ext cx="5162765" cy="3429000"/>
          </a:xfrm>
          <a:prstGeom prst="rect">
            <a:avLst/>
          </a:prstGeom>
        </p:spPr>
      </p:pic>
      <p:pic>
        <p:nvPicPr>
          <p:cNvPr id="7" name="Picture 6">
            <a:extLst>
              <a:ext uri="{FF2B5EF4-FFF2-40B4-BE49-F238E27FC236}">
                <a16:creationId xmlns:a16="http://schemas.microsoft.com/office/drawing/2014/main" id="{4B7784E8-2708-B763-1C63-48FCD05ADFDB}"/>
              </a:ext>
            </a:extLst>
          </p:cNvPr>
          <p:cNvPicPr>
            <a:picLocks noChangeAspect="1"/>
          </p:cNvPicPr>
          <p:nvPr/>
        </p:nvPicPr>
        <p:blipFill>
          <a:blip r:embed="rId5"/>
          <a:stretch>
            <a:fillRect/>
          </a:stretch>
        </p:blipFill>
        <p:spPr>
          <a:xfrm>
            <a:off x="6919784" y="3356304"/>
            <a:ext cx="5272216" cy="3501695"/>
          </a:xfrm>
          <a:prstGeom prst="rect">
            <a:avLst/>
          </a:prstGeom>
        </p:spPr>
      </p:pic>
    </p:spTree>
    <p:extLst>
      <p:ext uri="{BB962C8B-B14F-4D97-AF65-F5344CB8AC3E}">
        <p14:creationId xmlns:p14="http://schemas.microsoft.com/office/powerpoint/2010/main" val="158678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2CA32-F334-FE09-A27C-E1CB5897318E}"/>
              </a:ext>
            </a:extLst>
          </p:cNvPr>
          <p:cNvPicPr>
            <a:picLocks noChangeAspect="1"/>
          </p:cNvPicPr>
          <p:nvPr/>
        </p:nvPicPr>
        <p:blipFill>
          <a:blip r:embed="rId2"/>
          <a:stretch>
            <a:fillRect/>
          </a:stretch>
        </p:blipFill>
        <p:spPr>
          <a:xfrm>
            <a:off x="0" y="1"/>
            <a:ext cx="5103341" cy="3389532"/>
          </a:xfrm>
          <a:prstGeom prst="rect">
            <a:avLst/>
          </a:prstGeom>
        </p:spPr>
      </p:pic>
      <p:pic>
        <p:nvPicPr>
          <p:cNvPr id="5" name="Picture 4">
            <a:extLst>
              <a:ext uri="{FF2B5EF4-FFF2-40B4-BE49-F238E27FC236}">
                <a16:creationId xmlns:a16="http://schemas.microsoft.com/office/drawing/2014/main" id="{ED09D34A-29C8-4333-E590-C806D2C61775}"/>
              </a:ext>
            </a:extLst>
          </p:cNvPr>
          <p:cNvPicPr>
            <a:picLocks noChangeAspect="1"/>
          </p:cNvPicPr>
          <p:nvPr/>
        </p:nvPicPr>
        <p:blipFill>
          <a:blip r:embed="rId3"/>
          <a:stretch>
            <a:fillRect/>
          </a:stretch>
        </p:blipFill>
        <p:spPr>
          <a:xfrm>
            <a:off x="0" y="3429000"/>
            <a:ext cx="5161307" cy="3428032"/>
          </a:xfrm>
          <a:prstGeom prst="rect">
            <a:avLst/>
          </a:prstGeom>
        </p:spPr>
      </p:pic>
      <p:pic>
        <p:nvPicPr>
          <p:cNvPr id="6" name="Picture 5">
            <a:extLst>
              <a:ext uri="{FF2B5EF4-FFF2-40B4-BE49-F238E27FC236}">
                <a16:creationId xmlns:a16="http://schemas.microsoft.com/office/drawing/2014/main" id="{A9DD5819-AB75-BBCB-D3E0-01CA5CE066E8}"/>
              </a:ext>
            </a:extLst>
          </p:cNvPr>
          <p:cNvPicPr>
            <a:picLocks noChangeAspect="1"/>
          </p:cNvPicPr>
          <p:nvPr/>
        </p:nvPicPr>
        <p:blipFill>
          <a:blip r:embed="rId4"/>
          <a:stretch>
            <a:fillRect/>
          </a:stretch>
        </p:blipFill>
        <p:spPr>
          <a:xfrm>
            <a:off x="7030692" y="1"/>
            <a:ext cx="5161307" cy="3428032"/>
          </a:xfrm>
          <a:prstGeom prst="rect">
            <a:avLst/>
          </a:prstGeom>
        </p:spPr>
      </p:pic>
      <p:pic>
        <p:nvPicPr>
          <p:cNvPr id="7" name="Picture 6">
            <a:extLst>
              <a:ext uri="{FF2B5EF4-FFF2-40B4-BE49-F238E27FC236}">
                <a16:creationId xmlns:a16="http://schemas.microsoft.com/office/drawing/2014/main" id="{F905C51C-17C6-373F-5691-22C389C9B6E6}"/>
              </a:ext>
            </a:extLst>
          </p:cNvPr>
          <p:cNvPicPr>
            <a:picLocks noChangeAspect="1"/>
          </p:cNvPicPr>
          <p:nvPr/>
        </p:nvPicPr>
        <p:blipFill>
          <a:blip r:embed="rId5"/>
          <a:stretch>
            <a:fillRect/>
          </a:stretch>
        </p:blipFill>
        <p:spPr>
          <a:xfrm>
            <a:off x="6972726" y="3393036"/>
            <a:ext cx="5215456" cy="3463996"/>
          </a:xfrm>
          <a:prstGeom prst="rect">
            <a:avLst/>
          </a:prstGeom>
        </p:spPr>
      </p:pic>
    </p:spTree>
    <p:extLst>
      <p:ext uri="{BB962C8B-B14F-4D97-AF65-F5344CB8AC3E}">
        <p14:creationId xmlns:p14="http://schemas.microsoft.com/office/powerpoint/2010/main" val="246382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6D0AEB-0B58-76A4-47E4-F03056DFBAA8}"/>
              </a:ext>
            </a:extLst>
          </p:cNvPr>
          <p:cNvPicPr>
            <a:picLocks noChangeAspect="1"/>
          </p:cNvPicPr>
          <p:nvPr/>
        </p:nvPicPr>
        <p:blipFill>
          <a:blip r:embed="rId2"/>
          <a:stretch>
            <a:fillRect/>
          </a:stretch>
        </p:blipFill>
        <p:spPr>
          <a:xfrm>
            <a:off x="0" y="0"/>
            <a:ext cx="5029200" cy="3340289"/>
          </a:xfrm>
          <a:prstGeom prst="rect">
            <a:avLst/>
          </a:prstGeom>
        </p:spPr>
      </p:pic>
      <p:pic>
        <p:nvPicPr>
          <p:cNvPr id="5" name="Picture 4">
            <a:extLst>
              <a:ext uri="{FF2B5EF4-FFF2-40B4-BE49-F238E27FC236}">
                <a16:creationId xmlns:a16="http://schemas.microsoft.com/office/drawing/2014/main" id="{F045D8F9-E174-A85B-8465-5048E7E06087}"/>
              </a:ext>
            </a:extLst>
          </p:cNvPr>
          <p:cNvPicPr>
            <a:picLocks noChangeAspect="1"/>
          </p:cNvPicPr>
          <p:nvPr/>
        </p:nvPicPr>
        <p:blipFill>
          <a:blip r:embed="rId3"/>
          <a:stretch>
            <a:fillRect/>
          </a:stretch>
        </p:blipFill>
        <p:spPr>
          <a:xfrm>
            <a:off x="1" y="3565983"/>
            <a:ext cx="5029200" cy="3340289"/>
          </a:xfrm>
          <a:prstGeom prst="rect">
            <a:avLst/>
          </a:prstGeom>
        </p:spPr>
      </p:pic>
      <p:pic>
        <p:nvPicPr>
          <p:cNvPr id="6" name="Picture 5">
            <a:extLst>
              <a:ext uri="{FF2B5EF4-FFF2-40B4-BE49-F238E27FC236}">
                <a16:creationId xmlns:a16="http://schemas.microsoft.com/office/drawing/2014/main" id="{6B8C2480-D688-4E65-345F-BEAD491DE2A5}"/>
              </a:ext>
            </a:extLst>
          </p:cNvPr>
          <p:cNvPicPr>
            <a:picLocks noChangeAspect="1"/>
          </p:cNvPicPr>
          <p:nvPr/>
        </p:nvPicPr>
        <p:blipFill>
          <a:blip r:embed="rId4"/>
          <a:stretch>
            <a:fillRect/>
          </a:stretch>
        </p:blipFill>
        <p:spPr>
          <a:xfrm>
            <a:off x="7162799" y="73862"/>
            <a:ext cx="5029200" cy="3340289"/>
          </a:xfrm>
          <a:prstGeom prst="rect">
            <a:avLst/>
          </a:prstGeom>
        </p:spPr>
      </p:pic>
      <p:pic>
        <p:nvPicPr>
          <p:cNvPr id="7" name="Picture 6">
            <a:extLst>
              <a:ext uri="{FF2B5EF4-FFF2-40B4-BE49-F238E27FC236}">
                <a16:creationId xmlns:a16="http://schemas.microsoft.com/office/drawing/2014/main" id="{132D4D90-6656-7914-A619-FBC411EBDD43}"/>
              </a:ext>
            </a:extLst>
          </p:cNvPr>
          <p:cNvPicPr>
            <a:picLocks noChangeAspect="1"/>
          </p:cNvPicPr>
          <p:nvPr/>
        </p:nvPicPr>
        <p:blipFill>
          <a:blip r:embed="rId4"/>
          <a:stretch>
            <a:fillRect/>
          </a:stretch>
        </p:blipFill>
        <p:spPr>
          <a:xfrm>
            <a:off x="7161041" y="3565983"/>
            <a:ext cx="4917990" cy="3266426"/>
          </a:xfrm>
          <a:prstGeom prst="rect">
            <a:avLst/>
          </a:prstGeom>
        </p:spPr>
      </p:pic>
    </p:spTree>
    <p:extLst>
      <p:ext uri="{BB962C8B-B14F-4D97-AF65-F5344CB8AC3E}">
        <p14:creationId xmlns:p14="http://schemas.microsoft.com/office/powerpoint/2010/main" val="227253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66F913-7C5E-D76D-8479-10BC22834F94}"/>
              </a:ext>
            </a:extLst>
          </p:cNvPr>
          <p:cNvPicPr>
            <a:picLocks noChangeAspect="1"/>
          </p:cNvPicPr>
          <p:nvPr/>
        </p:nvPicPr>
        <p:blipFill>
          <a:blip r:embed="rId2"/>
          <a:stretch>
            <a:fillRect/>
          </a:stretch>
        </p:blipFill>
        <p:spPr>
          <a:xfrm>
            <a:off x="0" y="1"/>
            <a:ext cx="5993027" cy="2586542"/>
          </a:xfrm>
          <a:prstGeom prst="rect">
            <a:avLst/>
          </a:prstGeom>
        </p:spPr>
      </p:pic>
      <p:pic>
        <p:nvPicPr>
          <p:cNvPr id="5" name="Picture 4">
            <a:extLst>
              <a:ext uri="{FF2B5EF4-FFF2-40B4-BE49-F238E27FC236}">
                <a16:creationId xmlns:a16="http://schemas.microsoft.com/office/drawing/2014/main" id="{4919E950-A0EB-C4CC-47BE-1309D80E09C0}"/>
              </a:ext>
            </a:extLst>
          </p:cNvPr>
          <p:cNvPicPr>
            <a:picLocks noChangeAspect="1"/>
          </p:cNvPicPr>
          <p:nvPr/>
        </p:nvPicPr>
        <p:blipFill>
          <a:blip r:embed="rId3"/>
          <a:stretch>
            <a:fillRect/>
          </a:stretch>
        </p:blipFill>
        <p:spPr>
          <a:xfrm>
            <a:off x="0" y="3503496"/>
            <a:ext cx="5993027" cy="2586542"/>
          </a:xfrm>
          <a:prstGeom prst="rect">
            <a:avLst/>
          </a:prstGeom>
        </p:spPr>
      </p:pic>
      <p:pic>
        <p:nvPicPr>
          <p:cNvPr id="6" name="Picture 5">
            <a:extLst>
              <a:ext uri="{FF2B5EF4-FFF2-40B4-BE49-F238E27FC236}">
                <a16:creationId xmlns:a16="http://schemas.microsoft.com/office/drawing/2014/main" id="{AE02DE23-6193-491A-4E73-FA0FEF8F6FD8}"/>
              </a:ext>
            </a:extLst>
          </p:cNvPr>
          <p:cNvPicPr>
            <a:picLocks noChangeAspect="1"/>
          </p:cNvPicPr>
          <p:nvPr/>
        </p:nvPicPr>
        <p:blipFill>
          <a:blip r:embed="rId4"/>
          <a:stretch>
            <a:fillRect/>
          </a:stretch>
        </p:blipFill>
        <p:spPr>
          <a:xfrm>
            <a:off x="6288418" y="0"/>
            <a:ext cx="5903581" cy="2586543"/>
          </a:xfrm>
          <a:prstGeom prst="rect">
            <a:avLst/>
          </a:prstGeom>
        </p:spPr>
      </p:pic>
      <p:pic>
        <p:nvPicPr>
          <p:cNvPr id="7" name="Picture 6">
            <a:extLst>
              <a:ext uri="{FF2B5EF4-FFF2-40B4-BE49-F238E27FC236}">
                <a16:creationId xmlns:a16="http://schemas.microsoft.com/office/drawing/2014/main" id="{2FD99D0B-CCDD-C7A9-5854-27D370CCAE1E}"/>
              </a:ext>
            </a:extLst>
          </p:cNvPr>
          <p:cNvPicPr>
            <a:picLocks noChangeAspect="1"/>
          </p:cNvPicPr>
          <p:nvPr/>
        </p:nvPicPr>
        <p:blipFill>
          <a:blip r:embed="rId5"/>
          <a:stretch>
            <a:fillRect/>
          </a:stretch>
        </p:blipFill>
        <p:spPr>
          <a:xfrm>
            <a:off x="6198975" y="3503496"/>
            <a:ext cx="5903581" cy="2586543"/>
          </a:xfrm>
          <a:prstGeom prst="rect">
            <a:avLst/>
          </a:prstGeom>
        </p:spPr>
      </p:pic>
    </p:spTree>
    <p:extLst>
      <p:ext uri="{BB962C8B-B14F-4D97-AF65-F5344CB8AC3E}">
        <p14:creationId xmlns:p14="http://schemas.microsoft.com/office/powerpoint/2010/main" val="1924759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TotalTime>
  <Words>211</Words>
  <Application>Microsoft Macintosh PowerPoint</Application>
  <PresentationFormat>Widescreen</PresentationFormat>
  <Paragraphs>20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Roboto</vt:lpstr>
      <vt:lpstr>Office Theme</vt:lpstr>
      <vt:lpstr>Data report</vt:lpstr>
      <vt:lpstr>Data Normalization techniques applied</vt:lpstr>
      <vt:lpstr>Before vs after data normalization application result statics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 that I experiment with the system which is readjusting  the data normalization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Htet Aung (Student)</dc:creator>
  <cp:lastModifiedBy>Htet Aung (Student)</cp:lastModifiedBy>
  <cp:revision>3</cp:revision>
  <dcterms:created xsi:type="dcterms:W3CDTF">2024-06-28T15:27:34Z</dcterms:created>
  <dcterms:modified xsi:type="dcterms:W3CDTF">2024-06-28T16:28:04Z</dcterms:modified>
</cp:coreProperties>
</file>