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2D7-83B9-87D5-BE8C-EBB5D73F6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62980-1406-D5BA-DE57-14EEF911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62CD-94BA-AC4D-5349-EA19734A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5C56-AD31-3B11-4AC5-3EB46D3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C322-0C60-3B34-2E5C-6E2EFFA5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422E-E416-F9CC-A5B4-30EB2761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31C6A-C622-CFC1-A57A-62C0EB696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B073-0BB8-D269-C87F-D99C96BD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7F27-0CBF-B9AA-FB63-969C2122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A3C1-9CB9-63FD-4C93-EC7B43BC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8A704-C479-19C8-3409-9C08983A4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B349-9CEC-5666-EED1-5D301C71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FFE0-2839-60C9-B968-F7D1C51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6D80-732B-9E72-9E55-F0462D38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758A-CEF7-074C-F48B-52533737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32C6-A545-77FA-04E8-CD590ECC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7B0C-5B78-774A-74E8-735F8749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4FBC-DECC-144F-4862-0EB8528B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C1AA-CEBE-CCC1-6BC3-88405829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4A0B-AFD7-23E4-9320-42B9B31E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A531-B177-5B50-42D9-A5A558A2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F3D4C-54F5-A4D2-DB4C-3E9BB595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27FA-D346-6E09-99D0-35E25DA4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3EBC-327E-F001-0FC4-7AAD049A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235A-0A07-6778-DE1A-7BBDFB5B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63C-2C79-8479-01C1-912906F6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92EB-E593-55EC-2B9B-9A9CD1CE7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CF374-8227-56E0-E947-0F1827F2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A5E8-9BF2-403C-447C-3DFAA9ED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2007-D2A4-CE94-F288-E221E82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4F37-4852-6F1D-FBE6-25D62C9D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8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E388-8EFA-B3B9-25A4-4997800D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15B61-A2EE-5511-CAF9-1B809286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58BDF-350F-AC03-B1EC-A128AE8F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AC2DD-AA86-ECA7-6256-6C7F6DC61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34371-001C-B713-60B6-67E9C0862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F0D1E-1261-F59F-35E8-E29DA88D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89CE1-6BFA-7173-1EC0-A03BF53D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D7FC7-CD12-636D-928F-B79019E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5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D8D2-7EA3-0A32-8664-00D1E6AE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57EC1-258D-A1A6-A228-9E2996B5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027A2-1215-73F2-9679-001346D4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1496A-F859-5A63-F5FD-3AC849C1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318EC-C429-D40C-A6D4-89C7CF44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6ACE8-737C-515A-74A3-62EE091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3D6D7-A36C-EFCB-94F7-84A0663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0621-E2B2-86F4-386B-9A515E0D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89CB-45CC-7B0A-4EF5-1598FF68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B1DA5-59CC-92A8-B550-1E5A341B0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0CD87-8164-784F-A07E-9633EE0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6C07-5A7A-8763-7E91-6DC45E26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A8F7-8724-C6B4-711C-14C2E170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1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776-3A43-D199-4CBF-AE14DDE0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93F83-8E35-2004-191E-BB62CFB85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F2392-A46D-BC12-F671-025438EBC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5B52-D469-0F37-7C2D-3AB8370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5E617-51C8-1F8C-20E1-349106C7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1D379-F112-28C8-4B55-06F67B5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96AC7-2075-BDA5-D92D-DFBF906C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25CE-C10E-9E46-A8F6-A3195A80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5F18-31A3-8C88-97EF-BD2E096CB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278F9-E25E-DB4B-90DD-9F8BC63F9AC3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8A61-E2B6-9078-D0D0-EB7C8A1C8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68BF-4CC7-EEA3-D171-2FA9C2C2F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8CD1A-C6C3-5E49-9062-134CD65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2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31F8-10CC-FCF1-B804-B04245CA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27" y="2766218"/>
            <a:ext cx="9672145" cy="1325563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Normalize the Data and Plot ECG Samples</a:t>
            </a:r>
            <a:br>
              <a:rPr lang="en-GB" b="0" i="0" u="none" strike="noStrike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1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FE2634-CB04-6A59-6B34-199F06C3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5" y="0"/>
            <a:ext cx="1032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4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8B3AA-469F-F081-A31E-8070CA83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5" y="0"/>
            <a:ext cx="1032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9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B5BF1-CB3C-F546-C9AA-E441915B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5" y="0"/>
            <a:ext cx="1032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51A64-6F57-33C8-A4DC-BCF0C123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9"/>
            <a:ext cx="7772400" cy="3405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C7C68-CF70-829C-5E79-73E32B1B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471460"/>
            <a:ext cx="7772400" cy="33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6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D07AB-E831-A298-03A7-1E72BF61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2304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5E689-B3E7-82C0-A3A3-FC1CE7EA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1" y="2304751"/>
            <a:ext cx="5959389" cy="2278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70C8A-D1B5-62EB-549B-2DAA16F98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3248"/>
            <a:ext cx="6027810" cy="2304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800C3-5597-0466-1E2F-140895175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196" y="17304"/>
            <a:ext cx="6026804" cy="2278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CE47F-60AD-6DBE-ECD2-B9008917B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980" y="2295894"/>
            <a:ext cx="5927019" cy="226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FEDAF2-E9BF-8312-1068-EA358D6CA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190" y="4609122"/>
            <a:ext cx="6027810" cy="22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214CCF-8AFB-3099-2CA5-A98264CE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215449" cy="2329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4E13F-0934-2278-9DB3-C8236462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9071"/>
            <a:ext cx="6096000" cy="2299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F9A52-FFC6-6871-3C63-90B348AB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8393"/>
            <a:ext cx="6096000" cy="2299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9CC6E-4108-7011-48BB-02E1E221A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896" y="1"/>
            <a:ext cx="6174103" cy="2329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08392F-93DB-D9E9-10FF-39300AF89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522" y="2329071"/>
            <a:ext cx="5700955" cy="2172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35000-0C06-A007-9319-10E29BB53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594648"/>
            <a:ext cx="5999892" cy="22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E0EE51-2B57-99BB-239E-C806B17E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93" y="0"/>
            <a:ext cx="7680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8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9E309-0021-64BF-105A-6FCCEAA6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773"/>
            <a:ext cx="12198918" cy="60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E60E7-7994-3530-DC89-09EF19B1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4" y="308919"/>
            <a:ext cx="11874611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8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FD765-FAE8-B321-FAEB-D3D3BE64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016842" cy="2323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979CA7-837E-757D-DDDC-8E883718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7465"/>
            <a:ext cx="5016842" cy="2323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A4060-5E8E-74FD-3492-08FC2779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34931"/>
            <a:ext cx="5016843" cy="2323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AF434-2D52-1D44-0496-7E9B422AD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58" y="0"/>
            <a:ext cx="5016841" cy="2323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84CBA-FA0F-2FE9-B020-8806A9DEF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237" y="2267465"/>
            <a:ext cx="4896762" cy="2267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B2539-77B4-68A4-8CB7-DEF2AED3A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155" y="4509185"/>
            <a:ext cx="5016844" cy="23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1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B9BB-CABA-FF91-76DF-1ABBFD55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410" y="2193925"/>
            <a:ext cx="7675179" cy="1325563"/>
          </a:xfrm>
        </p:spPr>
        <p:txBody>
          <a:bodyPr/>
          <a:lstStyle/>
          <a:p>
            <a:r>
              <a:rPr lang="en-US" dirty="0"/>
              <a:t>Convert the images Back to CSV</a:t>
            </a:r>
          </a:p>
        </p:txBody>
      </p:sp>
    </p:spTree>
    <p:extLst>
      <p:ext uri="{BB962C8B-B14F-4D97-AF65-F5344CB8AC3E}">
        <p14:creationId xmlns:p14="http://schemas.microsoft.com/office/powerpoint/2010/main" val="257414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A717B63-C2E5-64E8-661E-E76A01D0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97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8D188-C7C3-061A-9E0A-B387A7EF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01" y="0"/>
            <a:ext cx="6027000" cy="328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72D23-E5E6-E352-2234-F1F38A2E0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04144"/>
            <a:ext cx="6558455" cy="35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75B924-727A-F4DB-4C5A-781B1AE5F1AB}"/>
              </a:ext>
            </a:extLst>
          </p:cNvPr>
          <p:cNvSpPr txBox="1"/>
          <p:nvPr/>
        </p:nvSpPr>
        <p:spPr>
          <a:xfrm>
            <a:off x="3710151" y="2669628"/>
            <a:ext cx="4908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u="none" strike="noStrike" dirty="0" err="1">
                <a:effectLst/>
                <a:latin typeface="Roboto" panose="02000000000000000000" pitchFamily="2" charset="0"/>
              </a:rPr>
              <a:t>Caculate</a:t>
            </a:r>
            <a:r>
              <a:rPr lang="en-GB" sz="3600" b="0" i="0" u="none" strike="noStrike" dirty="0">
                <a:effectLst/>
                <a:latin typeface="Roboto" panose="02000000000000000000" pitchFamily="2" charset="0"/>
              </a:rPr>
              <a:t> and Visualize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0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numbers and letters&#10;&#10;Description automatically generated">
            <a:extLst>
              <a:ext uri="{FF2B5EF4-FFF2-40B4-BE49-F238E27FC236}">
                <a16:creationId xmlns:a16="http://schemas.microsoft.com/office/drawing/2014/main" id="{7A963C05-0E58-1459-8056-CF8E94F5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97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F360C-10C0-8903-C6E9-3AF58421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32" y="1"/>
            <a:ext cx="6604668" cy="3605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D894F-9579-F9F3-62BB-88E1AE31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0662"/>
            <a:ext cx="5747793" cy="31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2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C0D6EB-0657-DDAB-1636-C6D7103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5" y="0"/>
            <a:ext cx="1032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6265E9-8DE3-F406-DF61-838C646C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6" y="0"/>
            <a:ext cx="1032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2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5D714C-8AB9-8D9C-5EB7-004CE9F9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5" y="0"/>
            <a:ext cx="1032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2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Roboto</vt:lpstr>
      <vt:lpstr>Office Theme</vt:lpstr>
      <vt:lpstr>Normalize the Data and Plot ECG Samples </vt:lpstr>
      <vt:lpstr>PowerPoint Presentation</vt:lpstr>
      <vt:lpstr>Convert the images Back to 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Htet Aung (Student)</dc:creator>
  <cp:lastModifiedBy>Htet Aung (Student)</cp:lastModifiedBy>
  <cp:revision>1</cp:revision>
  <dcterms:created xsi:type="dcterms:W3CDTF">2024-07-01T17:06:48Z</dcterms:created>
  <dcterms:modified xsi:type="dcterms:W3CDTF">2024-07-01T17:18:44Z</dcterms:modified>
</cp:coreProperties>
</file>