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CA40-9A5D-979F-E92B-A5E7FFD6B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D3D81-90D8-61E8-DEB3-D38C1C860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35E4-0F75-AD63-984A-783A1917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BAC-9060-604B-A241-B4A63831B2E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87DE1-0F6B-5300-5996-B40DE6EC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7129-7CCE-4120-E63F-9F43D09E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7778-D1BD-B040-8CC4-2CEB3643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5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320F-190A-74B0-CCCC-0E038B81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341DA-A041-1F90-6A42-A1A0019E9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2EDAF-E023-0A0B-E460-374E8C97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BAC-9060-604B-A241-B4A63831B2E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7BE3-B42A-F948-3962-DC21A702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AA95-570B-2830-9312-801F2B51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7778-D1BD-B040-8CC4-2CEB3643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0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8B37D-5E9E-A502-DF16-99DF0B099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DA57F-654B-723A-0355-9AB559CE5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C480-C9D6-FD11-1C9F-A14B561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BAC-9060-604B-A241-B4A63831B2E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76E2-05A5-A58B-D565-75FFB15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3CD81-08B4-18FC-3350-B3822B55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7778-D1BD-B040-8CC4-2CEB3643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8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17CC-9F62-0104-8ED7-78D34738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A4D1-EB00-131A-4381-8D19B02DA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2355-E070-9B20-EB72-4918C54D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BAC-9060-604B-A241-B4A63831B2E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CC88B-369F-98DD-50AE-ECDB0A08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4F37-82DB-C209-71EA-F6AB6A1C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7778-D1BD-B040-8CC4-2CEB3643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C304-2F32-AC85-B871-AD46B3BA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3C52F-B702-148D-2106-4CCEDF2CC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C648-D7D9-E92F-A5C5-7D075E7B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BAC-9060-604B-A241-B4A63831B2E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A86B-B4ED-4FBE-7DC4-651C14DD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713C-342E-5409-33A4-F4C6BDC5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7778-D1BD-B040-8CC4-2CEB3643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6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D4AE-0BB9-DFCB-6336-90217703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9283-A894-2E79-067B-A92E61FE0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9331-FC0C-B128-FB95-E708D830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81ADB-7418-10D2-8D32-8363CF3E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BAC-9060-604B-A241-B4A63831B2EA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05C5A-9542-AAE6-D739-3036F7A1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A5F8-81B8-A509-E702-75BCCD18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7778-D1BD-B040-8CC4-2CEB3643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6014-41CC-4ACD-C7CD-76EAE0EA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F2FB0-6944-5783-12B4-C8440B532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C9C98-9117-7091-46FE-F40BE8456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D0AA7-A0DF-C26D-41B6-3A95E333F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0BEA5-F2EB-CAF8-04A4-C3436913D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C6206-D599-60BA-06A5-00E91184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BAC-9060-604B-A241-B4A63831B2EA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3F45F-B6E0-3872-D9A9-6DD86ABE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ED6A1-5EC2-1799-2888-D72FB387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7778-D1BD-B040-8CC4-2CEB3643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0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EBE2-FFF0-5457-27E9-E2D95E9F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8D3FE-B097-859B-AD8A-D3C9E540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BAC-9060-604B-A241-B4A63831B2EA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3266B-5FE3-91F4-7F69-45DD9F37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6932D-4451-F2E4-5566-D1B9CD6A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7778-D1BD-B040-8CC4-2CEB3643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4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5209E-9872-FB05-AC41-216A2099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BAC-9060-604B-A241-B4A63831B2EA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C330C-04B9-1285-BCE4-9FAE90A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81DF2-DDF4-2237-911D-9EF5D7DE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7778-D1BD-B040-8CC4-2CEB3643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6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800D-C472-A68B-02E8-ADC34DBE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DC3D-88D6-97FD-7447-C205B4E33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BEDF3-5BA0-D5D4-D3D2-2313A0ED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57877-7F7A-A2F2-CA2A-E22D1AB8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BAC-9060-604B-A241-B4A63831B2EA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C0DA2-89FF-073A-C154-B74D1367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8FE83-D854-ED7B-7D6D-8C58190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7778-D1BD-B040-8CC4-2CEB3643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02F1-E243-0EE1-4592-5E8D1E41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6E756-5445-2635-F47D-FDEDCFAA2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F0B12-F3DB-5016-99B3-C79F43C83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3E085-5181-10AA-9DD4-F774209D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BAC-9060-604B-A241-B4A63831B2EA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508EA-B454-5DBA-97D1-B9B1B39F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D6725-31F5-C0F6-27CD-5253FFB0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7778-D1BD-B040-8CC4-2CEB3643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8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41165-DD88-8D52-B8D8-E5A82F52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77A3F-B63C-EF0A-0DF3-FDB0C2069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1C98-9D36-7C81-97AE-5A579B719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A8BAC-9060-604B-A241-B4A63831B2E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F2D1-5F7E-F4EC-BF12-9EDA716F4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009DA-2379-89D4-84CB-BDEA8540A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87778-D1BD-B040-8CC4-2CEB3643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6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40D99F-6499-7864-737C-5B905812A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64"/>
          <a:stretch/>
        </p:blipFill>
        <p:spPr>
          <a:xfrm>
            <a:off x="0" y="-2"/>
            <a:ext cx="2629892" cy="6668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C399E-4905-DDFD-E262-65844B0A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-1"/>
            <a:ext cx="7772400" cy="6668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0496C-DD88-1488-8995-0416A808EB34}"/>
              </a:ext>
            </a:extLst>
          </p:cNvPr>
          <p:cNvSpPr txBox="1"/>
          <p:nvPr/>
        </p:nvSpPr>
        <p:spPr>
          <a:xfrm>
            <a:off x="2721281" y="2733878"/>
            <a:ext cx="1606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applying Normalization in save and conversion</a:t>
            </a:r>
          </a:p>
        </p:txBody>
      </p:sp>
    </p:spTree>
    <p:extLst>
      <p:ext uri="{BB962C8B-B14F-4D97-AF65-F5344CB8AC3E}">
        <p14:creationId xmlns:p14="http://schemas.microsoft.com/office/powerpoint/2010/main" val="68505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FEAC32-03B6-9E45-8FA9-EFFEE0EDA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33"/>
          <a:stretch/>
        </p:blipFill>
        <p:spPr>
          <a:xfrm>
            <a:off x="0" y="0"/>
            <a:ext cx="2593390" cy="66680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6D511A-0098-CE46-E8D6-808DA066D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0"/>
            <a:ext cx="7997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889A05-F07B-5529-4116-BC7A0159A44C}"/>
              </a:ext>
            </a:extLst>
          </p:cNvPr>
          <p:cNvSpPr txBox="1"/>
          <p:nvPr/>
        </p:nvSpPr>
        <p:spPr>
          <a:xfrm>
            <a:off x="2590318" y="2828835"/>
            <a:ext cx="1606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applying Normalization in save and conversion</a:t>
            </a:r>
          </a:p>
        </p:txBody>
      </p:sp>
    </p:spTree>
    <p:extLst>
      <p:ext uri="{BB962C8B-B14F-4D97-AF65-F5344CB8AC3E}">
        <p14:creationId xmlns:p14="http://schemas.microsoft.com/office/powerpoint/2010/main" val="274746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6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Htet Aung (Student)</dc:creator>
  <cp:lastModifiedBy>Htet Aung (Student)</cp:lastModifiedBy>
  <cp:revision>1</cp:revision>
  <dcterms:created xsi:type="dcterms:W3CDTF">2024-07-08T16:28:59Z</dcterms:created>
  <dcterms:modified xsi:type="dcterms:W3CDTF">2024-07-08T16:38:49Z</dcterms:modified>
</cp:coreProperties>
</file>