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2611-3486-4E22-8222-AEA2B59E718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3B63-6536-498D-BFE3-ADF6E355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0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2611-3486-4E22-8222-AEA2B59E718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3B63-6536-498D-BFE3-ADF6E355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3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2611-3486-4E22-8222-AEA2B59E718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3B63-6536-498D-BFE3-ADF6E355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4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2611-3486-4E22-8222-AEA2B59E718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3B63-6536-498D-BFE3-ADF6E355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9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2611-3486-4E22-8222-AEA2B59E718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3B63-6536-498D-BFE3-ADF6E355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4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2611-3486-4E22-8222-AEA2B59E718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3B63-6536-498D-BFE3-ADF6E355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0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2611-3486-4E22-8222-AEA2B59E718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3B63-6536-498D-BFE3-ADF6E355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2611-3486-4E22-8222-AEA2B59E718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3B63-6536-498D-BFE3-ADF6E355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0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2611-3486-4E22-8222-AEA2B59E718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3B63-6536-498D-BFE3-ADF6E355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2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2611-3486-4E22-8222-AEA2B59E718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3B63-6536-498D-BFE3-ADF6E355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7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2611-3486-4E22-8222-AEA2B59E718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3B63-6536-498D-BFE3-ADF6E355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0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2611-3486-4E22-8222-AEA2B59E7183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3B63-6536-498D-BFE3-ADF6E355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7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Desenvolvimento ágil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Processos e padrões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3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Levantamento da empresa</a:t>
            </a:r>
          </a:p>
          <a:p>
            <a:r>
              <a:rPr lang="pt-BR" dirty="0" smtClean="0"/>
              <a:t>Planjemento macro</a:t>
            </a:r>
          </a:p>
          <a:p>
            <a:r>
              <a:rPr lang="pt-BR" dirty="0" smtClean="0"/>
              <a:t>Desenho do sistema</a:t>
            </a:r>
          </a:p>
          <a:p>
            <a:r>
              <a:rPr lang="pt-BR" dirty="0" smtClean="0"/>
              <a:t>Considerações finais</a:t>
            </a:r>
          </a:p>
          <a:p>
            <a:r>
              <a:rPr lang="pt-BR" dirty="0" smtClean="0"/>
              <a:t>Entregas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4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Kanban</a:t>
            </a:r>
          </a:p>
          <a:p>
            <a:r>
              <a:rPr lang="pt-BR" dirty="0" smtClean="0"/>
              <a:t>Display</a:t>
            </a:r>
          </a:p>
          <a:p>
            <a:r>
              <a:rPr lang="pt-BR" dirty="0" smtClean="0"/>
              <a:t>Flip-chart</a:t>
            </a:r>
          </a:p>
          <a:p>
            <a:r>
              <a:rPr lang="pt-BR" dirty="0" smtClean="0"/>
              <a:t>Post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1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Desenvolvimento ágil</vt:lpstr>
      <vt:lpstr>Objetivos</vt:lpstr>
      <vt:lpstr>Processos</vt:lpstr>
      <vt:lpstr>Documentos</vt:lpstr>
      <vt:lpstr>Identificação</vt:lpstr>
      <vt:lpstr>Obrigado</vt:lpstr>
    </vt:vector>
  </TitlesOfParts>
  <Company>FIAP VSTP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ágil</dc:title>
  <dc:creator>FIAP</dc:creator>
  <cp:lastModifiedBy>FIAP</cp:lastModifiedBy>
  <cp:revision>2</cp:revision>
  <dcterms:created xsi:type="dcterms:W3CDTF">2016-06-01T22:18:52Z</dcterms:created>
  <dcterms:modified xsi:type="dcterms:W3CDTF">2016-06-02T01:01:09Z</dcterms:modified>
</cp:coreProperties>
</file>