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image" Target="../media/image5.jpeg"/><Relationship Id="rId2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image" Target="../media/image5.jpeg"/><Relationship Id="rId2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EE9C0-37BC-394A-931C-F846A6B1054B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FC4B07-21E9-CE4C-93D5-C8F1B9242825}">
      <dgm:prSet phldrT="[Texto]"/>
      <dgm:spPr/>
      <dgm:t>
        <a:bodyPr/>
        <a:lstStyle/>
        <a:p>
          <a:r>
            <a:rPr lang="pt-BR" dirty="0" err="1" smtClean="0"/>
            <a:t>Dev</a:t>
          </a:r>
          <a:endParaRPr lang="pt-BR" dirty="0"/>
        </a:p>
      </dgm:t>
    </dgm:pt>
    <dgm:pt modelId="{1959F504-2384-4249-B0C3-7C216A19FCCE}" type="parTrans" cxnId="{288D5C5A-3884-2442-836E-2CC21BF15699}">
      <dgm:prSet/>
      <dgm:spPr/>
      <dgm:t>
        <a:bodyPr/>
        <a:lstStyle/>
        <a:p>
          <a:endParaRPr lang="pt-BR"/>
        </a:p>
      </dgm:t>
    </dgm:pt>
    <dgm:pt modelId="{1068417F-F621-304A-92FF-C24DF07B599D}" type="sibTrans" cxnId="{288D5C5A-3884-2442-836E-2CC21BF15699}">
      <dgm:prSet/>
      <dgm:spPr/>
      <dgm:t>
        <a:bodyPr/>
        <a:lstStyle/>
        <a:p>
          <a:endParaRPr lang="pt-BR"/>
        </a:p>
      </dgm:t>
    </dgm:pt>
    <dgm:pt modelId="{893154D8-3ECB-7A42-8C35-637DD19970D3}">
      <dgm:prSet phldrT="[Texto]"/>
      <dgm:spPr/>
      <dgm:t>
        <a:bodyPr/>
        <a:lstStyle/>
        <a:p>
          <a:r>
            <a:rPr lang="pt-BR" dirty="0" err="1" smtClean="0"/>
            <a:t>Coding</a:t>
          </a:r>
          <a:endParaRPr lang="pt-BR" dirty="0"/>
        </a:p>
      </dgm:t>
    </dgm:pt>
    <dgm:pt modelId="{193AE5BA-7B0F-AD49-8FE1-44939CFFB0C7}" type="parTrans" cxnId="{1E98C0C9-CC16-BE43-8DAC-ED8D2F059916}">
      <dgm:prSet/>
      <dgm:spPr/>
      <dgm:t>
        <a:bodyPr/>
        <a:lstStyle/>
        <a:p>
          <a:endParaRPr lang="pt-BR"/>
        </a:p>
      </dgm:t>
    </dgm:pt>
    <dgm:pt modelId="{167C6AAF-33AF-7F4F-A1BC-09D5B2D872F3}" type="sibTrans" cxnId="{1E98C0C9-CC16-BE43-8DAC-ED8D2F059916}">
      <dgm:prSet/>
      <dgm:spPr/>
      <dgm:t>
        <a:bodyPr/>
        <a:lstStyle/>
        <a:p>
          <a:endParaRPr lang="pt-BR"/>
        </a:p>
      </dgm:t>
    </dgm:pt>
    <dgm:pt modelId="{F206E34B-8B06-8248-80FF-E45E76EAC587}">
      <dgm:prSet phldrT="[Texto]"/>
      <dgm:spPr/>
      <dgm:t>
        <a:bodyPr/>
        <a:lstStyle/>
        <a:p>
          <a:r>
            <a:rPr lang="pt-BR" dirty="0" smtClean="0"/>
            <a:t>Infra</a:t>
          </a:r>
          <a:endParaRPr lang="pt-BR" dirty="0"/>
        </a:p>
      </dgm:t>
    </dgm:pt>
    <dgm:pt modelId="{04331503-8D32-6A4A-80A6-D7B15E97B559}" type="parTrans" cxnId="{12639079-66F9-E445-8952-B03CF304C763}">
      <dgm:prSet/>
      <dgm:spPr/>
      <dgm:t>
        <a:bodyPr/>
        <a:lstStyle/>
        <a:p>
          <a:endParaRPr lang="pt-BR"/>
        </a:p>
      </dgm:t>
    </dgm:pt>
    <dgm:pt modelId="{20F78572-7AF6-C045-B2CF-B26BA9DD3CCB}" type="sibTrans" cxnId="{12639079-66F9-E445-8952-B03CF304C763}">
      <dgm:prSet/>
      <dgm:spPr/>
      <dgm:t>
        <a:bodyPr/>
        <a:lstStyle/>
        <a:p>
          <a:endParaRPr lang="pt-BR"/>
        </a:p>
      </dgm:t>
    </dgm:pt>
    <dgm:pt modelId="{68BF1E87-8A76-4B41-9401-F266DC4AEACC}">
      <dgm:prSet phldrT="[Texto]"/>
      <dgm:spPr/>
      <dgm:t>
        <a:bodyPr/>
        <a:lstStyle/>
        <a:p>
          <a:r>
            <a:rPr lang="pt-BR" dirty="0" err="1" smtClean="0"/>
            <a:t>Cloud</a:t>
          </a:r>
          <a:endParaRPr lang="pt-BR" dirty="0"/>
        </a:p>
      </dgm:t>
    </dgm:pt>
    <dgm:pt modelId="{8AB63211-4754-2441-85D6-825513E3FA41}" type="parTrans" cxnId="{08A4CECA-0EED-9949-89CA-E023EFA8FBFD}">
      <dgm:prSet/>
      <dgm:spPr/>
      <dgm:t>
        <a:bodyPr/>
        <a:lstStyle/>
        <a:p>
          <a:endParaRPr lang="pt-BR"/>
        </a:p>
      </dgm:t>
    </dgm:pt>
    <dgm:pt modelId="{5E6FE81D-C5B9-A743-90A2-2E4C33E9D5AD}" type="sibTrans" cxnId="{08A4CECA-0EED-9949-89CA-E023EFA8FBFD}">
      <dgm:prSet/>
      <dgm:spPr/>
      <dgm:t>
        <a:bodyPr/>
        <a:lstStyle/>
        <a:p>
          <a:endParaRPr lang="pt-BR"/>
        </a:p>
      </dgm:t>
    </dgm:pt>
    <dgm:pt modelId="{CA548EE1-3215-F940-B974-6BB4F0F2435A}">
      <dgm:prSet phldrT="[Texto]"/>
      <dgm:spPr/>
      <dgm:t>
        <a:bodyPr/>
        <a:lstStyle/>
        <a:p>
          <a:r>
            <a:rPr lang="pt-BR" dirty="0" smtClean="0"/>
            <a:t>CI / CD</a:t>
          </a:r>
          <a:endParaRPr lang="pt-BR" dirty="0"/>
        </a:p>
      </dgm:t>
    </dgm:pt>
    <dgm:pt modelId="{16AD08E8-1620-B643-B270-1488FC70136E}" type="parTrans" cxnId="{47647986-AD78-554E-AD0B-F7C001AF2842}">
      <dgm:prSet/>
      <dgm:spPr/>
      <dgm:t>
        <a:bodyPr/>
        <a:lstStyle/>
        <a:p>
          <a:endParaRPr lang="pt-BR"/>
        </a:p>
      </dgm:t>
    </dgm:pt>
    <dgm:pt modelId="{7C813B22-784D-5E48-AA07-2F8EAD4604BB}" type="sibTrans" cxnId="{47647986-AD78-554E-AD0B-F7C001AF2842}">
      <dgm:prSet/>
      <dgm:spPr/>
      <dgm:t>
        <a:bodyPr/>
        <a:lstStyle/>
        <a:p>
          <a:endParaRPr lang="pt-BR"/>
        </a:p>
      </dgm:t>
    </dgm:pt>
    <dgm:pt modelId="{3DFB7E62-AB83-F542-A335-C6BAA52F1A65}">
      <dgm:prSet phldrT="[Texto]"/>
      <dgm:spPr/>
      <dgm:t>
        <a:bodyPr/>
        <a:lstStyle/>
        <a:p>
          <a:r>
            <a:rPr lang="pt-BR" dirty="0" err="1" smtClean="0"/>
            <a:t>Production</a:t>
          </a:r>
          <a:endParaRPr lang="pt-BR" dirty="0"/>
        </a:p>
      </dgm:t>
    </dgm:pt>
    <dgm:pt modelId="{A578A245-2964-7247-B60D-DFD4152DAC24}" type="parTrans" cxnId="{EAF0D8A6-48A9-4947-97FE-BF9BB5F98E7B}">
      <dgm:prSet/>
      <dgm:spPr/>
      <dgm:t>
        <a:bodyPr/>
        <a:lstStyle/>
        <a:p>
          <a:endParaRPr lang="pt-BR"/>
        </a:p>
      </dgm:t>
    </dgm:pt>
    <dgm:pt modelId="{7DB5B58C-2C18-C542-A77B-9C3F441A9A84}" type="sibTrans" cxnId="{EAF0D8A6-48A9-4947-97FE-BF9BB5F98E7B}">
      <dgm:prSet/>
      <dgm:spPr/>
      <dgm:t>
        <a:bodyPr/>
        <a:lstStyle/>
        <a:p>
          <a:endParaRPr lang="pt-BR"/>
        </a:p>
      </dgm:t>
    </dgm:pt>
    <dgm:pt modelId="{2E1DF8C4-2E6D-1248-9A03-C42BF76AC86C}">
      <dgm:prSet/>
      <dgm:spPr/>
      <dgm:t>
        <a:bodyPr/>
        <a:lstStyle/>
        <a:p>
          <a:r>
            <a:rPr lang="pt-BR" dirty="0" err="1" smtClean="0"/>
            <a:t>Deliver</a:t>
          </a:r>
          <a:endParaRPr lang="pt-BR" dirty="0"/>
        </a:p>
      </dgm:t>
    </dgm:pt>
    <dgm:pt modelId="{3EB8923E-E04F-5740-885D-5310F9C5BA40}" type="parTrans" cxnId="{BB797965-8215-FB4C-AF04-15087AC18A3B}">
      <dgm:prSet/>
      <dgm:spPr/>
      <dgm:t>
        <a:bodyPr/>
        <a:lstStyle/>
        <a:p>
          <a:endParaRPr lang="pt-BR"/>
        </a:p>
      </dgm:t>
    </dgm:pt>
    <dgm:pt modelId="{B9C16385-6DC3-084D-963F-6E077C234F2D}" type="sibTrans" cxnId="{BB797965-8215-FB4C-AF04-15087AC18A3B}">
      <dgm:prSet/>
      <dgm:spPr/>
      <dgm:t>
        <a:bodyPr/>
        <a:lstStyle/>
        <a:p>
          <a:endParaRPr lang="pt-BR"/>
        </a:p>
      </dgm:t>
    </dgm:pt>
    <dgm:pt modelId="{D0781DE0-AD97-5C4A-87EC-49EF896661AE}">
      <dgm:prSet phldrT="[Texto]"/>
      <dgm:spPr/>
      <dgm:t>
        <a:bodyPr/>
        <a:lstStyle/>
        <a:p>
          <a:r>
            <a:rPr lang="pt-BR" dirty="0" err="1" smtClean="0"/>
            <a:t>Validation</a:t>
          </a:r>
          <a:endParaRPr lang="pt-BR" dirty="0"/>
        </a:p>
      </dgm:t>
    </dgm:pt>
    <dgm:pt modelId="{D2D2A208-A179-CA40-869F-D95FCCFA37E6}" type="sibTrans" cxnId="{E1BB39D8-38D0-5B49-8185-7ADCFDB46824}">
      <dgm:prSet/>
      <dgm:spPr/>
      <dgm:t>
        <a:bodyPr/>
        <a:lstStyle/>
        <a:p>
          <a:endParaRPr lang="pt-BR"/>
        </a:p>
      </dgm:t>
    </dgm:pt>
    <dgm:pt modelId="{7112F19F-209B-094A-BB12-922F62ADF91E}" type="parTrans" cxnId="{E1BB39D8-38D0-5B49-8185-7ADCFDB46824}">
      <dgm:prSet/>
      <dgm:spPr/>
      <dgm:t>
        <a:bodyPr/>
        <a:lstStyle/>
        <a:p>
          <a:endParaRPr lang="pt-BR"/>
        </a:p>
      </dgm:t>
    </dgm:pt>
    <dgm:pt modelId="{1DDD9C5A-7FEE-664E-BC3A-5FC0E69775FA}" type="pres">
      <dgm:prSet presAssocID="{13EEE9C0-37BC-394A-931C-F846A6B10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36F2F6-719B-1147-B634-89496FC7F1D1}" type="pres">
      <dgm:prSet presAssocID="{24FC4B07-21E9-CE4C-93D5-C8F1B9242825}" presName="composite" presStyleCnt="0"/>
      <dgm:spPr/>
    </dgm:pt>
    <dgm:pt modelId="{B44DE959-C8FA-9744-A79D-CCA5DFE41DEF}" type="pres">
      <dgm:prSet presAssocID="{24FC4B07-21E9-CE4C-93D5-C8F1B9242825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2C533D3-4DFC-3440-A121-CD7F8DA5880A}" type="pres">
      <dgm:prSet presAssocID="{24FC4B07-21E9-CE4C-93D5-C8F1B9242825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4D7CB1-9342-B44E-84CC-DAE1D41F06F7}" type="pres">
      <dgm:prSet presAssocID="{1068417F-F621-304A-92FF-C24DF07B599D}" presName="sibTrans" presStyleLbl="sibTrans2D1" presStyleIdx="0" presStyleCnt="3"/>
      <dgm:spPr/>
      <dgm:t>
        <a:bodyPr/>
        <a:lstStyle/>
        <a:p>
          <a:endParaRPr lang="pt-BR"/>
        </a:p>
      </dgm:t>
    </dgm:pt>
    <dgm:pt modelId="{538064B3-2FC2-3640-A1FF-26728B008D8B}" type="pres">
      <dgm:prSet presAssocID="{1068417F-F621-304A-92FF-C24DF07B599D}" presName="connTx" presStyleLbl="sibTrans2D1" presStyleIdx="0" presStyleCnt="3"/>
      <dgm:spPr/>
      <dgm:t>
        <a:bodyPr/>
        <a:lstStyle/>
        <a:p>
          <a:endParaRPr lang="pt-BR"/>
        </a:p>
      </dgm:t>
    </dgm:pt>
    <dgm:pt modelId="{AE9A63AD-E3C1-D040-A2A8-9D0E8069638C}" type="pres">
      <dgm:prSet presAssocID="{F206E34B-8B06-8248-80FF-E45E76EAC587}" presName="composite" presStyleCnt="0"/>
      <dgm:spPr/>
    </dgm:pt>
    <dgm:pt modelId="{7827D7F0-5F27-7140-8BE7-DE0472615E5F}" type="pres">
      <dgm:prSet presAssocID="{F206E34B-8B06-8248-80FF-E45E76EAC587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7BEAEF-1787-024B-90E5-995DDDDDF63D}" type="pres">
      <dgm:prSet presAssocID="{F206E34B-8B06-8248-80FF-E45E76EAC587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BF6D1-ADDA-3245-ACDB-EA26FB7765FC}" type="pres">
      <dgm:prSet presAssocID="{20F78572-7AF6-C045-B2CF-B26BA9DD3CCB}" presName="sibTrans" presStyleLbl="sibTrans2D1" presStyleIdx="1" presStyleCnt="3"/>
      <dgm:spPr/>
      <dgm:t>
        <a:bodyPr/>
        <a:lstStyle/>
        <a:p>
          <a:endParaRPr lang="pt-BR"/>
        </a:p>
      </dgm:t>
    </dgm:pt>
    <dgm:pt modelId="{CD34BA71-78DB-AC47-8823-609341F89592}" type="pres">
      <dgm:prSet presAssocID="{20F78572-7AF6-C045-B2CF-B26BA9DD3CCB}" presName="connTx" presStyleLbl="sibTrans2D1" presStyleIdx="1" presStyleCnt="3"/>
      <dgm:spPr/>
      <dgm:t>
        <a:bodyPr/>
        <a:lstStyle/>
        <a:p>
          <a:endParaRPr lang="pt-BR"/>
        </a:p>
      </dgm:t>
    </dgm:pt>
    <dgm:pt modelId="{8DC53643-2C30-5B4D-94F9-49351C968243}" type="pres">
      <dgm:prSet presAssocID="{68BF1E87-8A76-4B41-9401-F266DC4AEACC}" presName="composite" presStyleCnt="0"/>
      <dgm:spPr/>
    </dgm:pt>
    <dgm:pt modelId="{1B8FD36B-F664-6F40-B3DB-73078452C09F}" type="pres">
      <dgm:prSet presAssocID="{68BF1E87-8A76-4B41-9401-F266DC4AEACC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4172B3-85EF-374D-B599-C7A6BC1BB1A7}" type="pres">
      <dgm:prSet presAssocID="{68BF1E87-8A76-4B41-9401-F266DC4AEACC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33D12D-C2C0-7540-A78F-D6ADE72264B8}" type="pres">
      <dgm:prSet presAssocID="{5E6FE81D-C5B9-A743-90A2-2E4C33E9D5AD}" presName="sibTrans" presStyleLbl="sibTrans2D1" presStyleIdx="2" presStyleCnt="3"/>
      <dgm:spPr/>
      <dgm:t>
        <a:bodyPr/>
        <a:lstStyle/>
        <a:p>
          <a:endParaRPr lang="pt-BR"/>
        </a:p>
      </dgm:t>
    </dgm:pt>
    <dgm:pt modelId="{2AB2A974-7CD6-4C40-9951-F887342D3177}" type="pres">
      <dgm:prSet presAssocID="{5E6FE81D-C5B9-A743-90A2-2E4C33E9D5AD}" presName="connTx" presStyleLbl="sibTrans2D1" presStyleIdx="2" presStyleCnt="3"/>
      <dgm:spPr/>
      <dgm:t>
        <a:bodyPr/>
        <a:lstStyle/>
        <a:p>
          <a:endParaRPr lang="pt-BR"/>
        </a:p>
      </dgm:t>
    </dgm:pt>
    <dgm:pt modelId="{11DA580C-668D-E644-9823-824B3E6445EF}" type="pres">
      <dgm:prSet presAssocID="{3DFB7E62-AB83-F542-A335-C6BAA52F1A65}" presName="composite" presStyleCnt="0"/>
      <dgm:spPr/>
    </dgm:pt>
    <dgm:pt modelId="{9C83CB16-C696-7A4A-BD97-678136448B69}" type="pres">
      <dgm:prSet presAssocID="{3DFB7E62-AB83-F542-A335-C6BAA52F1A65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95871C-11C1-FB41-BA10-560DBA75778D}" type="pres">
      <dgm:prSet presAssocID="{3DFB7E62-AB83-F542-A335-C6BAA52F1A65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13CB39D-9D6B-E446-B173-299E15F6B72C}" type="presOf" srcId="{20F78572-7AF6-C045-B2CF-B26BA9DD3CCB}" destId="{CD34BA71-78DB-AC47-8823-609341F89592}" srcOrd="1" destOrd="0" presId="urn:microsoft.com/office/officeart/2005/8/layout/hProcess10"/>
    <dgm:cxn modelId="{5DC253DD-5144-5240-A281-01DAC07755AC}" type="presOf" srcId="{5E6FE81D-C5B9-A743-90A2-2E4C33E9D5AD}" destId="{CD33D12D-C2C0-7540-A78F-D6ADE72264B8}" srcOrd="0" destOrd="0" presId="urn:microsoft.com/office/officeart/2005/8/layout/hProcess10"/>
    <dgm:cxn modelId="{603D387D-3BBF-8E40-BEC5-74076410B9E5}" type="presOf" srcId="{13EEE9C0-37BC-394A-931C-F846A6B1054B}" destId="{1DDD9C5A-7FEE-664E-BC3A-5FC0E69775FA}" srcOrd="0" destOrd="0" presId="urn:microsoft.com/office/officeart/2005/8/layout/hProcess10"/>
    <dgm:cxn modelId="{CCA1A44A-A196-3448-9A9E-E4861936E9AD}" type="presOf" srcId="{68BF1E87-8A76-4B41-9401-F266DC4AEACC}" destId="{634172B3-85EF-374D-B599-C7A6BC1BB1A7}" srcOrd="0" destOrd="0" presId="urn:microsoft.com/office/officeart/2005/8/layout/hProcess10"/>
    <dgm:cxn modelId="{BB797965-8215-FB4C-AF04-15087AC18A3B}" srcId="{3DFB7E62-AB83-F542-A335-C6BAA52F1A65}" destId="{2E1DF8C4-2E6D-1248-9A03-C42BF76AC86C}" srcOrd="0" destOrd="0" parTransId="{3EB8923E-E04F-5740-885D-5310F9C5BA40}" sibTransId="{B9C16385-6DC3-084D-963F-6E077C234F2D}"/>
    <dgm:cxn modelId="{1E98C0C9-CC16-BE43-8DAC-ED8D2F059916}" srcId="{24FC4B07-21E9-CE4C-93D5-C8F1B9242825}" destId="{893154D8-3ECB-7A42-8C35-637DD19970D3}" srcOrd="0" destOrd="0" parTransId="{193AE5BA-7B0F-AD49-8FE1-44939CFFB0C7}" sibTransId="{167C6AAF-33AF-7F4F-A1BC-09D5B2D872F3}"/>
    <dgm:cxn modelId="{8A4F3F44-FBEB-0347-BED8-6AF918E5C0EC}" type="presOf" srcId="{2E1DF8C4-2E6D-1248-9A03-C42BF76AC86C}" destId="{B295871C-11C1-FB41-BA10-560DBA75778D}" srcOrd="0" destOrd="1" presId="urn:microsoft.com/office/officeart/2005/8/layout/hProcess10"/>
    <dgm:cxn modelId="{288D5C5A-3884-2442-836E-2CC21BF15699}" srcId="{13EEE9C0-37BC-394A-931C-F846A6B1054B}" destId="{24FC4B07-21E9-CE4C-93D5-C8F1B9242825}" srcOrd="0" destOrd="0" parTransId="{1959F504-2384-4249-B0C3-7C216A19FCCE}" sibTransId="{1068417F-F621-304A-92FF-C24DF07B599D}"/>
    <dgm:cxn modelId="{5E02CAB4-3E71-B949-9160-070391A599BA}" type="presOf" srcId="{1068417F-F621-304A-92FF-C24DF07B599D}" destId="{654D7CB1-9342-B44E-84CC-DAE1D41F06F7}" srcOrd="0" destOrd="0" presId="urn:microsoft.com/office/officeart/2005/8/layout/hProcess10"/>
    <dgm:cxn modelId="{6A258C10-244E-0140-8D44-64FF9B5E4FB5}" type="presOf" srcId="{CA548EE1-3215-F940-B974-6BB4F0F2435A}" destId="{9B7BEAEF-1787-024B-90E5-995DDDDDF63D}" srcOrd="0" destOrd="1" presId="urn:microsoft.com/office/officeart/2005/8/layout/hProcess10"/>
    <dgm:cxn modelId="{47647986-AD78-554E-AD0B-F7C001AF2842}" srcId="{F206E34B-8B06-8248-80FF-E45E76EAC587}" destId="{CA548EE1-3215-F940-B974-6BB4F0F2435A}" srcOrd="0" destOrd="0" parTransId="{16AD08E8-1620-B643-B270-1488FC70136E}" sibTransId="{7C813B22-784D-5E48-AA07-2F8EAD4604BB}"/>
    <dgm:cxn modelId="{739EDCEE-8D85-D740-A071-9277936A3717}" type="presOf" srcId="{F206E34B-8B06-8248-80FF-E45E76EAC587}" destId="{9B7BEAEF-1787-024B-90E5-995DDDDDF63D}" srcOrd="0" destOrd="0" presId="urn:microsoft.com/office/officeart/2005/8/layout/hProcess10"/>
    <dgm:cxn modelId="{EAF0D8A6-48A9-4947-97FE-BF9BB5F98E7B}" srcId="{13EEE9C0-37BC-394A-931C-F846A6B1054B}" destId="{3DFB7E62-AB83-F542-A335-C6BAA52F1A65}" srcOrd="3" destOrd="0" parTransId="{A578A245-2964-7247-B60D-DFD4152DAC24}" sibTransId="{7DB5B58C-2C18-C542-A77B-9C3F441A9A84}"/>
    <dgm:cxn modelId="{1BC0FC6B-3735-B043-B11D-90E66D80ECB9}" type="presOf" srcId="{5E6FE81D-C5B9-A743-90A2-2E4C33E9D5AD}" destId="{2AB2A974-7CD6-4C40-9951-F887342D3177}" srcOrd="1" destOrd="0" presId="urn:microsoft.com/office/officeart/2005/8/layout/hProcess10"/>
    <dgm:cxn modelId="{E17D24EE-0E4B-5045-B6C9-0EE6470FB498}" type="presOf" srcId="{893154D8-3ECB-7A42-8C35-637DD19970D3}" destId="{F2C533D3-4DFC-3440-A121-CD7F8DA5880A}" srcOrd="0" destOrd="1" presId="urn:microsoft.com/office/officeart/2005/8/layout/hProcess10"/>
    <dgm:cxn modelId="{F065B8EC-277D-6F4C-B5E9-48A5C139453B}" type="presOf" srcId="{D0781DE0-AD97-5C4A-87EC-49EF896661AE}" destId="{634172B3-85EF-374D-B599-C7A6BC1BB1A7}" srcOrd="0" destOrd="1" presId="urn:microsoft.com/office/officeart/2005/8/layout/hProcess10"/>
    <dgm:cxn modelId="{F0FAB036-93BC-4E44-936A-2A008507E20A}" type="presOf" srcId="{3DFB7E62-AB83-F542-A335-C6BAA52F1A65}" destId="{B295871C-11C1-FB41-BA10-560DBA75778D}" srcOrd="0" destOrd="0" presId="urn:microsoft.com/office/officeart/2005/8/layout/hProcess10"/>
    <dgm:cxn modelId="{F7D2DA62-943B-5040-B76D-EF8B741242A9}" type="presOf" srcId="{24FC4B07-21E9-CE4C-93D5-C8F1B9242825}" destId="{F2C533D3-4DFC-3440-A121-CD7F8DA5880A}" srcOrd="0" destOrd="0" presId="urn:microsoft.com/office/officeart/2005/8/layout/hProcess10"/>
    <dgm:cxn modelId="{4995087B-6F84-EF49-9947-682C31BF63DA}" type="presOf" srcId="{1068417F-F621-304A-92FF-C24DF07B599D}" destId="{538064B3-2FC2-3640-A1FF-26728B008D8B}" srcOrd="1" destOrd="0" presId="urn:microsoft.com/office/officeart/2005/8/layout/hProcess10"/>
    <dgm:cxn modelId="{08A4CECA-0EED-9949-89CA-E023EFA8FBFD}" srcId="{13EEE9C0-37BC-394A-931C-F846A6B1054B}" destId="{68BF1E87-8A76-4B41-9401-F266DC4AEACC}" srcOrd="2" destOrd="0" parTransId="{8AB63211-4754-2441-85D6-825513E3FA41}" sibTransId="{5E6FE81D-C5B9-A743-90A2-2E4C33E9D5AD}"/>
    <dgm:cxn modelId="{E1BB39D8-38D0-5B49-8185-7ADCFDB46824}" srcId="{68BF1E87-8A76-4B41-9401-F266DC4AEACC}" destId="{D0781DE0-AD97-5C4A-87EC-49EF896661AE}" srcOrd="0" destOrd="0" parTransId="{7112F19F-209B-094A-BB12-922F62ADF91E}" sibTransId="{D2D2A208-A179-CA40-869F-D95FCCFA37E6}"/>
    <dgm:cxn modelId="{A5C6E422-403C-7143-A6F0-A69F4D509BFD}" type="presOf" srcId="{20F78572-7AF6-C045-B2CF-B26BA9DD3CCB}" destId="{5EBBF6D1-ADDA-3245-ACDB-EA26FB7765FC}" srcOrd="0" destOrd="0" presId="urn:microsoft.com/office/officeart/2005/8/layout/hProcess10"/>
    <dgm:cxn modelId="{12639079-66F9-E445-8952-B03CF304C763}" srcId="{13EEE9C0-37BC-394A-931C-F846A6B1054B}" destId="{F206E34B-8B06-8248-80FF-E45E76EAC587}" srcOrd="1" destOrd="0" parTransId="{04331503-8D32-6A4A-80A6-D7B15E97B559}" sibTransId="{20F78572-7AF6-C045-B2CF-B26BA9DD3CCB}"/>
    <dgm:cxn modelId="{E2B4159B-5810-5F4C-AACD-1299516F5043}" type="presParOf" srcId="{1DDD9C5A-7FEE-664E-BC3A-5FC0E69775FA}" destId="{0B36F2F6-719B-1147-B634-89496FC7F1D1}" srcOrd="0" destOrd="0" presId="urn:microsoft.com/office/officeart/2005/8/layout/hProcess10"/>
    <dgm:cxn modelId="{107004DB-D51D-2349-96D3-529E128EF373}" type="presParOf" srcId="{0B36F2F6-719B-1147-B634-89496FC7F1D1}" destId="{B44DE959-C8FA-9744-A79D-CCA5DFE41DEF}" srcOrd="0" destOrd="0" presId="urn:microsoft.com/office/officeart/2005/8/layout/hProcess10"/>
    <dgm:cxn modelId="{EE18B9F4-966A-A849-BA70-606B2C08AB64}" type="presParOf" srcId="{0B36F2F6-719B-1147-B634-89496FC7F1D1}" destId="{F2C533D3-4DFC-3440-A121-CD7F8DA5880A}" srcOrd="1" destOrd="0" presId="urn:microsoft.com/office/officeart/2005/8/layout/hProcess10"/>
    <dgm:cxn modelId="{B75134C9-8DAA-3247-A700-21670B5D2739}" type="presParOf" srcId="{1DDD9C5A-7FEE-664E-BC3A-5FC0E69775FA}" destId="{654D7CB1-9342-B44E-84CC-DAE1D41F06F7}" srcOrd="1" destOrd="0" presId="urn:microsoft.com/office/officeart/2005/8/layout/hProcess10"/>
    <dgm:cxn modelId="{94763627-EA9D-214F-B0AE-C8BC9F28477B}" type="presParOf" srcId="{654D7CB1-9342-B44E-84CC-DAE1D41F06F7}" destId="{538064B3-2FC2-3640-A1FF-26728B008D8B}" srcOrd="0" destOrd="0" presId="urn:microsoft.com/office/officeart/2005/8/layout/hProcess10"/>
    <dgm:cxn modelId="{A49D44C4-A127-DB45-8A7C-E6B450C12BD0}" type="presParOf" srcId="{1DDD9C5A-7FEE-664E-BC3A-5FC0E69775FA}" destId="{AE9A63AD-E3C1-D040-A2A8-9D0E8069638C}" srcOrd="2" destOrd="0" presId="urn:microsoft.com/office/officeart/2005/8/layout/hProcess10"/>
    <dgm:cxn modelId="{428785EC-A84C-AA4E-8221-79C08E134C2F}" type="presParOf" srcId="{AE9A63AD-E3C1-D040-A2A8-9D0E8069638C}" destId="{7827D7F0-5F27-7140-8BE7-DE0472615E5F}" srcOrd="0" destOrd="0" presId="urn:microsoft.com/office/officeart/2005/8/layout/hProcess10"/>
    <dgm:cxn modelId="{3C18B339-26DF-1546-943D-ADF0351FF660}" type="presParOf" srcId="{AE9A63AD-E3C1-D040-A2A8-9D0E8069638C}" destId="{9B7BEAEF-1787-024B-90E5-995DDDDDF63D}" srcOrd="1" destOrd="0" presId="urn:microsoft.com/office/officeart/2005/8/layout/hProcess10"/>
    <dgm:cxn modelId="{008D90F9-D118-6C46-B220-68063F4384E3}" type="presParOf" srcId="{1DDD9C5A-7FEE-664E-BC3A-5FC0E69775FA}" destId="{5EBBF6D1-ADDA-3245-ACDB-EA26FB7765FC}" srcOrd="3" destOrd="0" presId="urn:microsoft.com/office/officeart/2005/8/layout/hProcess10"/>
    <dgm:cxn modelId="{5086BEC8-AF83-6849-90D4-9602DA51DCBC}" type="presParOf" srcId="{5EBBF6D1-ADDA-3245-ACDB-EA26FB7765FC}" destId="{CD34BA71-78DB-AC47-8823-609341F89592}" srcOrd="0" destOrd="0" presId="urn:microsoft.com/office/officeart/2005/8/layout/hProcess10"/>
    <dgm:cxn modelId="{C52E74BB-564C-5748-8CCF-0FD301BE2F76}" type="presParOf" srcId="{1DDD9C5A-7FEE-664E-BC3A-5FC0E69775FA}" destId="{8DC53643-2C30-5B4D-94F9-49351C968243}" srcOrd="4" destOrd="0" presId="urn:microsoft.com/office/officeart/2005/8/layout/hProcess10"/>
    <dgm:cxn modelId="{D185DAA9-A395-FA4D-8B69-32C3D35CC834}" type="presParOf" srcId="{8DC53643-2C30-5B4D-94F9-49351C968243}" destId="{1B8FD36B-F664-6F40-B3DB-73078452C09F}" srcOrd="0" destOrd="0" presId="urn:microsoft.com/office/officeart/2005/8/layout/hProcess10"/>
    <dgm:cxn modelId="{5CCDB64B-993B-A546-866A-9419174372F6}" type="presParOf" srcId="{8DC53643-2C30-5B4D-94F9-49351C968243}" destId="{634172B3-85EF-374D-B599-C7A6BC1BB1A7}" srcOrd="1" destOrd="0" presId="urn:microsoft.com/office/officeart/2005/8/layout/hProcess10"/>
    <dgm:cxn modelId="{A0A3D7F7-9B50-1642-9BF7-A2D1CC471B54}" type="presParOf" srcId="{1DDD9C5A-7FEE-664E-BC3A-5FC0E69775FA}" destId="{CD33D12D-C2C0-7540-A78F-D6ADE72264B8}" srcOrd="5" destOrd="0" presId="urn:microsoft.com/office/officeart/2005/8/layout/hProcess10"/>
    <dgm:cxn modelId="{F11B2C2D-F26A-3D4C-BFFB-1A67303505B4}" type="presParOf" srcId="{CD33D12D-C2C0-7540-A78F-D6ADE72264B8}" destId="{2AB2A974-7CD6-4C40-9951-F887342D3177}" srcOrd="0" destOrd="0" presId="urn:microsoft.com/office/officeart/2005/8/layout/hProcess10"/>
    <dgm:cxn modelId="{9DAB320E-74F7-1044-97D8-527EA34E2B75}" type="presParOf" srcId="{1DDD9C5A-7FEE-664E-BC3A-5FC0E69775FA}" destId="{11DA580C-668D-E644-9823-824B3E6445EF}" srcOrd="6" destOrd="0" presId="urn:microsoft.com/office/officeart/2005/8/layout/hProcess10"/>
    <dgm:cxn modelId="{C434BFAD-7972-8A44-920B-9124E60A2CA1}" type="presParOf" srcId="{11DA580C-668D-E644-9823-824B3E6445EF}" destId="{9C83CB16-C696-7A4A-BD97-678136448B69}" srcOrd="0" destOrd="0" presId="urn:microsoft.com/office/officeart/2005/8/layout/hProcess10"/>
    <dgm:cxn modelId="{8029A497-49AE-B44B-A94B-1C046B496C08}" type="presParOf" srcId="{11DA580C-668D-E644-9823-824B3E6445EF}" destId="{B295871C-11C1-FB41-BA10-560DBA75778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EE9C0-37BC-394A-931C-F846A6B1054B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FC4B07-21E9-CE4C-93D5-C8F1B9242825}">
      <dgm:prSet phldrT="[Texto]"/>
      <dgm:spPr/>
      <dgm:t>
        <a:bodyPr/>
        <a:lstStyle/>
        <a:p>
          <a:r>
            <a:rPr lang="pt-BR" dirty="0" err="1" smtClean="0"/>
            <a:t>Git</a:t>
          </a:r>
          <a:endParaRPr lang="pt-BR" dirty="0"/>
        </a:p>
      </dgm:t>
    </dgm:pt>
    <dgm:pt modelId="{1959F504-2384-4249-B0C3-7C216A19FCCE}" type="parTrans" cxnId="{288D5C5A-3884-2442-836E-2CC21BF15699}">
      <dgm:prSet/>
      <dgm:spPr/>
      <dgm:t>
        <a:bodyPr/>
        <a:lstStyle/>
        <a:p>
          <a:endParaRPr lang="pt-BR"/>
        </a:p>
      </dgm:t>
    </dgm:pt>
    <dgm:pt modelId="{1068417F-F621-304A-92FF-C24DF07B599D}" type="sibTrans" cxnId="{288D5C5A-3884-2442-836E-2CC21BF15699}">
      <dgm:prSet/>
      <dgm:spPr/>
      <dgm:t>
        <a:bodyPr/>
        <a:lstStyle/>
        <a:p>
          <a:endParaRPr lang="pt-BR"/>
        </a:p>
      </dgm:t>
    </dgm:pt>
    <dgm:pt modelId="{893154D8-3ECB-7A42-8C35-637DD19970D3}">
      <dgm:prSet phldrT="[Texto]"/>
      <dgm:spPr/>
      <dgm:t>
        <a:bodyPr/>
        <a:lstStyle/>
        <a:p>
          <a:r>
            <a:rPr lang="pt-BR" dirty="0" smtClean="0"/>
            <a:t>Repositório</a:t>
          </a:r>
          <a:endParaRPr lang="pt-BR" dirty="0"/>
        </a:p>
      </dgm:t>
    </dgm:pt>
    <dgm:pt modelId="{193AE5BA-7B0F-AD49-8FE1-44939CFFB0C7}" type="parTrans" cxnId="{1E98C0C9-CC16-BE43-8DAC-ED8D2F059916}">
      <dgm:prSet/>
      <dgm:spPr/>
      <dgm:t>
        <a:bodyPr/>
        <a:lstStyle/>
        <a:p>
          <a:endParaRPr lang="pt-BR"/>
        </a:p>
      </dgm:t>
    </dgm:pt>
    <dgm:pt modelId="{167C6AAF-33AF-7F4F-A1BC-09D5B2D872F3}" type="sibTrans" cxnId="{1E98C0C9-CC16-BE43-8DAC-ED8D2F059916}">
      <dgm:prSet/>
      <dgm:spPr/>
      <dgm:t>
        <a:bodyPr/>
        <a:lstStyle/>
        <a:p>
          <a:endParaRPr lang="pt-BR"/>
        </a:p>
      </dgm:t>
    </dgm:pt>
    <dgm:pt modelId="{F206E34B-8B06-8248-80FF-E45E76EAC587}">
      <dgm:prSet phldrT="[Texto]"/>
      <dgm:spPr/>
      <dgm:t>
        <a:bodyPr/>
        <a:lstStyle/>
        <a:p>
          <a:r>
            <a:rPr lang="pt-BR" dirty="0" err="1" smtClean="0"/>
            <a:t>Docker</a:t>
          </a:r>
          <a:endParaRPr lang="pt-BR" dirty="0"/>
        </a:p>
      </dgm:t>
    </dgm:pt>
    <dgm:pt modelId="{04331503-8D32-6A4A-80A6-D7B15E97B559}" type="parTrans" cxnId="{12639079-66F9-E445-8952-B03CF304C763}">
      <dgm:prSet/>
      <dgm:spPr/>
      <dgm:t>
        <a:bodyPr/>
        <a:lstStyle/>
        <a:p>
          <a:endParaRPr lang="pt-BR"/>
        </a:p>
      </dgm:t>
    </dgm:pt>
    <dgm:pt modelId="{20F78572-7AF6-C045-B2CF-B26BA9DD3CCB}" type="sibTrans" cxnId="{12639079-66F9-E445-8952-B03CF304C763}">
      <dgm:prSet/>
      <dgm:spPr/>
      <dgm:t>
        <a:bodyPr/>
        <a:lstStyle/>
        <a:p>
          <a:endParaRPr lang="pt-BR"/>
        </a:p>
      </dgm:t>
    </dgm:pt>
    <dgm:pt modelId="{68BF1E87-8A76-4B41-9401-F266DC4AEACC}">
      <dgm:prSet phldrT="[Texto]"/>
      <dgm:spPr/>
      <dgm:t>
        <a:bodyPr/>
        <a:lstStyle/>
        <a:p>
          <a:r>
            <a:rPr lang="pt-BR" dirty="0" err="1" smtClean="0"/>
            <a:t>Docker</a:t>
          </a:r>
          <a:r>
            <a:rPr lang="pt-BR" dirty="0" smtClean="0"/>
            <a:t> </a:t>
          </a:r>
          <a:r>
            <a:rPr lang="pt-BR" dirty="0" err="1" smtClean="0"/>
            <a:t>compose</a:t>
          </a:r>
          <a:endParaRPr lang="pt-BR" dirty="0"/>
        </a:p>
      </dgm:t>
    </dgm:pt>
    <dgm:pt modelId="{8AB63211-4754-2441-85D6-825513E3FA41}" type="parTrans" cxnId="{08A4CECA-0EED-9949-89CA-E023EFA8FBFD}">
      <dgm:prSet/>
      <dgm:spPr/>
      <dgm:t>
        <a:bodyPr/>
        <a:lstStyle/>
        <a:p>
          <a:endParaRPr lang="pt-BR"/>
        </a:p>
      </dgm:t>
    </dgm:pt>
    <dgm:pt modelId="{5E6FE81D-C5B9-A743-90A2-2E4C33E9D5AD}" type="sibTrans" cxnId="{08A4CECA-0EED-9949-89CA-E023EFA8FBFD}">
      <dgm:prSet/>
      <dgm:spPr/>
      <dgm:t>
        <a:bodyPr/>
        <a:lstStyle/>
        <a:p>
          <a:endParaRPr lang="pt-BR"/>
        </a:p>
      </dgm:t>
    </dgm:pt>
    <dgm:pt modelId="{CA548EE1-3215-F940-B974-6BB4F0F2435A}">
      <dgm:prSet phldrT="[Texto]"/>
      <dgm:spPr/>
      <dgm:t>
        <a:bodyPr/>
        <a:lstStyle/>
        <a:p>
          <a:r>
            <a:rPr lang="pt-BR" dirty="0" err="1" smtClean="0"/>
            <a:t>Dockerfile</a:t>
          </a:r>
          <a:endParaRPr lang="pt-BR" dirty="0"/>
        </a:p>
      </dgm:t>
    </dgm:pt>
    <dgm:pt modelId="{16AD08E8-1620-B643-B270-1488FC70136E}" type="parTrans" cxnId="{47647986-AD78-554E-AD0B-F7C001AF2842}">
      <dgm:prSet/>
      <dgm:spPr/>
      <dgm:t>
        <a:bodyPr/>
        <a:lstStyle/>
        <a:p>
          <a:endParaRPr lang="pt-BR"/>
        </a:p>
      </dgm:t>
    </dgm:pt>
    <dgm:pt modelId="{7C813B22-784D-5E48-AA07-2F8EAD4604BB}" type="sibTrans" cxnId="{47647986-AD78-554E-AD0B-F7C001AF2842}">
      <dgm:prSet/>
      <dgm:spPr/>
      <dgm:t>
        <a:bodyPr/>
        <a:lstStyle/>
        <a:p>
          <a:endParaRPr lang="pt-BR"/>
        </a:p>
      </dgm:t>
    </dgm:pt>
    <dgm:pt modelId="{0C6AD61E-285C-A141-B5CE-F459FCC5C4C1}">
      <dgm:prSet phldrT="[Texto]"/>
      <dgm:spPr/>
      <dgm:t>
        <a:bodyPr/>
        <a:lstStyle/>
        <a:p>
          <a:r>
            <a:rPr lang="pt-BR" dirty="0" smtClean="0"/>
            <a:t>Build </a:t>
          </a:r>
          <a:r>
            <a:rPr lang="pt-BR" dirty="0" err="1" smtClean="0"/>
            <a:t>image</a:t>
          </a:r>
          <a:endParaRPr lang="pt-BR" dirty="0"/>
        </a:p>
      </dgm:t>
    </dgm:pt>
    <dgm:pt modelId="{F3C1F9C3-639C-5349-A1D1-9A5ABDDC6A7C}" type="parTrans" cxnId="{0EE94C41-F0ED-B14F-A8D1-69162C9D2BEF}">
      <dgm:prSet/>
      <dgm:spPr/>
      <dgm:t>
        <a:bodyPr/>
        <a:lstStyle/>
        <a:p>
          <a:endParaRPr lang="pt-BR"/>
        </a:p>
      </dgm:t>
    </dgm:pt>
    <dgm:pt modelId="{8286D2EF-50D9-8E49-80AE-6FCDC6C1C569}" type="sibTrans" cxnId="{0EE94C41-F0ED-B14F-A8D1-69162C9D2BEF}">
      <dgm:prSet/>
      <dgm:spPr/>
      <dgm:t>
        <a:bodyPr/>
        <a:lstStyle/>
        <a:p>
          <a:endParaRPr lang="pt-BR"/>
        </a:p>
      </dgm:t>
    </dgm:pt>
    <dgm:pt modelId="{69165F55-5DAE-3447-9A5B-8434F98C84BF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DB515950-2ACE-804E-9918-E72FC7E51B5B}" type="parTrans" cxnId="{7877C926-D55B-5346-BCE4-56E4A8310BCC}">
      <dgm:prSet/>
      <dgm:spPr/>
      <dgm:t>
        <a:bodyPr/>
        <a:lstStyle/>
        <a:p>
          <a:endParaRPr lang="pt-BR"/>
        </a:p>
      </dgm:t>
    </dgm:pt>
    <dgm:pt modelId="{25B57F11-F554-2143-9E7A-5668D6DCEE56}" type="sibTrans" cxnId="{7877C926-D55B-5346-BCE4-56E4A8310BCC}">
      <dgm:prSet/>
      <dgm:spPr/>
      <dgm:t>
        <a:bodyPr/>
        <a:lstStyle/>
        <a:p>
          <a:endParaRPr lang="pt-BR"/>
        </a:p>
      </dgm:t>
    </dgm:pt>
    <dgm:pt modelId="{3DFB7E62-AB83-F542-A335-C6BAA52F1A65}">
      <dgm:prSet phldrT="[Texto]"/>
      <dgm:spPr/>
      <dgm:t>
        <a:bodyPr/>
        <a:lstStyle/>
        <a:p>
          <a:r>
            <a:rPr lang="pt-BR" dirty="0" err="1" smtClean="0"/>
            <a:t>Docker</a:t>
          </a:r>
          <a:r>
            <a:rPr lang="pt-BR" dirty="0" smtClean="0"/>
            <a:t> </a:t>
          </a:r>
          <a:r>
            <a:rPr lang="pt-BR" dirty="0" err="1" smtClean="0"/>
            <a:t>Swarm</a:t>
          </a:r>
          <a:endParaRPr lang="pt-BR" dirty="0"/>
        </a:p>
      </dgm:t>
    </dgm:pt>
    <dgm:pt modelId="{A578A245-2964-7247-B60D-DFD4152DAC24}" type="parTrans" cxnId="{EAF0D8A6-48A9-4947-97FE-BF9BB5F98E7B}">
      <dgm:prSet/>
      <dgm:spPr/>
      <dgm:t>
        <a:bodyPr/>
        <a:lstStyle/>
        <a:p>
          <a:endParaRPr lang="pt-BR"/>
        </a:p>
      </dgm:t>
    </dgm:pt>
    <dgm:pt modelId="{7DB5B58C-2C18-C542-A77B-9C3F441A9A84}" type="sibTrans" cxnId="{EAF0D8A6-48A9-4947-97FE-BF9BB5F98E7B}">
      <dgm:prSet/>
      <dgm:spPr/>
      <dgm:t>
        <a:bodyPr/>
        <a:lstStyle/>
        <a:p>
          <a:endParaRPr lang="pt-BR"/>
        </a:p>
      </dgm:t>
    </dgm:pt>
    <dgm:pt modelId="{378451D7-EA48-C641-9A04-6D0CCB5BD21B}">
      <dgm:prSet phldrT="[Texto]"/>
      <dgm:spPr/>
      <dgm:t>
        <a:bodyPr/>
        <a:lstStyle/>
        <a:p>
          <a:r>
            <a:rPr lang="pt-BR" dirty="0" smtClean="0"/>
            <a:t>Cluster</a:t>
          </a:r>
          <a:endParaRPr lang="pt-BR" dirty="0"/>
        </a:p>
      </dgm:t>
    </dgm:pt>
    <dgm:pt modelId="{3F4C6729-E3A7-5344-9012-3B752799B108}" type="parTrans" cxnId="{BCCDB61D-C3F4-BB4B-8D08-389DC0D8636D}">
      <dgm:prSet/>
      <dgm:spPr/>
      <dgm:t>
        <a:bodyPr/>
        <a:lstStyle/>
        <a:p>
          <a:endParaRPr lang="pt-BR"/>
        </a:p>
      </dgm:t>
    </dgm:pt>
    <dgm:pt modelId="{0EB4225B-67DA-0344-9203-6CA1A5F64C2A}" type="sibTrans" cxnId="{BCCDB61D-C3F4-BB4B-8D08-389DC0D8636D}">
      <dgm:prSet/>
      <dgm:spPr/>
      <dgm:t>
        <a:bodyPr/>
        <a:lstStyle/>
        <a:p>
          <a:endParaRPr lang="pt-BR"/>
        </a:p>
      </dgm:t>
    </dgm:pt>
    <dgm:pt modelId="{7EC8B511-EDC3-4248-B6C0-ECAED4C81E4A}">
      <dgm:prSet phldrT="[Texto]"/>
      <dgm:spPr/>
      <dgm:t>
        <a:bodyPr/>
        <a:lstStyle/>
        <a:p>
          <a:r>
            <a:rPr lang="pt-BR" dirty="0" smtClean="0"/>
            <a:t>Código da aplicação</a:t>
          </a:r>
          <a:endParaRPr lang="pt-BR" dirty="0"/>
        </a:p>
      </dgm:t>
    </dgm:pt>
    <dgm:pt modelId="{4C8AA9D2-13D3-7549-B59E-D5AFA6759CFF}" type="parTrans" cxnId="{FFF07F9E-B6A6-6D40-B24D-56E117A89BEC}">
      <dgm:prSet/>
      <dgm:spPr/>
      <dgm:t>
        <a:bodyPr/>
        <a:lstStyle/>
        <a:p>
          <a:endParaRPr lang="pt-BR"/>
        </a:p>
      </dgm:t>
    </dgm:pt>
    <dgm:pt modelId="{55510B47-7307-3649-AF34-2D888C45275E}" type="sibTrans" cxnId="{FFF07F9E-B6A6-6D40-B24D-56E117A89BEC}">
      <dgm:prSet/>
      <dgm:spPr/>
      <dgm:t>
        <a:bodyPr/>
        <a:lstStyle/>
        <a:p>
          <a:endParaRPr lang="pt-BR"/>
        </a:p>
      </dgm:t>
    </dgm:pt>
    <dgm:pt modelId="{D0781DE0-AD97-5C4A-87EC-49EF896661AE}">
      <dgm:prSet phldrT="[Texto]"/>
      <dgm:spPr/>
      <dgm:t>
        <a:bodyPr/>
        <a:lstStyle/>
        <a:p>
          <a:r>
            <a:rPr lang="pt-BR" dirty="0" smtClean="0"/>
            <a:t>Dependências</a:t>
          </a:r>
          <a:endParaRPr lang="pt-BR" dirty="0"/>
        </a:p>
      </dgm:t>
    </dgm:pt>
    <dgm:pt modelId="{7112F19F-209B-094A-BB12-922F62ADF91E}" type="parTrans" cxnId="{E1BB39D8-38D0-5B49-8185-7ADCFDB46824}">
      <dgm:prSet/>
      <dgm:spPr/>
      <dgm:t>
        <a:bodyPr/>
        <a:lstStyle/>
        <a:p>
          <a:endParaRPr lang="pt-BR"/>
        </a:p>
      </dgm:t>
    </dgm:pt>
    <dgm:pt modelId="{D2D2A208-A179-CA40-869F-D95FCCFA37E6}" type="sibTrans" cxnId="{E1BB39D8-38D0-5B49-8185-7ADCFDB46824}">
      <dgm:prSet/>
      <dgm:spPr/>
      <dgm:t>
        <a:bodyPr/>
        <a:lstStyle/>
        <a:p>
          <a:endParaRPr lang="pt-BR"/>
        </a:p>
      </dgm:t>
    </dgm:pt>
    <dgm:pt modelId="{1DDD9C5A-7FEE-664E-BC3A-5FC0E69775FA}" type="pres">
      <dgm:prSet presAssocID="{13EEE9C0-37BC-394A-931C-F846A6B10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36F2F6-719B-1147-B634-89496FC7F1D1}" type="pres">
      <dgm:prSet presAssocID="{24FC4B07-21E9-CE4C-93D5-C8F1B9242825}" presName="composite" presStyleCnt="0"/>
      <dgm:spPr/>
    </dgm:pt>
    <dgm:pt modelId="{B44DE959-C8FA-9744-A79D-CCA5DFE41DEF}" type="pres">
      <dgm:prSet presAssocID="{24FC4B07-21E9-CE4C-93D5-C8F1B9242825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2C533D3-4DFC-3440-A121-CD7F8DA5880A}" type="pres">
      <dgm:prSet presAssocID="{24FC4B07-21E9-CE4C-93D5-C8F1B9242825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4D7CB1-9342-B44E-84CC-DAE1D41F06F7}" type="pres">
      <dgm:prSet presAssocID="{1068417F-F621-304A-92FF-C24DF07B599D}" presName="sibTrans" presStyleLbl="sibTrans2D1" presStyleIdx="0" presStyleCnt="3"/>
      <dgm:spPr/>
      <dgm:t>
        <a:bodyPr/>
        <a:lstStyle/>
        <a:p>
          <a:endParaRPr lang="pt-BR"/>
        </a:p>
      </dgm:t>
    </dgm:pt>
    <dgm:pt modelId="{538064B3-2FC2-3640-A1FF-26728B008D8B}" type="pres">
      <dgm:prSet presAssocID="{1068417F-F621-304A-92FF-C24DF07B599D}" presName="connTx" presStyleLbl="sibTrans2D1" presStyleIdx="0" presStyleCnt="3"/>
      <dgm:spPr/>
      <dgm:t>
        <a:bodyPr/>
        <a:lstStyle/>
        <a:p>
          <a:endParaRPr lang="pt-BR"/>
        </a:p>
      </dgm:t>
    </dgm:pt>
    <dgm:pt modelId="{AE9A63AD-E3C1-D040-A2A8-9D0E8069638C}" type="pres">
      <dgm:prSet presAssocID="{F206E34B-8B06-8248-80FF-E45E76EAC587}" presName="composite" presStyleCnt="0"/>
      <dgm:spPr/>
    </dgm:pt>
    <dgm:pt modelId="{7827D7F0-5F27-7140-8BE7-DE0472615E5F}" type="pres">
      <dgm:prSet presAssocID="{F206E34B-8B06-8248-80FF-E45E76EAC587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9B7BEAEF-1787-024B-90E5-995DDDDDF63D}" type="pres">
      <dgm:prSet presAssocID="{F206E34B-8B06-8248-80FF-E45E76EAC587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BF6D1-ADDA-3245-ACDB-EA26FB7765FC}" type="pres">
      <dgm:prSet presAssocID="{20F78572-7AF6-C045-B2CF-B26BA9DD3CCB}" presName="sibTrans" presStyleLbl="sibTrans2D1" presStyleIdx="1" presStyleCnt="3"/>
      <dgm:spPr/>
      <dgm:t>
        <a:bodyPr/>
        <a:lstStyle/>
        <a:p>
          <a:endParaRPr lang="pt-BR"/>
        </a:p>
      </dgm:t>
    </dgm:pt>
    <dgm:pt modelId="{CD34BA71-78DB-AC47-8823-609341F89592}" type="pres">
      <dgm:prSet presAssocID="{20F78572-7AF6-C045-B2CF-B26BA9DD3CCB}" presName="connTx" presStyleLbl="sibTrans2D1" presStyleIdx="1" presStyleCnt="3"/>
      <dgm:spPr/>
      <dgm:t>
        <a:bodyPr/>
        <a:lstStyle/>
        <a:p>
          <a:endParaRPr lang="pt-BR"/>
        </a:p>
      </dgm:t>
    </dgm:pt>
    <dgm:pt modelId="{8DC53643-2C30-5B4D-94F9-49351C968243}" type="pres">
      <dgm:prSet presAssocID="{68BF1E87-8A76-4B41-9401-F266DC4AEACC}" presName="composite" presStyleCnt="0"/>
      <dgm:spPr/>
    </dgm:pt>
    <dgm:pt modelId="{1B8FD36B-F664-6F40-B3DB-73078452C09F}" type="pres">
      <dgm:prSet presAssocID="{68BF1E87-8A76-4B41-9401-F266DC4AEACC}" presName="imagSh" presStyleLbl="b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34172B3-85EF-374D-B599-C7A6BC1BB1A7}" type="pres">
      <dgm:prSet presAssocID="{68BF1E87-8A76-4B41-9401-F266DC4AEACC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33D12D-C2C0-7540-A78F-D6ADE72264B8}" type="pres">
      <dgm:prSet presAssocID="{5E6FE81D-C5B9-A743-90A2-2E4C33E9D5AD}" presName="sibTrans" presStyleLbl="sibTrans2D1" presStyleIdx="2" presStyleCnt="3"/>
      <dgm:spPr/>
      <dgm:t>
        <a:bodyPr/>
        <a:lstStyle/>
        <a:p>
          <a:endParaRPr lang="pt-BR"/>
        </a:p>
      </dgm:t>
    </dgm:pt>
    <dgm:pt modelId="{2AB2A974-7CD6-4C40-9951-F887342D3177}" type="pres">
      <dgm:prSet presAssocID="{5E6FE81D-C5B9-A743-90A2-2E4C33E9D5AD}" presName="connTx" presStyleLbl="sibTrans2D1" presStyleIdx="2" presStyleCnt="3"/>
      <dgm:spPr/>
      <dgm:t>
        <a:bodyPr/>
        <a:lstStyle/>
        <a:p>
          <a:endParaRPr lang="pt-BR"/>
        </a:p>
      </dgm:t>
    </dgm:pt>
    <dgm:pt modelId="{11DA580C-668D-E644-9823-824B3E6445EF}" type="pres">
      <dgm:prSet presAssocID="{3DFB7E62-AB83-F542-A335-C6BAA52F1A65}" presName="composite" presStyleCnt="0"/>
      <dgm:spPr/>
    </dgm:pt>
    <dgm:pt modelId="{9C83CB16-C696-7A4A-BD97-678136448B69}" type="pres">
      <dgm:prSet presAssocID="{3DFB7E62-AB83-F542-A335-C6BAA52F1A65}" presName="imagSh" presStyleLbl="b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295871C-11C1-FB41-BA10-560DBA75778D}" type="pres">
      <dgm:prSet presAssocID="{3DFB7E62-AB83-F542-A335-C6BAA52F1A65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98C0C9-CC16-BE43-8DAC-ED8D2F059916}" srcId="{24FC4B07-21E9-CE4C-93D5-C8F1B9242825}" destId="{893154D8-3ECB-7A42-8C35-637DD19970D3}" srcOrd="0" destOrd="0" parTransId="{193AE5BA-7B0F-AD49-8FE1-44939CFFB0C7}" sibTransId="{167C6AAF-33AF-7F4F-A1BC-09D5B2D872F3}"/>
    <dgm:cxn modelId="{CE4AEAD0-87B0-204D-B538-2DE17BBFFD5E}" type="presOf" srcId="{3DFB7E62-AB83-F542-A335-C6BAA52F1A65}" destId="{B295871C-11C1-FB41-BA10-560DBA75778D}" srcOrd="0" destOrd="0" presId="urn:microsoft.com/office/officeart/2005/8/layout/hProcess10"/>
    <dgm:cxn modelId="{08A4CECA-0EED-9949-89CA-E023EFA8FBFD}" srcId="{13EEE9C0-37BC-394A-931C-F846A6B1054B}" destId="{68BF1E87-8A76-4B41-9401-F266DC4AEACC}" srcOrd="2" destOrd="0" parTransId="{8AB63211-4754-2441-85D6-825513E3FA41}" sibTransId="{5E6FE81D-C5B9-A743-90A2-2E4C33E9D5AD}"/>
    <dgm:cxn modelId="{50EB4B1C-4B70-9A40-AF1C-433AFAFF6FD3}" type="presOf" srcId="{5E6FE81D-C5B9-A743-90A2-2E4C33E9D5AD}" destId="{2AB2A974-7CD6-4C40-9951-F887342D3177}" srcOrd="1" destOrd="0" presId="urn:microsoft.com/office/officeart/2005/8/layout/hProcess10"/>
    <dgm:cxn modelId="{0D570040-3C08-7941-A030-00B3B8F996E0}" type="presOf" srcId="{24FC4B07-21E9-CE4C-93D5-C8F1B9242825}" destId="{F2C533D3-4DFC-3440-A121-CD7F8DA5880A}" srcOrd="0" destOrd="0" presId="urn:microsoft.com/office/officeart/2005/8/layout/hProcess10"/>
    <dgm:cxn modelId="{0EE94C41-F0ED-B14F-A8D1-69162C9D2BEF}" srcId="{F206E34B-8B06-8248-80FF-E45E76EAC587}" destId="{0C6AD61E-285C-A141-B5CE-F459FCC5C4C1}" srcOrd="1" destOrd="0" parTransId="{F3C1F9C3-639C-5349-A1D1-9A5ABDDC6A7C}" sibTransId="{8286D2EF-50D9-8E49-80AE-6FCDC6C1C569}"/>
    <dgm:cxn modelId="{C10B915C-7FEE-774E-B98E-DEFEC6E7246B}" type="presOf" srcId="{0C6AD61E-285C-A141-B5CE-F459FCC5C4C1}" destId="{9B7BEAEF-1787-024B-90E5-995DDDDDF63D}" srcOrd="0" destOrd="2" presId="urn:microsoft.com/office/officeart/2005/8/layout/hProcess10"/>
    <dgm:cxn modelId="{D620D1B2-2762-004C-A04A-F732F04A6A36}" type="presOf" srcId="{13EEE9C0-37BC-394A-931C-F846A6B1054B}" destId="{1DDD9C5A-7FEE-664E-BC3A-5FC0E69775FA}" srcOrd="0" destOrd="0" presId="urn:microsoft.com/office/officeart/2005/8/layout/hProcess10"/>
    <dgm:cxn modelId="{191BA728-973C-E442-9349-848D9409D497}" type="presOf" srcId="{68BF1E87-8A76-4B41-9401-F266DC4AEACC}" destId="{634172B3-85EF-374D-B599-C7A6BC1BB1A7}" srcOrd="0" destOrd="0" presId="urn:microsoft.com/office/officeart/2005/8/layout/hProcess10"/>
    <dgm:cxn modelId="{E1BB39D8-38D0-5B49-8185-7ADCFDB46824}" srcId="{68BF1E87-8A76-4B41-9401-F266DC4AEACC}" destId="{D0781DE0-AD97-5C4A-87EC-49EF896661AE}" srcOrd="1" destOrd="0" parTransId="{7112F19F-209B-094A-BB12-922F62ADF91E}" sibTransId="{D2D2A208-A179-CA40-869F-D95FCCFA37E6}"/>
    <dgm:cxn modelId="{692F79E5-9DDE-9744-8536-A66760373758}" type="presOf" srcId="{1068417F-F621-304A-92FF-C24DF07B599D}" destId="{538064B3-2FC2-3640-A1FF-26728B008D8B}" srcOrd="1" destOrd="0" presId="urn:microsoft.com/office/officeart/2005/8/layout/hProcess10"/>
    <dgm:cxn modelId="{7877C926-D55B-5346-BCE4-56E4A8310BCC}" srcId="{68BF1E87-8A76-4B41-9401-F266DC4AEACC}" destId="{69165F55-5DAE-3447-9A5B-8434F98C84BF}" srcOrd="0" destOrd="0" parTransId="{DB515950-2ACE-804E-9918-E72FC7E51B5B}" sibTransId="{25B57F11-F554-2143-9E7A-5668D6DCEE56}"/>
    <dgm:cxn modelId="{69B42E0A-C7CD-0B49-B466-C34CECD73D5E}" type="presOf" srcId="{F206E34B-8B06-8248-80FF-E45E76EAC587}" destId="{9B7BEAEF-1787-024B-90E5-995DDDDDF63D}" srcOrd="0" destOrd="0" presId="urn:microsoft.com/office/officeart/2005/8/layout/hProcess10"/>
    <dgm:cxn modelId="{69697AE9-E15B-7342-8C01-422D970B77B2}" type="presOf" srcId="{69165F55-5DAE-3447-9A5B-8434F98C84BF}" destId="{634172B3-85EF-374D-B599-C7A6BC1BB1A7}" srcOrd="0" destOrd="1" presId="urn:microsoft.com/office/officeart/2005/8/layout/hProcess10"/>
    <dgm:cxn modelId="{47647986-AD78-554E-AD0B-F7C001AF2842}" srcId="{F206E34B-8B06-8248-80FF-E45E76EAC587}" destId="{CA548EE1-3215-F940-B974-6BB4F0F2435A}" srcOrd="0" destOrd="0" parTransId="{16AD08E8-1620-B643-B270-1488FC70136E}" sibTransId="{7C813B22-784D-5E48-AA07-2F8EAD4604BB}"/>
    <dgm:cxn modelId="{EAF0D8A6-48A9-4947-97FE-BF9BB5F98E7B}" srcId="{13EEE9C0-37BC-394A-931C-F846A6B1054B}" destId="{3DFB7E62-AB83-F542-A335-C6BAA52F1A65}" srcOrd="3" destOrd="0" parTransId="{A578A245-2964-7247-B60D-DFD4152DAC24}" sibTransId="{7DB5B58C-2C18-C542-A77B-9C3F441A9A84}"/>
    <dgm:cxn modelId="{BAF9F02E-977D-664E-86E4-898195B67202}" type="presOf" srcId="{5E6FE81D-C5B9-A743-90A2-2E4C33E9D5AD}" destId="{CD33D12D-C2C0-7540-A78F-D6ADE72264B8}" srcOrd="0" destOrd="0" presId="urn:microsoft.com/office/officeart/2005/8/layout/hProcess10"/>
    <dgm:cxn modelId="{534343A2-131D-B346-A493-E7E5ECAD0280}" type="presOf" srcId="{20F78572-7AF6-C045-B2CF-B26BA9DD3CCB}" destId="{CD34BA71-78DB-AC47-8823-609341F89592}" srcOrd="1" destOrd="0" presId="urn:microsoft.com/office/officeart/2005/8/layout/hProcess10"/>
    <dgm:cxn modelId="{8913F8BA-74B9-6B49-A194-138657DA48A6}" type="presOf" srcId="{378451D7-EA48-C641-9A04-6D0CCB5BD21B}" destId="{B295871C-11C1-FB41-BA10-560DBA75778D}" srcOrd="0" destOrd="1" presId="urn:microsoft.com/office/officeart/2005/8/layout/hProcess10"/>
    <dgm:cxn modelId="{EACCFBC6-87B5-AE40-96F6-CBB56E327EDD}" type="presOf" srcId="{893154D8-3ECB-7A42-8C35-637DD19970D3}" destId="{F2C533D3-4DFC-3440-A121-CD7F8DA5880A}" srcOrd="0" destOrd="1" presId="urn:microsoft.com/office/officeart/2005/8/layout/hProcess10"/>
    <dgm:cxn modelId="{FFF07F9E-B6A6-6D40-B24D-56E117A89BEC}" srcId="{24FC4B07-21E9-CE4C-93D5-C8F1B9242825}" destId="{7EC8B511-EDC3-4248-B6C0-ECAED4C81E4A}" srcOrd="1" destOrd="0" parTransId="{4C8AA9D2-13D3-7549-B59E-D5AFA6759CFF}" sibTransId="{55510B47-7307-3649-AF34-2D888C45275E}"/>
    <dgm:cxn modelId="{288D5C5A-3884-2442-836E-2CC21BF15699}" srcId="{13EEE9C0-37BC-394A-931C-F846A6B1054B}" destId="{24FC4B07-21E9-CE4C-93D5-C8F1B9242825}" srcOrd="0" destOrd="0" parTransId="{1959F504-2384-4249-B0C3-7C216A19FCCE}" sibTransId="{1068417F-F621-304A-92FF-C24DF07B599D}"/>
    <dgm:cxn modelId="{B9979089-9F0D-4F49-BDBF-00F053E9B864}" type="presOf" srcId="{1068417F-F621-304A-92FF-C24DF07B599D}" destId="{654D7CB1-9342-B44E-84CC-DAE1D41F06F7}" srcOrd="0" destOrd="0" presId="urn:microsoft.com/office/officeart/2005/8/layout/hProcess10"/>
    <dgm:cxn modelId="{38A48D2D-8FBC-6F45-A2F2-8D4B8E1833EF}" type="presOf" srcId="{7EC8B511-EDC3-4248-B6C0-ECAED4C81E4A}" destId="{F2C533D3-4DFC-3440-A121-CD7F8DA5880A}" srcOrd="0" destOrd="2" presId="urn:microsoft.com/office/officeart/2005/8/layout/hProcess10"/>
    <dgm:cxn modelId="{3AA301CE-D855-D24F-A1D1-9B656FA500BA}" type="presOf" srcId="{20F78572-7AF6-C045-B2CF-B26BA9DD3CCB}" destId="{5EBBF6D1-ADDA-3245-ACDB-EA26FB7765FC}" srcOrd="0" destOrd="0" presId="urn:microsoft.com/office/officeart/2005/8/layout/hProcess10"/>
    <dgm:cxn modelId="{12639079-66F9-E445-8952-B03CF304C763}" srcId="{13EEE9C0-37BC-394A-931C-F846A6B1054B}" destId="{F206E34B-8B06-8248-80FF-E45E76EAC587}" srcOrd="1" destOrd="0" parTransId="{04331503-8D32-6A4A-80A6-D7B15E97B559}" sibTransId="{20F78572-7AF6-C045-B2CF-B26BA9DD3CCB}"/>
    <dgm:cxn modelId="{C14AFD81-54BE-B445-8AD5-5793F6444A16}" type="presOf" srcId="{D0781DE0-AD97-5C4A-87EC-49EF896661AE}" destId="{634172B3-85EF-374D-B599-C7A6BC1BB1A7}" srcOrd="0" destOrd="2" presId="urn:microsoft.com/office/officeart/2005/8/layout/hProcess10"/>
    <dgm:cxn modelId="{BCCDB61D-C3F4-BB4B-8D08-389DC0D8636D}" srcId="{3DFB7E62-AB83-F542-A335-C6BAA52F1A65}" destId="{378451D7-EA48-C641-9A04-6D0CCB5BD21B}" srcOrd="0" destOrd="0" parTransId="{3F4C6729-E3A7-5344-9012-3B752799B108}" sibTransId="{0EB4225B-67DA-0344-9203-6CA1A5F64C2A}"/>
    <dgm:cxn modelId="{89B6036A-AC6F-1D4F-8D55-1A86036D8F12}" type="presOf" srcId="{CA548EE1-3215-F940-B974-6BB4F0F2435A}" destId="{9B7BEAEF-1787-024B-90E5-995DDDDDF63D}" srcOrd="0" destOrd="1" presId="urn:microsoft.com/office/officeart/2005/8/layout/hProcess10"/>
    <dgm:cxn modelId="{8C6380EF-82D6-C743-B4E5-C822D9AB1058}" type="presParOf" srcId="{1DDD9C5A-7FEE-664E-BC3A-5FC0E69775FA}" destId="{0B36F2F6-719B-1147-B634-89496FC7F1D1}" srcOrd="0" destOrd="0" presId="urn:microsoft.com/office/officeart/2005/8/layout/hProcess10"/>
    <dgm:cxn modelId="{84C29A11-E086-504D-89C4-96D7C2417B17}" type="presParOf" srcId="{0B36F2F6-719B-1147-B634-89496FC7F1D1}" destId="{B44DE959-C8FA-9744-A79D-CCA5DFE41DEF}" srcOrd="0" destOrd="0" presId="urn:microsoft.com/office/officeart/2005/8/layout/hProcess10"/>
    <dgm:cxn modelId="{15C7235D-7AE4-F843-88DE-735EB070FB50}" type="presParOf" srcId="{0B36F2F6-719B-1147-B634-89496FC7F1D1}" destId="{F2C533D3-4DFC-3440-A121-CD7F8DA5880A}" srcOrd="1" destOrd="0" presId="urn:microsoft.com/office/officeart/2005/8/layout/hProcess10"/>
    <dgm:cxn modelId="{231374A8-B39D-AE48-AB09-E89168933959}" type="presParOf" srcId="{1DDD9C5A-7FEE-664E-BC3A-5FC0E69775FA}" destId="{654D7CB1-9342-B44E-84CC-DAE1D41F06F7}" srcOrd="1" destOrd="0" presId="urn:microsoft.com/office/officeart/2005/8/layout/hProcess10"/>
    <dgm:cxn modelId="{81018114-4B42-5741-B936-2EA3E0C5B4F7}" type="presParOf" srcId="{654D7CB1-9342-B44E-84CC-DAE1D41F06F7}" destId="{538064B3-2FC2-3640-A1FF-26728B008D8B}" srcOrd="0" destOrd="0" presId="urn:microsoft.com/office/officeart/2005/8/layout/hProcess10"/>
    <dgm:cxn modelId="{3B55D7C9-9C46-9649-9F50-DCF2876CB2BC}" type="presParOf" srcId="{1DDD9C5A-7FEE-664E-BC3A-5FC0E69775FA}" destId="{AE9A63AD-E3C1-D040-A2A8-9D0E8069638C}" srcOrd="2" destOrd="0" presId="urn:microsoft.com/office/officeart/2005/8/layout/hProcess10"/>
    <dgm:cxn modelId="{25F4CB7E-7EAB-7C41-876F-78DF660F08EE}" type="presParOf" srcId="{AE9A63AD-E3C1-D040-A2A8-9D0E8069638C}" destId="{7827D7F0-5F27-7140-8BE7-DE0472615E5F}" srcOrd="0" destOrd="0" presId="urn:microsoft.com/office/officeart/2005/8/layout/hProcess10"/>
    <dgm:cxn modelId="{23318738-886E-C44A-AC40-AC9E931D1885}" type="presParOf" srcId="{AE9A63AD-E3C1-D040-A2A8-9D0E8069638C}" destId="{9B7BEAEF-1787-024B-90E5-995DDDDDF63D}" srcOrd="1" destOrd="0" presId="urn:microsoft.com/office/officeart/2005/8/layout/hProcess10"/>
    <dgm:cxn modelId="{11432EF5-D867-1842-9EE6-4968DFF416DA}" type="presParOf" srcId="{1DDD9C5A-7FEE-664E-BC3A-5FC0E69775FA}" destId="{5EBBF6D1-ADDA-3245-ACDB-EA26FB7765FC}" srcOrd="3" destOrd="0" presId="urn:microsoft.com/office/officeart/2005/8/layout/hProcess10"/>
    <dgm:cxn modelId="{26AE5C41-25DA-3047-B329-DEAE31413D01}" type="presParOf" srcId="{5EBBF6D1-ADDA-3245-ACDB-EA26FB7765FC}" destId="{CD34BA71-78DB-AC47-8823-609341F89592}" srcOrd="0" destOrd="0" presId="urn:microsoft.com/office/officeart/2005/8/layout/hProcess10"/>
    <dgm:cxn modelId="{E47CFAD3-9428-4B47-B96C-32791846D891}" type="presParOf" srcId="{1DDD9C5A-7FEE-664E-BC3A-5FC0E69775FA}" destId="{8DC53643-2C30-5B4D-94F9-49351C968243}" srcOrd="4" destOrd="0" presId="urn:microsoft.com/office/officeart/2005/8/layout/hProcess10"/>
    <dgm:cxn modelId="{993F814F-2B9F-F64E-AF1E-68014CAF7062}" type="presParOf" srcId="{8DC53643-2C30-5B4D-94F9-49351C968243}" destId="{1B8FD36B-F664-6F40-B3DB-73078452C09F}" srcOrd="0" destOrd="0" presId="urn:microsoft.com/office/officeart/2005/8/layout/hProcess10"/>
    <dgm:cxn modelId="{B1F047AD-47DC-AC47-AA5A-A225C7086D74}" type="presParOf" srcId="{8DC53643-2C30-5B4D-94F9-49351C968243}" destId="{634172B3-85EF-374D-B599-C7A6BC1BB1A7}" srcOrd="1" destOrd="0" presId="urn:microsoft.com/office/officeart/2005/8/layout/hProcess10"/>
    <dgm:cxn modelId="{EFFB2FB8-AD5B-DA43-8444-E68C539C37F2}" type="presParOf" srcId="{1DDD9C5A-7FEE-664E-BC3A-5FC0E69775FA}" destId="{CD33D12D-C2C0-7540-A78F-D6ADE72264B8}" srcOrd="5" destOrd="0" presId="urn:microsoft.com/office/officeart/2005/8/layout/hProcess10"/>
    <dgm:cxn modelId="{8DFF27DD-D0CB-494C-8F03-F3D5D0F2FC36}" type="presParOf" srcId="{CD33D12D-C2C0-7540-A78F-D6ADE72264B8}" destId="{2AB2A974-7CD6-4C40-9951-F887342D3177}" srcOrd="0" destOrd="0" presId="urn:microsoft.com/office/officeart/2005/8/layout/hProcess10"/>
    <dgm:cxn modelId="{241BC73B-B7F7-1244-AE84-A2543083CD4E}" type="presParOf" srcId="{1DDD9C5A-7FEE-664E-BC3A-5FC0E69775FA}" destId="{11DA580C-668D-E644-9823-824B3E6445EF}" srcOrd="6" destOrd="0" presId="urn:microsoft.com/office/officeart/2005/8/layout/hProcess10"/>
    <dgm:cxn modelId="{53370161-9462-0247-9B94-E627FBB724C9}" type="presParOf" srcId="{11DA580C-668D-E644-9823-824B3E6445EF}" destId="{9C83CB16-C696-7A4A-BD97-678136448B69}" srcOrd="0" destOrd="0" presId="urn:microsoft.com/office/officeart/2005/8/layout/hProcess10"/>
    <dgm:cxn modelId="{DF33CF50-63E1-C44F-8A37-5B4CF39F8E66}" type="presParOf" srcId="{11DA580C-668D-E644-9823-824B3E6445EF}" destId="{B295871C-11C1-FB41-BA10-560DBA75778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EE9C0-37BC-394A-931C-F846A6B1054B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FC4B07-21E9-CE4C-93D5-C8F1B9242825}">
      <dgm:prSet phldrT="[Texto]"/>
      <dgm:spPr/>
      <dgm:t>
        <a:bodyPr/>
        <a:lstStyle/>
        <a:p>
          <a:r>
            <a:rPr lang="pt-BR" dirty="0" err="1" smtClean="0"/>
            <a:t>Kubernetes</a:t>
          </a:r>
          <a:endParaRPr lang="pt-BR" dirty="0"/>
        </a:p>
      </dgm:t>
    </dgm:pt>
    <dgm:pt modelId="{1959F504-2384-4249-B0C3-7C216A19FCCE}" type="parTrans" cxnId="{288D5C5A-3884-2442-836E-2CC21BF15699}">
      <dgm:prSet/>
      <dgm:spPr/>
      <dgm:t>
        <a:bodyPr/>
        <a:lstStyle/>
        <a:p>
          <a:endParaRPr lang="pt-BR"/>
        </a:p>
      </dgm:t>
    </dgm:pt>
    <dgm:pt modelId="{1068417F-F621-304A-92FF-C24DF07B599D}" type="sibTrans" cxnId="{288D5C5A-3884-2442-836E-2CC21BF15699}">
      <dgm:prSet/>
      <dgm:spPr/>
      <dgm:t>
        <a:bodyPr/>
        <a:lstStyle/>
        <a:p>
          <a:endParaRPr lang="pt-BR"/>
        </a:p>
      </dgm:t>
    </dgm:pt>
    <dgm:pt modelId="{893154D8-3ECB-7A42-8C35-637DD19970D3}">
      <dgm:prSet phldrT="[Texto]"/>
      <dgm:spPr/>
      <dgm:t>
        <a:bodyPr/>
        <a:lstStyle/>
        <a:p>
          <a:r>
            <a:rPr lang="pt-BR" dirty="0" smtClean="0"/>
            <a:t>K8s</a:t>
          </a:r>
          <a:endParaRPr lang="pt-BR" dirty="0"/>
        </a:p>
      </dgm:t>
    </dgm:pt>
    <dgm:pt modelId="{193AE5BA-7B0F-AD49-8FE1-44939CFFB0C7}" type="parTrans" cxnId="{1E98C0C9-CC16-BE43-8DAC-ED8D2F059916}">
      <dgm:prSet/>
      <dgm:spPr/>
      <dgm:t>
        <a:bodyPr/>
        <a:lstStyle/>
        <a:p>
          <a:endParaRPr lang="pt-BR"/>
        </a:p>
      </dgm:t>
    </dgm:pt>
    <dgm:pt modelId="{167C6AAF-33AF-7F4F-A1BC-09D5B2D872F3}" type="sibTrans" cxnId="{1E98C0C9-CC16-BE43-8DAC-ED8D2F059916}">
      <dgm:prSet/>
      <dgm:spPr/>
      <dgm:t>
        <a:bodyPr/>
        <a:lstStyle/>
        <a:p>
          <a:endParaRPr lang="pt-BR"/>
        </a:p>
      </dgm:t>
    </dgm:pt>
    <dgm:pt modelId="{F206E34B-8B06-8248-80FF-E45E76EAC587}">
      <dgm:prSet phldrT="[Texto]"/>
      <dgm:spPr/>
      <dgm:t>
        <a:bodyPr/>
        <a:lstStyle/>
        <a:p>
          <a:r>
            <a:rPr lang="pt-BR" dirty="0" smtClean="0"/>
            <a:t>Registry</a:t>
          </a:r>
          <a:endParaRPr lang="pt-BR" dirty="0"/>
        </a:p>
      </dgm:t>
    </dgm:pt>
    <dgm:pt modelId="{04331503-8D32-6A4A-80A6-D7B15E97B559}" type="parTrans" cxnId="{12639079-66F9-E445-8952-B03CF304C763}">
      <dgm:prSet/>
      <dgm:spPr/>
      <dgm:t>
        <a:bodyPr/>
        <a:lstStyle/>
        <a:p>
          <a:endParaRPr lang="pt-BR"/>
        </a:p>
      </dgm:t>
    </dgm:pt>
    <dgm:pt modelId="{20F78572-7AF6-C045-B2CF-B26BA9DD3CCB}" type="sibTrans" cxnId="{12639079-66F9-E445-8952-B03CF304C763}">
      <dgm:prSet/>
      <dgm:spPr/>
      <dgm:t>
        <a:bodyPr/>
        <a:lstStyle/>
        <a:p>
          <a:endParaRPr lang="pt-BR"/>
        </a:p>
      </dgm:t>
    </dgm:pt>
    <dgm:pt modelId="{68BF1E87-8A76-4B41-9401-F266DC4AEACC}">
      <dgm:prSet phldrT="[Texto]"/>
      <dgm:spPr/>
      <dgm:t>
        <a:bodyPr/>
        <a:lstStyle/>
        <a:p>
          <a:r>
            <a:rPr lang="pt-BR" dirty="0" err="1" smtClean="0"/>
            <a:t>Deployments</a:t>
          </a:r>
          <a:endParaRPr lang="pt-BR" dirty="0"/>
        </a:p>
      </dgm:t>
    </dgm:pt>
    <dgm:pt modelId="{8AB63211-4754-2441-85D6-825513E3FA41}" type="parTrans" cxnId="{08A4CECA-0EED-9949-89CA-E023EFA8FBFD}">
      <dgm:prSet/>
      <dgm:spPr/>
      <dgm:t>
        <a:bodyPr/>
        <a:lstStyle/>
        <a:p>
          <a:endParaRPr lang="pt-BR"/>
        </a:p>
      </dgm:t>
    </dgm:pt>
    <dgm:pt modelId="{5E6FE81D-C5B9-A743-90A2-2E4C33E9D5AD}" type="sibTrans" cxnId="{08A4CECA-0EED-9949-89CA-E023EFA8FBFD}">
      <dgm:prSet/>
      <dgm:spPr/>
      <dgm:t>
        <a:bodyPr/>
        <a:lstStyle/>
        <a:p>
          <a:endParaRPr lang="pt-BR"/>
        </a:p>
      </dgm:t>
    </dgm:pt>
    <dgm:pt modelId="{69165F55-5DAE-3447-9A5B-8434F98C84BF}">
      <dgm:prSet phldrT="[Texto]"/>
      <dgm:spPr/>
      <dgm:t>
        <a:bodyPr/>
        <a:lstStyle/>
        <a:p>
          <a:r>
            <a:rPr lang="pt-BR" dirty="0" err="1" smtClean="0"/>
            <a:t>App</a:t>
          </a:r>
          <a:r>
            <a:rPr lang="pt-BR" dirty="0" smtClean="0"/>
            <a:t>  Java</a:t>
          </a:r>
          <a:endParaRPr lang="pt-BR" dirty="0"/>
        </a:p>
      </dgm:t>
    </dgm:pt>
    <dgm:pt modelId="{DB515950-2ACE-804E-9918-E72FC7E51B5B}" type="parTrans" cxnId="{7877C926-D55B-5346-BCE4-56E4A8310BCC}">
      <dgm:prSet/>
      <dgm:spPr/>
      <dgm:t>
        <a:bodyPr/>
        <a:lstStyle/>
        <a:p>
          <a:endParaRPr lang="pt-BR"/>
        </a:p>
      </dgm:t>
    </dgm:pt>
    <dgm:pt modelId="{25B57F11-F554-2143-9E7A-5668D6DCEE56}" type="sibTrans" cxnId="{7877C926-D55B-5346-BCE4-56E4A8310BCC}">
      <dgm:prSet/>
      <dgm:spPr/>
      <dgm:t>
        <a:bodyPr/>
        <a:lstStyle/>
        <a:p>
          <a:endParaRPr lang="pt-BR"/>
        </a:p>
      </dgm:t>
    </dgm:pt>
    <dgm:pt modelId="{3DFB7E62-AB83-F542-A335-C6BAA52F1A65}">
      <dgm:prSet phldrT="[Texto]"/>
      <dgm:spPr/>
      <dgm:t>
        <a:bodyPr/>
        <a:lstStyle/>
        <a:p>
          <a:r>
            <a:rPr lang="pt-BR" dirty="0" smtClean="0"/>
            <a:t>Services</a:t>
          </a:r>
          <a:endParaRPr lang="pt-BR" dirty="0"/>
        </a:p>
      </dgm:t>
    </dgm:pt>
    <dgm:pt modelId="{A578A245-2964-7247-B60D-DFD4152DAC24}" type="parTrans" cxnId="{EAF0D8A6-48A9-4947-97FE-BF9BB5F98E7B}">
      <dgm:prSet/>
      <dgm:spPr/>
      <dgm:t>
        <a:bodyPr/>
        <a:lstStyle/>
        <a:p>
          <a:endParaRPr lang="pt-BR"/>
        </a:p>
      </dgm:t>
    </dgm:pt>
    <dgm:pt modelId="{7DB5B58C-2C18-C542-A77B-9C3F441A9A84}" type="sibTrans" cxnId="{EAF0D8A6-48A9-4947-97FE-BF9BB5F98E7B}">
      <dgm:prSet/>
      <dgm:spPr/>
      <dgm:t>
        <a:bodyPr/>
        <a:lstStyle/>
        <a:p>
          <a:endParaRPr lang="pt-BR"/>
        </a:p>
      </dgm:t>
    </dgm:pt>
    <dgm:pt modelId="{378451D7-EA48-C641-9A04-6D0CCB5BD21B}">
      <dgm:prSet phldrT="[Texto]"/>
      <dgm:spPr/>
      <dgm:t>
        <a:bodyPr/>
        <a:lstStyle/>
        <a:p>
          <a:r>
            <a:rPr lang="pt-BR" dirty="0" err="1" smtClean="0"/>
            <a:t>Pods</a:t>
          </a:r>
          <a:endParaRPr lang="pt-BR" dirty="0"/>
        </a:p>
      </dgm:t>
    </dgm:pt>
    <dgm:pt modelId="{3F4C6729-E3A7-5344-9012-3B752799B108}" type="parTrans" cxnId="{BCCDB61D-C3F4-BB4B-8D08-389DC0D8636D}">
      <dgm:prSet/>
      <dgm:spPr/>
      <dgm:t>
        <a:bodyPr/>
        <a:lstStyle/>
        <a:p>
          <a:endParaRPr lang="pt-BR"/>
        </a:p>
      </dgm:t>
    </dgm:pt>
    <dgm:pt modelId="{0EB4225B-67DA-0344-9203-6CA1A5F64C2A}" type="sibTrans" cxnId="{BCCDB61D-C3F4-BB4B-8D08-389DC0D8636D}">
      <dgm:prSet/>
      <dgm:spPr/>
      <dgm:t>
        <a:bodyPr/>
        <a:lstStyle/>
        <a:p>
          <a:endParaRPr lang="pt-BR"/>
        </a:p>
      </dgm:t>
    </dgm:pt>
    <dgm:pt modelId="{D0781DE0-AD97-5C4A-87EC-49EF896661AE}">
      <dgm:prSet phldrT="[Texto]"/>
      <dgm:spPr/>
      <dgm:t>
        <a:bodyPr/>
        <a:lstStyle/>
        <a:p>
          <a:r>
            <a:rPr lang="pt-BR" dirty="0" err="1" smtClean="0"/>
            <a:t>App</a:t>
          </a:r>
          <a:r>
            <a:rPr lang="pt-BR" dirty="0" smtClean="0"/>
            <a:t> Node</a:t>
          </a:r>
          <a:endParaRPr lang="pt-BR" dirty="0"/>
        </a:p>
      </dgm:t>
    </dgm:pt>
    <dgm:pt modelId="{7112F19F-209B-094A-BB12-922F62ADF91E}" type="parTrans" cxnId="{E1BB39D8-38D0-5B49-8185-7ADCFDB46824}">
      <dgm:prSet/>
      <dgm:spPr/>
      <dgm:t>
        <a:bodyPr/>
        <a:lstStyle/>
        <a:p>
          <a:endParaRPr lang="pt-BR"/>
        </a:p>
      </dgm:t>
    </dgm:pt>
    <dgm:pt modelId="{D2D2A208-A179-CA40-869F-D95FCCFA37E6}" type="sibTrans" cxnId="{E1BB39D8-38D0-5B49-8185-7ADCFDB46824}">
      <dgm:prSet/>
      <dgm:spPr/>
      <dgm:t>
        <a:bodyPr/>
        <a:lstStyle/>
        <a:p>
          <a:endParaRPr lang="pt-BR"/>
        </a:p>
      </dgm:t>
    </dgm:pt>
    <dgm:pt modelId="{9F3DE5CC-7BF5-0749-BD8C-79174C0CA6CC}">
      <dgm:prSet phldrT="[Texto]"/>
      <dgm:spPr/>
      <dgm:t>
        <a:bodyPr/>
        <a:lstStyle/>
        <a:p>
          <a:r>
            <a:rPr lang="pt-BR" dirty="0" err="1" smtClean="0"/>
            <a:t>Endpoint</a:t>
          </a:r>
          <a:endParaRPr lang="pt-BR" dirty="0"/>
        </a:p>
      </dgm:t>
    </dgm:pt>
    <dgm:pt modelId="{A253C771-9F52-A54E-9E43-0FFCF3F961C7}" type="parTrans" cxnId="{53B402F8-3F9B-854F-9C57-CEC6FAC1788C}">
      <dgm:prSet/>
      <dgm:spPr/>
      <dgm:t>
        <a:bodyPr/>
        <a:lstStyle/>
        <a:p>
          <a:endParaRPr lang="pt-BR"/>
        </a:p>
      </dgm:t>
    </dgm:pt>
    <dgm:pt modelId="{1860EA41-A342-3B46-B190-E295B9574CF2}" type="sibTrans" cxnId="{53B402F8-3F9B-854F-9C57-CEC6FAC1788C}">
      <dgm:prSet/>
      <dgm:spPr/>
      <dgm:t>
        <a:bodyPr/>
        <a:lstStyle/>
        <a:p>
          <a:endParaRPr lang="pt-BR"/>
        </a:p>
      </dgm:t>
    </dgm:pt>
    <dgm:pt modelId="{E4B9CB80-FEC1-2640-826D-2A9299AFBC19}">
      <dgm:prSet phldrT="[Texto]"/>
      <dgm:spPr/>
      <dgm:t>
        <a:bodyPr/>
        <a:lstStyle/>
        <a:p>
          <a:r>
            <a:rPr lang="pt-BR" smtClean="0"/>
            <a:t>EKS</a:t>
          </a:r>
          <a:endParaRPr lang="pt-BR" dirty="0"/>
        </a:p>
      </dgm:t>
    </dgm:pt>
    <dgm:pt modelId="{7C636685-3B04-044E-9DFD-5E6A89EBACF6}" type="parTrans" cxnId="{8FDB1A0E-2BEA-1647-9E31-FD87132D5F50}">
      <dgm:prSet/>
      <dgm:spPr/>
      <dgm:t>
        <a:bodyPr/>
        <a:lstStyle/>
        <a:p>
          <a:endParaRPr lang="pt-BR"/>
        </a:p>
      </dgm:t>
    </dgm:pt>
    <dgm:pt modelId="{B79F20BF-417C-884B-B3ED-234882AB7AA8}" type="sibTrans" cxnId="{8FDB1A0E-2BEA-1647-9E31-FD87132D5F50}">
      <dgm:prSet/>
      <dgm:spPr/>
      <dgm:t>
        <a:bodyPr/>
        <a:lstStyle/>
        <a:p>
          <a:endParaRPr lang="pt-BR"/>
        </a:p>
      </dgm:t>
    </dgm:pt>
    <dgm:pt modelId="{1CBBD31F-4A31-AF45-A16B-411D8255DD9A}">
      <dgm:prSet phldrT="[Texto]"/>
      <dgm:spPr/>
      <dgm:t>
        <a:bodyPr/>
        <a:lstStyle/>
        <a:p>
          <a:r>
            <a:rPr lang="pt-BR" smtClean="0"/>
            <a:t>AKS</a:t>
          </a:r>
          <a:endParaRPr lang="pt-BR" dirty="0"/>
        </a:p>
      </dgm:t>
    </dgm:pt>
    <dgm:pt modelId="{6CA08CCC-5093-A44B-BEBE-BA20FA4D8F64}" type="parTrans" cxnId="{156B608E-5055-354C-B9DA-6578AAD69E8D}">
      <dgm:prSet/>
      <dgm:spPr/>
      <dgm:t>
        <a:bodyPr/>
        <a:lstStyle/>
        <a:p>
          <a:endParaRPr lang="pt-BR"/>
        </a:p>
      </dgm:t>
    </dgm:pt>
    <dgm:pt modelId="{4EA0E7B6-AFA8-C647-B259-E8956186C74E}" type="sibTrans" cxnId="{156B608E-5055-354C-B9DA-6578AAD69E8D}">
      <dgm:prSet/>
      <dgm:spPr/>
      <dgm:t>
        <a:bodyPr/>
        <a:lstStyle/>
        <a:p>
          <a:endParaRPr lang="pt-BR"/>
        </a:p>
      </dgm:t>
    </dgm:pt>
    <dgm:pt modelId="{F1E79BF9-73E9-7942-B8A4-9B12984DC805}">
      <dgm:prSet phldrT="[Texto]"/>
      <dgm:spPr/>
      <dgm:t>
        <a:bodyPr/>
        <a:lstStyle/>
        <a:p>
          <a:r>
            <a:rPr lang="pt-BR" dirty="0" smtClean="0"/>
            <a:t>GKS</a:t>
          </a:r>
          <a:endParaRPr lang="pt-BR" dirty="0"/>
        </a:p>
      </dgm:t>
    </dgm:pt>
    <dgm:pt modelId="{303CF295-8ED5-A046-A8DE-EE10CD216BA5}" type="parTrans" cxnId="{9D7300BE-F880-0044-A026-2D4B13423FBE}">
      <dgm:prSet/>
      <dgm:spPr/>
      <dgm:t>
        <a:bodyPr/>
        <a:lstStyle/>
        <a:p>
          <a:endParaRPr lang="pt-BR"/>
        </a:p>
      </dgm:t>
    </dgm:pt>
    <dgm:pt modelId="{34B8588C-B031-A044-829D-008D0C2A180F}" type="sibTrans" cxnId="{9D7300BE-F880-0044-A026-2D4B13423FBE}">
      <dgm:prSet/>
      <dgm:spPr/>
      <dgm:t>
        <a:bodyPr/>
        <a:lstStyle/>
        <a:p>
          <a:endParaRPr lang="pt-BR"/>
        </a:p>
      </dgm:t>
    </dgm:pt>
    <dgm:pt modelId="{B29BC792-AC5E-F149-95DD-1928E5F1B799}">
      <dgm:prSet phldrT="[Texto]"/>
      <dgm:spPr/>
      <dgm:t>
        <a:bodyPr/>
        <a:lstStyle/>
        <a:p>
          <a:r>
            <a:rPr lang="pt-BR" dirty="0" smtClean="0"/>
            <a:t>Imagem </a:t>
          </a:r>
          <a:r>
            <a:rPr lang="pt-BR" dirty="0" err="1" smtClean="0"/>
            <a:t>docker</a:t>
          </a:r>
          <a:endParaRPr lang="pt-BR" dirty="0"/>
        </a:p>
      </dgm:t>
    </dgm:pt>
    <dgm:pt modelId="{46017711-5282-4A44-95EF-D7F2404E41F2}" type="parTrans" cxnId="{2750B857-343A-8D40-9A7A-59F515759D4E}">
      <dgm:prSet/>
      <dgm:spPr/>
      <dgm:t>
        <a:bodyPr/>
        <a:lstStyle/>
        <a:p>
          <a:endParaRPr lang="pt-BR"/>
        </a:p>
      </dgm:t>
    </dgm:pt>
    <dgm:pt modelId="{2FFCD68C-EBCE-114F-83E6-6D69A1515775}" type="sibTrans" cxnId="{2750B857-343A-8D40-9A7A-59F515759D4E}">
      <dgm:prSet/>
      <dgm:spPr/>
      <dgm:t>
        <a:bodyPr/>
        <a:lstStyle/>
        <a:p>
          <a:endParaRPr lang="pt-BR"/>
        </a:p>
      </dgm:t>
    </dgm:pt>
    <dgm:pt modelId="{E1C68B39-26A5-6144-B82C-BCBBD4D76C30}">
      <dgm:prSet phldrT="[Texto]"/>
      <dgm:spPr/>
      <dgm:t>
        <a:bodyPr/>
        <a:lstStyle/>
        <a:p>
          <a:r>
            <a:rPr lang="pt-BR" dirty="0" smtClean="0"/>
            <a:t>Repositório privado</a:t>
          </a:r>
          <a:endParaRPr lang="pt-BR" dirty="0"/>
        </a:p>
      </dgm:t>
    </dgm:pt>
    <dgm:pt modelId="{8CC37984-8F1D-F74F-B83F-026988C134AF}" type="parTrans" cxnId="{B81266CD-FB0C-834C-99AC-4F6147D2E7BF}">
      <dgm:prSet/>
      <dgm:spPr/>
      <dgm:t>
        <a:bodyPr/>
        <a:lstStyle/>
        <a:p>
          <a:endParaRPr lang="pt-BR"/>
        </a:p>
      </dgm:t>
    </dgm:pt>
    <dgm:pt modelId="{5FC47C19-19DC-3D4B-92CA-03CD6479E339}" type="sibTrans" cxnId="{B81266CD-FB0C-834C-99AC-4F6147D2E7BF}">
      <dgm:prSet/>
      <dgm:spPr/>
      <dgm:t>
        <a:bodyPr/>
        <a:lstStyle/>
        <a:p>
          <a:endParaRPr lang="pt-BR"/>
        </a:p>
      </dgm:t>
    </dgm:pt>
    <dgm:pt modelId="{1DDD9C5A-7FEE-664E-BC3A-5FC0E69775FA}" type="pres">
      <dgm:prSet presAssocID="{13EEE9C0-37BC-394A-931C-F846A6B10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36F2F6-719B-1147-B634-89496FC7F1D1}" type="pres">
      <dgm:prSet presAssocID="{24FC4B07-21E9-CE4C-93D5-C8F1B9242825}" presName="composite" presStyleCnt="0"/>
      <dgm:spPr/>
    </dgm:pt>
    <dgm:pt modelId="{B44DE959-C8FA-9744-A79D-CCA5DFE41DEF}" type="pres">
      <dgm:prSet presAssocID="{24FC4B07-21E9-CE4C-93D5-C8F1B9242825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2C533D3-4DFC-3440-A121-CD7F8DA5880A}" type="pres">
      <dgm:prSet presAssocID="{24FC4B07-21E9-CE4C-93D5-C8F1B9242825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4D7CB1-9342-B44E-84CC-DAE1D41F06F7}" type="pres">
      <dgm:prSet presAssocID="{1068417F-F621-304A-92FF-C24DF07B599D}" presName="sibTrans" presStyleLbl="sibTrans2D1" presStyleIdx="0" presStyleCnt="3"/>
      <dgm:spPr/>
      <dgm:t>
        <a:bodyPr/>
        <a:lstStyle/>
        <a:p>
          <a:endParaRPr lang="pt-BR"/>
        </a:p>
      </dgm:t>
    </dgm:pt>
    <dgm:pt modelId="{538064B3-2FC2-3640-A1FF-26728B008D8B}" type="pres">
      <dgm:prSet presAssocID="{1068417F-F621-304A-92FF-C24DF07B599D}" presName="connTx" presStyleLbl="sibTrans2D1" presStyleIdx="0" presStyleCnt="3"/>
      <dgm:spPr/>
      <dgm:t>
        <a:bodyPr/>
        <a:lstStyle/>
        <a:p>
          <a:endParaRPr lang="pt-BR"/>
        </a:p>
      </dgm:t>
    </dgm:pt>
    <dgm:pt modelId="{AE9A63AD-E3C1-D040-A2A8-9D0E8069638C}" type="pres">
      <dgm:prSet presAssocID="{F206E34B-8B06-8248-80FF-E45E76EAC587}" presName="composite" presStyleCnt="0"/>
      <dgm:spPr/>
    </dgm:pt>
    <dgm:pt modelId="{7827D7F0-5F27-7140-8BE7-DE0472615E5F}" type="pres">
      <dgm:prSet presAssocID="{F206E34B-8B06-8248-80FF-E45E76EAC587}" presName="imagSh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7BEAEF-1787-024B-90E5-995DDDDDF63D}" type="pres">
      <dgm:prSet presAssocID="{F206E34B-8B06-8248-80FF-E45E76EAC587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BF6D1-ADDA-3245-ACDB-EA26FB7765FC}" type="pres">
      <dgm:prSet presAssocID="{20F78572-7AF6-C045-B2CF-B26BA9DD3CCB}" presName="sibTrans" presStyleLbl="sibTrans2D1" presStyleIdx="1" presStyleCnt="3"/>
      <dgm:spPr/>
      <dgm:t>
        <a:bodyPr/>
        <a:lstStyle/>
        <a:p>
          <a:endParaRPr lang="pt-BR"/>
        </a:p>
      </dgm:t>
    </dgm:pt>
    <dgm:pt modelId="{CD34BA71-78DB-AC47-8823-609341F89592}" type="pres">
      <dgm:prSet presAssocID="{20F78572-7AF6-C045-B2CF-B26BA9DD3CCB}" presName="connTx" presStyleLbl="sibTrans2D1" presStyleIdx="1" presStyleCnt="3"/>
      <dgm:spPr/>
      <dgm:t>
        <a:bodyPr/>
        <a:lstStyle/>
        <a:p>
          <a:endParaRPr lang="pt-BR"/>
        </a:p>
      </dgm:t>
    </dgm:pt>
    <dgm:pt modelId="{8DC53643-2C30-5B4D-94F9-49351C968243}" type="pres">
      <dgm:prSet presAssocID="{68BF1E87-8A76-4B41-9401-F266DC4AEACC}" presName="composite" presStyleCnt="0"/>
      <dgm:spPr/>
    </dgm:pt>
    <dgm:pt modelId="{1B8FD36B-F664-6F40-B3DB-73078452C09F}" type="pres">
      <dgm:prSet presAssocID="{68BF1E87-8A76-4B41-9401-F266DC4AEACC}" presName="imagSh" presStyleLbl="b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4172B3-85EF-374D-B599-C7A6BC1BB1A7}" type="pres">
      <dgm:prSet presAssocID="{68BF1E87-8A76-4B41-9401-F266DC4AEACC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33D12D-C2C0-7540-A78F-D6ADE72264B8}" type="pres">
      <dgm:prSet presAssocID="{5E6FE81D-C5B9-A743-90A2-2E4C33E9D5AD}" presName="sibTrans" presStyleLbl="sibTrans2D1" presStyleIdx="2" presStyleCnt="3"/>
      <dgm:spPr/>
      <dgm:t>
        <a:bodyPr/>
        <a:lstStyle/>
        <a:p>
          <a:endParaRPr lang="pt-BR"/>
        </a:p>
      </dgm:t>
    </dgm:pt>
    <dgm:pt modelId="{2AB2A974-7CD6-4C40-9951-F887342D3177}" type="pres">
      <dgm:prSet presAssocID="{5E6FE81D-C5B9-A743-90A2-2E4C33E9D5AD}" presName="connTx" presStyleLbl="sibTrans2D1" presStyleIdx="2" presStyleCnt="3"/>
      <dgm:spPr/>
      <dgm:t>
        <a:bodyPr/>
        <a:lstStyle/>
        <a:p>
          <a:endParaRPr lang="pt-BR"/>
        </a:p>
      </dgm:t>
    </dgm:pt>
    <dgm:pt modelId="{11DA580C-668D-E644-9823-824B3E6445EF}" type="pres">
      <dgm:prSet presAssocID="{3DFB7E62-AB83-F542-A335-C6BAA52F1A65}" presName="composite" presStyleCnt="0"/>
      <dgm:spPr/>
    </dgm:pt>
    <dgm:pt modelId="{9C83CB16-C696-7A4A-BD97-678136448B69}" type="pres">
      <dgm:prSet presAssocID="{3DFB7E62-AB83-F542-A335-C6BAA52F1A65}" presName="imagSh" presStyleLbl="b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95871C-11C1-FB41-BA10-560DBA75778D}" type="pres">
      <dgm:prSet presAssocID="{3DFB7E62-AB83-F542-A335-C6BAA52F1A65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DB1A0E-2BEA-1647-9E31-FD87132D5F50}" srcId="{24FC4B07-21E9-CE4C-93D5-C8F1B9242825}" destId="{E4B9CB80-FEC1-2640-826D-2A9299AFBC19}" srcOrd="1" destOrd="0" parTransId="{7C636685-3B04-044E-9DFD-5E6A89EBACF6}" sibTransId="{B79F20BF-417C-884B-B3ED-234882AB7AA8}"/>
    <dgm:cxn modelId="{1E98C0C9-CC16-BE43-8DAC-ED8D2F059916}" srcId="{24FC4B07-21E9-CE4C-93D5-C8F1B9242825}" destId="{893154D8-3ECB-7A42-8C35-637DD19970D3}" srcOrd="0" destOrd="0" parTransId="{193AE5BA-7B0F-AD49-8FE1-44939CFFB0C7}" sibTransId="{167C6AAF-33AF-7F4F-A1BC-09D5B2D872F3}"/>
    <dgm:cxn modelId="{08A4CECA-0EED-9949-89CA-E023EFA8FBFD}" srcId="{13EEE9C0-37BC-394A-931C-F846A6B1054B}" destId="{68BF1E87-8A76-4B41-9401-F266DC4AEACC}" srcOrd="2" destOrd="0" parTransId="{8AB63211-4754-2441-85D6-825513E3FA41}" sibTransId="{5E6FE81D-C5B9-A743-90A2-2E4C33E9D5AD}"/>
    <dgm:cxn modelId="{53B402F8-3F9B-854F-9C57-CEC6FAC1788C}" srcId="{3DFB7E62-AB83-F542-A335-C6BAA52F1A65}" destId="{9F3DE5CC-7BF5-0749-BD8C-79174C0CA6CC}" srcOrd="1" destOrd="0" parTransId="{A253C771-9F52-A54E-9E43-0FFCF3F961C7}" sibTransId="{1860EA41-A342-3B46-B190-E295B9574CF2}"/>
    <dgm:cxn modelId="{5EE13653-F737-D347-ACFB-BBC5A5C5DD9C}" type="presOf" srcId="{1068417F-F621-304A-92FF-C24DF07B599D}" destId="{538064B3-2FC2-3640-A1FF-26728B008D8B}" srcOrd="1" destOrd="0" presId="urn:microsoft.com/office/officeart/2005/8/layout/hProcess10"/>
    <dgm:cxn modelId="{864BB96C-56ED-7148-B533-CFE6D5AC14EA}" type="presOf" srcId="{1CBBD31F-4A31-AF45-A16B-411D8255DD9A}" destId="{F2C533D3-4DFC-3440-A121-CD7F8DA5880A}" srcOrd="0" destOrd="3" presId="urn:microsoft.com/office/officeart/2005/8/layout/hProcess10"/>
    <dgm:cxn modelId="{1515DD18-7F0F-444E-9521-0B8A4F94DDF3}" type="presOf" srcId="{378451D7-EA48-C641-9A04-6D0CCB5BD21B}" destId="{B295871C-11C1-FB41-BA10-560DBA75778D}" srcOrd="0" destOrd="1" presId="urn:microsoft.com/office/officeart/2005/8/layout/hProcess10"/>
    <dgm:cxn modelId="{B2051FCA-3346-424A-BCC6-64DB089F79FE}" type="presOf" srcId="{20F78572-7AF6-C045-B2CF-B26BA9DD3CCB}" destId="{5EBBF6D1-ADDA-3245-ACDB-EA26FB7765FC}" srcOrd="0" destOrd="0" presId="urn:microsoft.com/office/officeart/2005/8/layout/hProcess10"/>
    <dgm:cxn modelId="{3783C406-81A9-064E-88BB-C04FDFF73557}" type="presOf" srcId="{68BF1E87-8A76-4B41-9401-F266DC4AEACC}" destId="{634172B3-85EF-374D-B599-C7A6BC1BB1A7}" srcOrd="0" destOrd="0" presId="urn:microsoft.com/office/officeart/2005/8/layout/hProcess10"/>
    <dgm:cxn modelId="{FC5738C8-865A-8E45-A301-6CA73CAEDBCC}" type="presOf" srcId="{24FC4B07-21E9-CE4C-93D5-C8F1B9242825}" destId="{F2C533D3-4DFC-3440-A121-CD7F8DA5880A}" srcOrd="0" destOrd="0" presId="urn:microsoft.com/office/officeart/2005/8/layout/hProcess10"/>
    <dgm:cxn modelId="{E1BB39D8-38D0-5B49-8185-7ADCFDB46824}" srcId="{68BF1E87-8A76-4B41-9401-F266DC4AEACC}" destId="{D0781DE0-AD97-5C4A-87EC-49EF896661AE}" srcOrd="1" destOrd="0" parTransId="{7112F19F-209B-094A-BB12-922F62ADF91E}" sibTransId="{D2D2A208-A179-CA40-869F-D95FCCFA37E6}"/>
    <dgm:cxn modelId="{616646EC-4159-E947-87D7-5FEB245AA1D5}" type="presOf" srcId="{5E6FE81D-C5B9-A743-90A2-2E4C33E9D5AD}" destId="{CD33D12D-C2C0-7540-A78F-D6ADE72264B8}" srcOrd="0" destOrd="0" presId="urn:microsoft.com/office/officeart/2005/8/layout/hProcess10"/>
    <dgm:cxn modelId="{7877C926-D55B-5346-BCE4-56E4A8310BCC}" srcId="{68BF1E87-8A76-4B41-9401-F266DC4AEACC}" destId="{69165F55-5DAE-3447-9A5B-8434F98C84BF}" srcOrd="0" destOrd="0" parTransId="{DB515950-2ACE-804E-9918-E72FC7E51B5B}" sibTransId="{25B57F11-F554-2143-9E7A-5668D6DCEE56}"/>
    <dgm:cxn modelId="{06695BCE-DA39-584D-81FB-B0806C565794}" type="presOf" srcId="{E1C68B39-26A5-6144-B82C-BCBBD4D76C30}" destId="{9B7BEAEF-1787-024B-90E5-995DDDDDF63D}" srcOrd="0" destOrd="2" presId="urn:microsoft.com/office/officeart/2005/8/layout/hProcess10"/>
    <dgm:cxn modelId="{A2DF3FB0-E1B4-624A-807A-E4EF5BFD1632}" type="presOf" srcId="{D0781DE0-AD97-5C4A-87EC-49EF896661AE}" destId="{634172B3-85EF-374D-B599-C7A6BC1BB1A7}" srcOrd="0" destOrd="2" presId="urn:microsoft.com/office/officeart/2005/8/layout/hProcess10"/>
    <dgm:cxn modelId="{2C964FEB-56B3-3B4A-A42B-911F900F95C8}" type="presOf" srcId="{5E6FE81D-C5B9-A743-90A2-2E4C33E9D5AD}" destId="{2AB2A974-7CD6-4C40-9951-F887342D3177}" srcOrd="1" destOrd="0" presId="urn:microsoft.com/office/officeart/2005/8/layout/hProcess10"/>
    <dgm:cxn modelId="{EAF0D8A6-48A9-4947-97FE-BF9BB5F98E7B}" srcId="{13EEE9C0-37BC-394A-931C-F846A6B1054B}" destId="{3DFB7E62-AB83-F542-A335-C6BAA52F1A65}" srcOrd="3" destOrd="0" parTransId="{A578A245-2964-7247-B60D-DFD4152DAC24}" sibTransId="{7DB5B58C-2C18-C542-A77B-9C3F441A9A84}"/>
    <dgm:cxn modelId="{AB14FF69-D170-6C4C-B387-A6B0244ED1AD}" type="presOf" srcId="{69165F55-5DAE-3447-9A5B-8434F98C84BF}" destId="{634172B3-85EF-374D-B599-C7A6BC1BB1A7}" srcOrd="0" destOrd="1" presId="urn:microsoft.com/office/officeart/2005/8/layout/hProcess10"/>
    <dgm:cxn modelId="{EE6225B3-A5A9-5846-93D1-88B48239E117}" type="presOf" srcId="{13EEE9C0-37BC-394A-931C-F846A6B1054B}" destId="{1DDD9C5A-7FEE-664E-BC3A-5FC0E69775FA}" srcOrd="0" destOrd="0" presId="urn:microsoft.com/office/officeart/2005/8/layout/hProcess10"/>
    <dgm:cxn modelId="{2E5DAFD6-4973-424D-BA01-ABDB3A0DD9AF}" type="presOf" srcId="{20F78572-7AF6-C045-B2CF-B26BA9DD3CCB}" destId="{CD34BA71-78DB-AC47-8823-609341F89592}" srcOrd="1" destOrd="0" presId="urn:microsoft.com/office/officeart/2005/8/layout/hProcess10"/>
    <dgm:cxn modelId="{176A1950-713C-BA44-90F1-4A5FE821702E}" type="presOf" srcId="{3DFB7E62-AB83-F542-A335-C6BAA52F1A65}" destId="{B295871C-11C1-FB41-BA10-560DBA75778D}" srcOrd="0" destOrd="0" presId="urn:microsoft.com/office/officeart/2005/8/layout/hProcess10"/>
    <dgm:cxn modelId="{43F89551-ABD0-984A-929C-2A972343FD83}" type="presOf" srcId="{893154D8-3ECB-7A42-8C35-637DD19970D3}" destId="{F2C533D3-4DFC-3440-A121-CD7F8DA5880A}" srcOrd="0" destOrd="1" presId="urn:microsoft.com/office/officeart/2005/8/layout/hProcess10"/>
    <dgm:cxn modelId="{288D5C5A-3884-2442-836E-2CC21BF15699}" srcId="{13EEE9C0-37BC-394A-931C-F846A6B1054B}" destId="{24FC4B07-21E9-CE4C-93D5-C8F1B9242825}" srcOrd="0" destOrd="0" parTransId="{1959F504-2384-4249-B0C3-7C216A19FCCE}" sibTransId="{1068417F-F621-304A-92FF-C24DF07B599D}"/>
    <dgm:cxn modelId="{7914D236-216A-A247-A473-3826215BC9EF}" type="presOf" srcId="{9F3DE5CC-7BF5-0749-BD8C-79174C0CA6CC}" destId="{B295871C-11C1-FB41-BA10-560DBA75778D}" srcOrd="0" destOrd="2" presId="urn:microsoft.com/office/officeart/2005/8/layout/hProcess10"/>
    <dgm:cxn modelId="{FF0CCBCF-804E-E04C-B2F3-E5F4F312CDE0}" type="presOf" srcId="{F206E34B-8B06-8248-80FF-E45E76EAC587}" destId="{9B7BEAEF-1787-024B-90E5-995DDDDDF63D}" srcOrd="0" destOrd="0" presId="urn:microsoft.com/office/officeart/2005/8/layout/hProcess10"/>
    <dgm:cxn modelId="{B81266CD-FB0C-834C-99AC-4F6147D2E7BF}" srcId="{F206E34B-8B06-8248-80FF-E45E76EAC587}" destId="{E1C68B39-26A5-6144-B82C-BCBBD4D76C30}" srcOrd="1" destOrd="0" parTransId="{8CC37984-8F1D-F74F-B83F-026988C134AF}" sibTransId="{5FC47C19-19DC-3D4B-92CA-03CD6479E339}"/>
    <dgm:cxn modelId="{AAF91CF4-FE40-4D4B-9C94-A45FAB899468}" type="presOf" srcId="{F1E79BF9-73E9-7942-B8A4-9B12984DC805}" destId="{F2C533D3-4DFC-3440-A121-CD7F8DA5880A}" srcOrd="0" destOrd="4" presId="urn:microsoft.com/office/officeart/2005/8/layout/hProcess10"/>
    <dgm:cxn modelId="{9D7300BE-F880-0044-A026-2D4B13423FBE}" srcId="{24FC4B07-21E9-CE4C-93D5-C8F1B9242825}" destId="{F1E79BF9-73E9-7942-B8A4-9B12984DC805}" srcOrd="3" destOrd="0" parTransId="{303CF295-8ED5-A046-A8DE-EE10CD216BA5}" sibTransId="{34B8588C-B031-A044-829D-008D0C2A180F}"/>
    <dgm:cxn modelId="{9A66637B-A135-2D49-89E1-09662A1E5EDE}" type="presOf" srcId="{E4B9CB80-FEC1-2640-826D-2A9299AFBC19}" destId="{F2C533D3-4DFC-3440-A121-CD7F8DA5880A}" srcOrd="0" destOrd="2" presId="urn:microsoft.com/office/officeart/2005/8/layout/hProcess10"/>
    <dgm:cxn modelId="{12639079-66F9-E445-8952-B03CF304C763}" srcId="{13EEE9C0-37BC-394A-931C-F846A6B1054B}" destId="{F206E34B-8B06-8248-80FF-E45E76EAC587}" srcOrd="1" destOrd="0" parTransId="{04331503-8D32-6A4A-80A6-D7B15E97B559}" sibTransId="{20F78572-7AF6-C045-B2CF-B26BA9DD3CCB}"/>
    <dgm:cxn modelId="{156B608E-5055-354C-B9DA-6578AAD69E8D}" srcId="{24FC4B07-21E9-CE4C-93D5-C8F1B9242825}" destId="{1CBBD31F-4A31-AF45-A16B-411D8255DD9A}" srcOrd="2" destOrd="0" parTransId="{6CA08CCC-5093-A44B-BEBE-BA20FA4D8F64}" sibTransId="{4EA0E7B6-AFA8-C647-B259-E8956186C74E}"/>
    <dgm:cxn modelId="{99F49ECB-6267-8448-987F-2F0D68CEBEF8}" type="presOf" srcId="{B29BC792-AC5E-F149-95DD-1928E5F1B799}" destId="{9B7BEAEF-1787-024B-90E5-995DDDDDF63D}" srcOrd="0" destOrd="1" presId="urn:microsoft.com/office/officeart/2005/8/layout/hProcess10"/>
    <dgm:cxn modelId="{BCCDB61D-C3F4-BB4B-8D08-389DC0D8636D}" srcId="{3DFB7E62-AB83-F542-A335-C6BAA52F1A65}" destId="{378451D7-EA48-C641-9A04-6D0CCB5BD21B}" srcOrd="0" destOrd="0" parTransId="{3F4C6729-E3A7-5344-9012-3B752799B108}" sibTransId="{0EB4225B-67DA-0344-9203-6CA1A5F64C2A}"/>
    <dgm:cxn modelId="{2750B857-343A-8D40-9A7A-59F515759D4E}" srcId="{F206E34B-8B06-8248-80FF-E45E76EAC587}" destId="{B29BC792-AC5E-F149-95DD-1928E5F1B799}" srcOrd="0" destOrd="0" parTransId="{46017711-5282-4A44-95EF-D7F2404E41F2}" sibTransId="{2FFCD68C-EBCE-114F-83E6-6D69A1515775}"/>
    <dgm:cxn modelId="{9C3C315D-90FA-2444-85EC-D37E6F748D87}" type="presOf" srcId="{1068417F-F621-304A-92FF-C24DF07B599D}" destId="{654D7CB1-9342-B44E-84CC-DAE1D41F06F7}" srcOrd="0" destOrd="0" presId="urn:microsoft.com/office/officeart/2005/8/layout/hProcess10"/>
    <dgm:cxn modelId="{A7DE0B62-3DB6-B24C-9A27-CC54F4BD5A87}" type="presParOf" srcId="{1DDD9C5A-7FEE-664E-BC3A-5FC0E69775FA}" destId="{0B36F2F6-719B-1147-B634-89496FC7F1D1}" srcOrd="0" destOrd="0" presId="urn:microsoft.com/office/officeart/2005/8/layout/hProcess10"/>
    <dgm:cxn modelId="{50EAAC80-3BA9-D046-ABAB-86AE1D07BD35}" type="presParOf" srcId="{0B36F2F6-719B-1147-B634-89496FC7F1D1}" destId="{B44DE959-C8FA-9744-A79D-CCA5DFE41DEF}" srcOrd="0" destOrd="0" presId="urn:microsoft.com/office/officeart/2005/8/layout/hProcess10"/>
    <dgm:cxn modelId="{9B9D18B2-D666-AD4D-A899-2C1B4A3AD946}" type="presParOf" srcId="{0B36F2F6-719B-1147-B634-89496FC7F1D1}" destId="{F2C533D3-4DFC-3440-A121-CD7F8DA5880A}" srcOrd="1" destOrd="0" presId="urn:microsoft.com/office/officeart/2005/8/layout/hProcess10"/>
    <dgm:cxn modelId="{4A22B37F-57DA-D642-9428-0890B9681A77}" type="presParOf" srcId="{1DDD9C5A-7FEE-664E-BC3A-5FC0E69775FA}" destId="{654D7CB1-9342-B44E-84CC-DAE1D41F06F7}" srcOrd="1" destOrd="0" presId="urn:microsoft.com/office/officeart/2005/8/layout/hProcess10"/>
    <dgm:cxn modelId="{709EED51-6A76-A743-8C3E-F20732AE410E}" type="presParOf" srcId="{654D7CB1-9342-B44E-84CC-DAE1D41F06F7}" destId="{538064B3-2FC2-3640-A1FF-26728B008D8B}" srcOrd="0" destOrd="0" presId="urn:microsoft.com/office/officeart/2005/8/layout/hProcess10"/>
    <dgm:cxn modelId="{7BE50332-DB1A-1149-8D0E-65AF07E080D3}" type="presParOf" srcId="{1DDD9C5A-7FEE-664E-BC3A-5FC0E69775FA}" destId="{AE9A63AD-E3C1-D040-A2A8-9D0E8069638C}" srcOrd="2" destOrd="0" presId="urn:microsoft.com/office/officeart/2005/8/layout/hProcess10"/>
    <dgm:cxn modelId="{88A362D4-14B9-7741-9092-73B80BA56B59}" type="presParOf" srcId="{AE9A63AD-E3C1-D040-A2A8-9D0E8069638C}" destId="{7827D7F0-5F27-7140-8BE7-DE0472615E5F}" srcOrd="0" destOrd="0" presId="urn:microsoft.com/office/officeart/2005/8/layout/hProcess10"/>
    <dgm:cxn modelId="{51C6008C-8BAC-9044-AC77-850FA308A673}" type="presParOf" srcId="{AE9A63AD-E3C1-D040-A2A8-9D0E8069638C}" destId="{9B7BEAEF-1787-024B-90E5-995DDDDDF63D}" srcOrd="1" destOrd="0" presId="urn:microsoft.com/office/officeart/2005/8/layout/hProcess10"/>
    <dgm:cxn modelId="{852A6B84-0358-D94A-9958-57A3975B2633}" type="presParOf" srcId="{1DDD9C5A-7FEE-664E-BC3A-5FC0E69775FA}" destId="{5EBBF6D1-ADDA-3245-ACDB-EA26FB7765FC}" srcOrd="3" destOrd="0" presId="urn:microsoft.com/office/officeart/2005/8/layout/hProcess10"/>
    <dgm:cxn modelId="{F2955413-E852-234E-B431-CFCE707AECB2}" type="presParOf" srcId="{5EBBF6D1-ADDA-3245-ACDB-EA26FB7765FC}" destId="{CD34BA71-78DB-AC47-8823-609341F89592}" srcOrd="0" destOrd="0" presId="urn:microsoft.com/office/officeart/2005/8/layout/hProcess10"/>
    <dgm:cxn modelId="{44637C86-BEEF-9546-AA3E-4A7CB07D54E1}" type="presParOf" srcId="{1DDD9C5A-7FEE-664E-BC3A-5FC0E69775FA}" destId="{8DC53643-2C30-5B4D-94F9-49351C968243}" srcOrd="4" destOrd="0" presId="urn:microsoft.com/office/officeart/2005/8/layout/hProcess10"/>
    <dgm:cxn modelId="{8089AB83-6841-744C-AA41-806282E9D37C}" type="presParOf" srcId="{8DC53643-2C30-5B4D-94F9-49351C968243}" destId="{1B8FD36B-F664-6F40-B3DB-73078452C09F}" srcOrd="0" destOrd="0" presId="urn:microsoft.com/office/officeart/2005/8/layout/hProcess10"/>
    <dgm:cxn modelId="{B4D3BC5F-9B9A-BF4D-BA4F-A3A804A256F0}" type="presParOf" srcId="{8DC53643-2C30-5B4D-94F9-49351C968243}" destId="{634172B3-85EF-374D-B599-C7A6BC1BB1A7}" srcOrd="1" destOrd="0" presId="urn:microsoft.com/office/officeart/2005/8/layout/hProcess10"/>
    <dgm:cxn modelId="{ED9101B0-53A6-9D47-839E-A1021F930599}" type="presParOf" srcId="{1DDD9C5A-7FEE-664E-BC3A-5FC0E69775FA}" destId="{CD33D12D-C2C0-7540-A78F-D6ADE72264B8}" srcOrd="5" destOrd="0" presId="urn:microsoft.com/office/officeart/2005/8/layout/hProcess10"/>
    <dgm:cxn modelId="{92B54CD7-45A4-B949-BB3B-F2EC8C20D8A3}" type="presParOf" srcId="{CD33D12D-C2C0-7540-A78F-D6ADE72264B8}" destId="{2AB2A974-7CD6-4C40-9951-F887342D3177}" srcOrd="0" destOrd="0" presId="urn:microsoft.com/office/officeart/2005/8/layout/hProcess10"/>
    <dgm:cxn modelId="{ACE52067-9B7E-6445-B85B-45D9A572A4BC}" type="presParOf" srcId="{1DDD9C5A-7FEE-664E-BC3A-5FC0E69775FA}" destId="{11DA580C-668D-E644-9823-824B3E6445EF}" srcOrd="6" destOrd="0" presId="urn:microsoft.com/office/officeart/2005/8/layout/hProcess10"/>
    <dgm:cxn modelId="{EBDC24A4-6727-704A-9AB3-B08D5A08E4D0}" type="presParOf" srcId="{11DA580C-668D-E644-9823-824B3E6445EF}" destId="{9C83CB16-C696-7A4A-BD97-678136448B69}" srcOrd="0" destOrd="0" presId="urn:microsoft.com/office/officeart/2005/8/layout/hProcess10"/>
    <dgm:cxn modelId="{7F50BB68-136C-3A4D-BC0C-CBA9F5CE72B0}" type="presParOf" srcId="{11DA580C-668D-E644-9823-824B3E6445EF}" destId="{B295871C-11C1-FB41-BA10-560DBA75778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DE959-C8FA-9744-A79D-CCA5DFE41DEF}">
      <dsp:nvSpPr>
        <dsp:cNvPr id="0" name=""/>
        <dsp:cNvSpPr/>
      </dsp:nvSpPr>
      <dsp:spPr>
        <a:xfrm>
          <a:off x="152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533D3-4DFC-3440-A121-CD7F8DA5880A}">
      <dsp:nvSpPr>
        <dsp:cNvPr id="0" name=""/>
        <dsp:cNvSpPr/>
      </dsp:nvSpPr>
      <dsp:spPr>
        <a:xfrm>
          <a:off x="32431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err="1" smtClean="0"/>
            <a:t>Dev</a:t>
          </a:r>
          <a:endParaRPr lang="pt-BR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 err="1" smtClean="0"/>
            <a:t>Coding</a:t>
          </a:r>
          <a:endParaRPr lang="pt-BR" sz="2300" kern="1200" dirty="0"/>
        </a:p>
      </dsp:txBody>
      <dsp:txXfrm>
        <a:off x="382385" y="1472121"/>
        <a:ext cx="1866687" cy="1866687"/>
      </dsp:txXfrm>
    </dsp:sp>
    <dsp:sp modelId="{654D7CB1-9342-B44E-84CC-DAE1D41F06F7}">
      <dsp:nvSpPr>
        <dsp:cNvPr id="0" name=""/>
        <dsp:cNvSpPr/>
      </dsp:nvSpPr>
      <dsp:spPr>
        <a:xfrm>
          <a:off x="236629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2366298" y="1072828"/>
        <a:ext cx="267357" cy="285868"/>
      </dsp:txXfrm>
    </dsp:sp>
    <dsp:sp modelId="{7827D7F0-5F27-7140-8BE7-DE0472615E5F}">
      <dsp:nvSpPr>
        <dsp:cNvPr id="0" name=""/>
        <dsp:cNvSpPr/>
      </dsp:nvSpPr>
      <dsp:spPr>
        <a:xfrm>
          <a:off x="307561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7BEAEF-1787-024B-90E5-995DDDDDF63D}">
      <dsp:nvSpPr>
        <dsp:cNvPr id="0" name=""/>
        <dsp:cNvSpPr/>
      </dsp:nvSpPr>
      <dsp:spPr>
        <a:xfrm>
          <a:off x="339840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Infra</a:t>
          </a:r>
          <a:endParaRPr lang="pt-BR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 smtClean="0"/>
            <a:t>CI / CD</a:t>
          </a:r>
          <a:endParaRPr lang="pt-BR" sz="2300" kern="1200" dirty="0"/>
        </a:p>
      </dsp:txBody>
      <dsp:txXfrm>
        <a:off x="3456475" y="1472121"/>
        <a:ext cx="1866687" cy="1866687"/>
      </dsp:txXfrm>
    </dsp:sp>
    <dsp:sp modelId="{5EBBF6D1-ADDA-3245-ACDB-EA26FB7765FC}">
      <dsp:nvSpPr>
        <dsp:cNvPr id="0" name=""/>
        <dsp:cNvSpPr/>
      </dsp:nvSpPr>
      <dsp:spPr>
        <a:xfrm>
          <a:off x="544038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5440388" y="1072828"/>
        <a:ext cx="267357" cy="285868"/>
      </dsp:txXfrm>
    </dsp:sp>
    <dsp:sp modelId="{1B8FD36B-F664-6F40-B3DB-73078452C09F}">
      <dsp:nvSpPr>
        <dsp:cNvPr id="0" name=""/>
        <dsp:cNvSpPr/>
      </dsp:nvSpPr>
      <dsp:spPr>
        <a:xfrm>
          <a:off x="614970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4172B3-85EF-374D-B599-C7A6BC1BB1A7}">
      <dsp:nvSpPr>
        <dsp:cNvPr id="0" name=""/>
        <dsp:cNvSpPr/>
      </dsp:nvSpPr>
      <dsp:spPr>
        <a:xfrm>
          <a:off x="647248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err="1" smtClean="0"/>
            <a:t>Cloud</a:t>
          </a:r>
          <a:endParaRPr lang="pt-BR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 err="1" smtClean="0"/>
            <a:t>Validation</a:t>
          </a:r>
          <a:endParaRPr lang="pt-BR" sz="2300" kern="1200" dirty="0"/>
        </a:p>
      </dsp:txBody>
      <dsp:txXfrm>
        <a:off x="6530564" y="1472121"/>
        <a:ext cx="1866687" cy="1866687"/>
      </dsp:txXfrm>
    </dsp:sp>
    <dsp:sp modelId="{CD33D12D-C2C0-7540-A78F-D6ADE72264B8}">
      <dsp:nvSpPr>
        <dsp:cNvPr id="0" name=""/>
        <dsp:cNvSpPr/>
      </dsp:nvSpPr>
      <dsp:spPr>
        <a:xfrm>
          <a:off x="851447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8514478" y="1072828"/>
        <a:ext cx="267357" cy="285868"/>
      </dsp:txXfrm>
    </dsp:sp>
    <dsp:sp modelId="{9C83CB16-C696-7A4A-BD97-678136448B69}">
      <dsp:nvSpPr>
        <dsp:cNvPr id="0" name=""/>
        <dsp:cNvSpPr/>
      </dsp:nvSpPr>
      <dsp:spPr>
        <a:xfrm>
          <a:off x="922379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95871C-11C1-FB41-BA10-560DBA75778D}">
      <dsp:nvSpPr>
        <dsp:cNvPr id="0" name=""/>
        <dsp:cNvSpPr/>
      </dsp:nvSpPr>
      <dsp:spPr>
        <a:xfrm>
          <a:off x="954657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err="1" smtClean="0"/>
            <a:t>Production</a:t>
          </a:r>
          <a:endParaRPr lang="pt-BR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 err="1" smtClean="0"/>
            <a:t>Deliver</a:t>
          </a:r>
          <a:endParaRPr lang="pt-BR" sz="2300" kern="1200" dirty="0"/>
        </a:p>
      </dsp:txBody>
      <dsp:txXfrm>
        <a:off x="9604654" y="1472121"/>
        <a:ext cx="1866687" cy="1866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DE959-C8FA-9744-A79D-CCA5DFE41DEF}">
      <dsp:nvSpPr>
        <dsp:cNvPr id="0" name=""/>
        <dsp:cNvSpPr/>
      </dsp:nvSpPr>
      <dsp:spPr>
        <a:xfrm>
          <a:off x="152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533D3-4DFC-3440-A121-CD7F8DA5880A}">
      <dsp:nvSpPr>
        <dsp:cNvPr id="0" name=""/>
        <dsp:cNvSpPr/>
      </dsp:nvSpPr>
      <dsp:spPr>
        <a:xfrm>
          <a:off x="32431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Git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Repositório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Código da aplicação</a:t>
          </a:r>
          <a:endParaRPr lang="pt-BR" sz="1900" kern="1200" dirty="0"/>
        </a:p>
      </dsp:txBody>
      <dsp:txXfrm>
        <a:off x="382385" y="1472121"/>
        <a:ext cx="1866687" cy="1866687"/>
      </dsp:txXfrm>
    </dsp:sp>
    <dsp:sp modelId="{654D7CB1-9342-B44E-84CC-DAE1D41F06F7}">
      <dsp:nvSpPr>
        <dsp:cNvPr id="0" name=""/>
        <dsp:cNvSpPr/>
      </dsp:nvSpPr>
      <dsp:spPr>
        <a:xfrm>
          <a:off x="236629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2366298" y="1072828"/>
        <a:ext cx="267357" cy="285868"/>
      </dsp:txXfrm>
    </dsp:sp>
    <dsp:sp modelId="{7827D7F0-5F27-7140-8BE7-DE0472615E5F}">
      <dsp:nvSpPr>
        <dsp:cNvPr id="0" name=""/>
        <dsp:cNvSpPr/>
      </dsp:nvSpPr>
      <dsp:spPr>
        <a:xfrm>
          <a:off x="307561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7BEAEF-1787-024B-90E5-995DDDDDF63D}">
      <dsp:nvSpPr>
        <dsp:cNvPr id="0" name=""/>
        <dsp:cNvSpPr/>
      </dsp:nvSpPr>
      <dsp:spPr>
        <a:xfrm>
          <a:off x="339840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Docker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err="1" smtClean="0"/>
            <a:t>Dockerfile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Build </a:t>
          </a:r>
          <a:r>
            <a:rPr lang="pt-BR" sz="1900" kern="1200" dirty="0" err="1" smtClean="0"/>
            <a:t>image</a:t>
          </a:r>
          <a:endParaRPr lang="pt-BR" sz="1900" kern="1200" dirty="0"/>
        </a:p>
      </dsp:txBody>
      <dsp:txXfrm>
        <a:off x="3456475" y="1472121"/>
        <a:ext cx="1866687" cy="1866687"/>
      </dsp:txXfrm>
    </dsp:sp>
    <dsp:sp modelId="{5EBBF6D1-ADDA-3245-ACDB-EA26FB7765FC}">
      <dsp:nvSpPr>
        <dsp:cNvPr id="0" name=""/>
        <dsp:cNvSpPr/>
      </dsp:nvSpPr>
      <dsp:spPr>
        <a:xfrm>
          <a:off x="544038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5440388" y="1072828"/>
        <a:ext cx="267357" cy="285868"/>
      </dsp:txXfrm>
    </dsp:sp>
    <dsp:sp modelId="{1B8FD36B-F664-6F40-B3DB-73078452C09F}">
      <dsp:nvSpPr>
        <dsp:cNvPr id="0" name=""/>
        <dsp:cNvSpPr/>
      </dsp:nvSpPr>
      <dsp:spPr>
        <a:xfrm>
          <a:off x="614970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4172B3-85EF-374D-B599-C7A6BC1BB1A7}">
      <dsp:nvSpPr>
        <dsp:cNvPr id="0" name=""/>
        <dsp:cNvSpPr/>
      </dsp:nvSpPr>
      <dsp:spPr>
        <a:xfrm>
          <a:off x="647248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Docker</a:t>
          </a:r>
          <a:r>
            <a:rPr lang="pt-BR" sz="2400" kern="1200" dirty="0" smtClean="0"/>
            <a:t> </a:t>
          </a:r>
          <a:r>
            <a:rPr lang="pt-BR" sz="2400" kern="1200" dirty="0" err="1" smtClean="0"/>
            <a:t>compose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Serviços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Dependências</a:t>
          </a:r>
          <a:endParaRPr lang="pt-BR" sz="1900" kern="1200" dirty="0"/>
        </a:p>
      </dsp:txBody>
      <dsp:txXfrm>
        <a:off x="6530564" y="1472121"/>
        <a:ext cx="1866687" cy="1866687"/>
      </dsp:txXfrm>
    </dsp:sp>
    <dsp:sp modelId="{CD33D12D-C2C0-7540-A78F-D6ADE72264B8}">
      <dsp:nvSpPr>
        <dsp:cNvPr id="0" name=""/>
        <dsp:cNvSpPr/>
      </dsp:nvSpPr>
      <dsp:spPr>
        <a:xfrm>
          <a:off x="851447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8514478" y="1072828"/>
        <a:ext cx="267357" cy="285868"/>
      </dsp:txXfrm>
    </dsp:sp>
    <dsp:sp modelId="{9C83CB16-C696-7A4A-BD97-678136448B69}">
      <dsp:nvSpPr>
        <dsp:cNvPr id="0" name=""/>
        <dsp:cNvSpPr/>
      </dsp:nvSpPr>
      <dsp:spPr>
        <a:xfrm>
          <a:off x="922379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95871C-11C1-FB41-BA10-560DBA75778D}">
      <dsp:nvSpPr>
        <dsp:cNvPr id="0" name=""/>
        <dsp:cNvSpPr/>
      </dsp:nvSpPr>
      <dsp:spPr>
        <a:xfrm>
          <a:off x="954657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Docker</a:t>
          </a:r>
          <a:r>
            <a:rPr lang="pt-BR" sz="2400" kern="1200" dirty="0" smtClean="0"/>
            <a:t> </a:t>
          </a:r>
          <a:r>
            <a:rPr lang="pt-BR" sz="2400" kern="1200" dirty="0" err="1" smtClean="0"/>
            <a:t>Swarm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Cluster</a:t>
          </a:r>
          <a:endParaRPr lang="pt-BR" sz="1900" kern="1200" dirty="0"/>
        </a:p>
      </dsp:txBody>
      <dsp:txXfrm>
        <a:off x="9604654" y="1472121"/>
        <a:ext cx="1866687" cy="1866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DE959-C8FA-9744-A79D-CCA5DFE41DEF}">
      <dsp:nvSpPr>
        <dsp:cNvPr id="0" name=""/>
        <dsp:cNvSpPr/>
      </dsp:nvSpPr>
      <dsp:spPr>
        <a:xfrm>
          <a:off x="152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533D3-4DFC-3440-A121-CD7F8DA5880A}">
      <dsp:nvSpPr>
        <dsp:cNvPr id="0" name=""/>
        <dsp:cNvSpPr/>
      </dsp:nvSpPr>
      <dsp:spPr>
        <a:xfrm>
          <a:off x="32431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Kubernetes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K8s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smtClean="0"/>
            <a:t>EKS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smtClean="0"/>
            <a:t>AKS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GKS</a:t>
          </a:r>
          <a:endParaRPr lang="pt-BR" sz="1900" kern="1200" dirty="0"/>
        </a:p>
      </dsp:txBody>
      <dsp:txXfrm>
        <a:off x="382385" y="1472121"/>
        <a:ext cx="1866687" cy="1866687"/>
      </dsp:txXfrm>
    </dsp:sp>
    <dsp:sp modelId="{654D7CB1-9342-B44E-84CC-DAE1D41F06F7}">
      <dsp:nvSpPr>
        <dsp:cNvPr id="0" name=""/>
        <dsp:cNvSpPr/>
      </dsp:nvSpPr>
      <dsp:spPr>
        <a:xfrm>
          <a:off x="236629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2366298" y="1072828"/>
        <a:ext cx="267357" cy="285868"/>
      </dsp:txXfrm>
    </dsp:sp>
    <dsp:sp modelId="{7827D7F0-5F27-7140-8BE7-DE0472615E5F}">
      <dsp:nvSpPr>
        <dsp:cNvPr id="0" name=""/>
        <dsp:cNvSpPr/>
      </dsp:nvSpPr>
      <dsp:spPr>
        <a:xfrm>
          <a:off x="307561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7BEAEF-1787-024B-90E5-995DDDDDF63D}">
      <dsp:nvSpPr>
        <dsp:cNvPr id="0" name=""/>
        <dsp:cNvSpPr/>
      </dsp:nvSpPr>
      <dsp:spPr>
        <a:xfrm>
          <a:off x="3398400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Registry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Imagem </a:t>
          </a:r>
          <a:r>
            <a:rPr lang="pt-BR" sz="1900" kern="1200" dirty="0" err="1" smtClean="0"/>
            <a:t>docker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smtClean="0"/>
            <a:t>Repositório privado</a:t>
          </a:r>
          <a:endParaRPr lang="pt-BR" sz="1900" kern="1200" dirty="0"/>
        </a:p>
      </dsp:txBody>
      <dsp:txXfrm>
        <a:off x="3456475" y="1472121"/>
        <a:ext cx="1866687" cy="1866687"/>
      </dsp:txXfrm>
    </dsp:sp>
    <dsp:sp modelId="{5EBBF6D1-ADDA-3245-ACDB-EA26FB7765FC}">
      <dsp:nvSpPr>
        <dsp:cNvPr id="0" name=""/>
        <dsp:cNvSpPr/>
      </dsp:nvSpPr>
      <dsp:spPr>
        <a:xfrm>
          <a:off x="544038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5440388" y="1072828"/>
        <a:ext cx="267357" cy="285868"/>
      </dsp:txXfrm>
    </dsp:sp>
    <dsp:sp modelId="{1B8FD36B-F664-6F40-B3DB-73078452C09F}">
      <dsp:nvSpPr>
        <dsp:cNvPr id="0" name=""/>
        <dsp:cNvSpPr/>
      </dsp:nvSpPr>
      <dsp:spPr>
        <a:xfrm>
          <a:off x="614970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4172B3-85EF-374D-B599-C7A6BC1BB1A7}">
      <dsp:nvSpPr>
        <dsp:cNvPr id="0" name=""/>
        <dsp:cNvSpPr/>
      </dsp:nvSpPr>
      <dsp:spPr>
        <a:xfrm>
          <a:off x="647248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Deployments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err="1" smtClean="0"/>
            <a:t>App</a:t>
          </a:r>
          <a:r>
            <a:rPr lang="pt-BR" sz="1900" kern="1200" dirty="0" smtClean="0"/>
            <a:t>  Java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err="1" smtClean="0"/>
            <a:t>App</a:t>
          </a:r>
          <a:r>
            <a:rPr lang="pt-BR" sz="1900" kern="1200" dirty="0" smtClean="0"/>
            <a:t> Node</a:t>
          </a:r>
          <a:endParaRPr lang="pt-BR" sz="1900" kern="1200" dirty="0"/>
        </a:p>
      </dsp:txBody>
      <dsp:txXfrm>
        <a:off x="6530564" y="1472121"/>
        <a:ext cx="1866687" cy="1866687"/>
      </dsp:txXfrm>
    </dsp:sp>
    <dsp:sp modelId="{CD33D12D-C2C0-7540-A78F-D6ADE72264B8}">
      <dsp:nvSpPr>
        <dsp:cNvPr id="0" name=""/>
        <dsp:cNvSpPr/>
      </dsp:nvSpPr>
      <dsp:spPr>
        <a:xfrm>
          <a:off x="8514478" y="977538"/>
          <a:ext cx="381938" cy="4764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8514478" y="1072828"/>
        <a:ext cx="267357" cy="285868"/>
      </dsp:txXfrm>
    </dsp:sp>
    <dsp:sp modelId="{9C83CB16-C696-7A4A-BD97-678136448B69}">
      <dsp:nvSpPr>
        <dsp:cNvPr id="0" name=""/>
        <dsp:cNvSpPr/>
      </dsp:nvSpPr>
      <dsp:spPr>
        <a:xfrm>
          <a:off x="9223792" y="224344"/>
          <a:ext cx="1982837" cy="1982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95871C-11C1-FB41-BA10-560DBA75778D}">
      <dsp:nvSpPr>
        <dsp:cNvPr id="0" name=""/>
        <dsp:cNvSpPr/>
      </dsp:nvSpPr>
      <dsp:spPr>
        <a:xfrm>
          <a:off x="9546579" y="1414046"/>
          <a:ext cx="1982837" cy="198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Services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err="1" smtClean="0"/>
            <a:t>Pods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 err="1" smtClean="0"/>
            <a:t>Endpoint</a:t>
          </a:r>
          <a:endParaRPr lang="pt-BR" sz="1900" kern="1200" dirty="0"/>
        </a:p>
      </dsp:txBody>
      <dsp:txXfrm>
        <a:off x="9604654" y="1472121"/>
        <a:ext cx="1866687" cy="186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0E9B-9D4B-3B40-966C-A736727D0551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EA58-439E-2645-8DB0-01613DE406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A7E7-BE28-7542-91D8-948BA6E6312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9674-BB3D-CA4A-AAB8-35BDD1BF9D00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1353800" y="57152"/>
            <a:ext cx="757235" cy="560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Canto Diagonal Aparado 7"/>
          <p:cNvSpPr/>
          <p:nvPr userDrawn="1"/>
        </p:nvSpPr>
        <p:spPr>
          <a:xfrm>
            <a:off x="85729" y="57152"/>
            <a:ext cx="752471" cy="542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overview/what-is-kubernetes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Conceitos básicos sobre </a:t>
            </a:r>
            <a:r>
              <a:rPr lang="pt-BR" dirty="0" err="1" smtClean="0"/>
              <a:t>Docker</a:t>
            </a:r>
            <a:r>
              <a:rPr lang="pt-BR" dirty="0" smtClean="0"/>
              <a:t> e </a:t>
            </a:r>
            <a:r>
              <a:rPr lang="pt-BR" dirty="0" err="1" smtClean="0"/>
              <a:t>Kubernetes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385764"/>
            <a:ext cx="2600323" cy="26003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" y="1178719"/>
            <a:ext cx="2801144" cy="28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</a:t>
            </a:r>
            <a:r>
              <a:rPr lang="pt-BR" dirty="0" err="1" smtClean="0"/>
              <a:t>Cloud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95617"/>
              </p:ext>
            </p:extLst>
          </p:nvPr>
        </p:nvGraphicFramePr>
        <p:xfrm>
          <a:off x="356446" y="2043112"/>
          <a:ext cx="11530940" cy="362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to Dobrado 6"/>
          <p:cNvSpPr/>
          <p:nvPr/>
        </p:nvSpPr>
        <p:spPr>
          <a:xfrm>
            <a:off x="3713603" y="5534648"/>
            <a:ext cx="2143867" cy="964232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Container registry</a:t>
            </a:r>
          </a:p>
        </p:txBody>
      </p:sp>
      <p:sp>
        <p:nvSpPr>
          <p:cNvPr id="8" name="Cubo 7"/>
          <p:cNvSpPr/>
          <p:nvPr/>
        </p:nvSpPr>
        <p:spPr>
          <a:xfrm>
            <a:off x="4379299" y="1690688"/>
            <a:ext cx="1245258" cy="858906"/>
          </a:xfrm>
          <a:prstGeom prst="cube">
            <a:avLst>
              <a:gd name="adj" fmla="val 13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image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301375" y="5280657"/>
            <a:ext cx="2374756" cy="1163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/>
          <p:cNvSpPr/>
          <p:nvPr/>
        </p:nvSpPr>
        <p:spPr>
          <a:xfrm>
            <a:off x="6501065" y="5443463"/>
            <a:ext cx="874623" cy="755278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</a:t>
            </a:r>
            <a:r>
              <a:rPr lang="pt-BR" dirty="0" smtClean="0"/>
              <a:t> Java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9214627" y="5077653"/>
            <a:ext cx="2854408" cy="165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ilindro 13"/>
          <p:cNvSpPr/>
          <p:nvPr/>
        </p:nvSpPr>
        <p:spPr>
          <a:xfrm>
            <a:off x="9909744" y="6159062"/>
            <a:ext cx="522686" cy="510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ilindro 19"/>
          <p:cNvSpPr/>
          <p:nvPr/>
        </p:nvSpPr>
        <p:spPr>
          <a:xfrm>
            <a:off x="9546446" y="6274374"/>
            <a:ext cx="528407" cy="44189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561573" y="719614"/>
            <a:ext cx="685800" cy="897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174796" y="5300002"/>
            <a:ext cx="2682703" cy="1286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/>
          <p:cNvSpPr/>
          <p:nvPr/>
        </p:nvSpPr>
        <p:spPr>
          <a:xfrm>
            <a:off x="234225" y="5421616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/>
          <p:cNvSpPr/>
          <p:nvPr/>
        </p:nvSpPr>
        <p:spPr>
          <a:xfrm>
            <a:off x="398504" y="5662221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1" name="Cubo 10"/>
          <p:cNvSpPr/>
          <p:nvPr/>
        </p:nvSpPr>
        <p:spPr>
          <a:xfrm>
            <a:off x="1463722" y="5734134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1653717" y="5926447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ubo 23"/>
          <p:cNvSpPr/>
          <p:nvPr/>
        </p:nvSpPr>
        <p:spPr>
          <a:xfrm>
            <a:off x="2095013" y="5905398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/>
          <p:cNvSpPr/>
          <p:nvPr/>
        </p:nvSpPr>
        <p:spPr>
          <a:xfrm>
            <a:off x="7509765" y="5484860"/>
            <a:ext cx="874623" cy="755278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</a:t>
            </a:r>
            <a:r>
              <a:rPr lang="pt-BR" dirty="0" smtClean="0"/>
              <a:t> Node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11200678" y="6042125"/>
            <a:ext cx="662618" cy="63258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6" name="Cruz 15"/>
          <p:cNvSpPr/>
          <p:nvPr/>
        </p:nvSpPr>
        <p:spPr>
          <a:xfrm>
            <a:off x="9299082" y="5940673"/>
            <a:ext cx="357188" cy="35689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/>
          <p:cNvSpPr/>
          <p:nvPr/>
        </p:nvSpPr>
        <p:spPr>
          <a:xfrm>
            <a:off x="10957223" y="5724718"/>
            <a:ext cx="357188" cy="35689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414237" y="6236670"/>
            <a:ext cx="11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Cluster</a:t>
            </a:r>
            <a:endParaRPr lang="pt-BR" dirty="0"/>
          </a:p>
        </p:txBody>
      </p:sp>
      <p:sp>
        <p:nvSpPr>
          <p:cNvPr id="26" name="Cubo 25"/>
          <p:cNvSpPr/>
          <p:nvPr/>
        </p:nvSpPr>
        <p:spPr>
          <a:xfrm>
            <a:off x="3486282" y="6224012"/>
            <a:ext cx="893017" cy="549735"/>
          </a:xfrm>
          <a:prstGeom prst="cube">
            <a:avLst>
              <a:gd name="adj" fmla="val 13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27" name="Cubo 26"/>
          <p:cNvSpPr/>
          <p:nvPr/>
        </p:nvSpPr>
        <p:spPr>
          <a:xfrm>
            <a:off x="4561573" y="6220720"/>
            <a:ext cx="893017" cy="549735"/>
          </a:xfrm>
          <a:prstGeom prst="cube">
            <a:avLst>
              <a:gd name="adj" fmla="val 13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Node</a:t>
            </a:r>
            <a:endParaRPr lang="pt-BR" dirty="0"/>
          </a:p>
        </p:txBody>
      </p:sp>
      <p:sp>
        <p:nvSpPr>
          <p:cNvPr id="28" name="Cubo 27"/>
          <p:cNvSpPr/>
          <p:nvPr/>
        </p:nvSpPr>
        <p:spPr>
          <a:xfrm>
            <a:off x="9325993" y="5162510"/>
            <a:ext cx="703832" cy="599717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</a:t>
            </a:r>
            <a:endParaRPr lang="pt-BR" dirty="0"/>
          </a:p>
        </p:txBody>
      </p:sp>
      <p:sp>
        <p:nvSpPr>
          <p:cNvPr id="29" name="Cubo 28"/>
          <p:cNvSpPr/>
          <p:nvPr/>
        </p:nvSpPr>
        <p:spPr>
          <a:xfrm>
            <a:off x="9478393" y="5314910"/>
            <a:ext cx="703832" cy="599717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</a:t>
            </a:r>
            <a:endParaRPr lang="pt-BR" dirty="0"/>
          </a:p>
        </p:txBody>
      </p:sp>
      <p:sp>
        <p:nvSpPr>
          <p:cNvPr id="30" name="Cubo 29"/>
          <p:cNvSpPr/>
          <p:nvPr/>
        </p:nvSpPr>
        <p:spPr>
          <a:xfrm>
            <a:off x="9810650" y="5496211"/>
            <a:ext cx="703832" cy="599717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</a:t>
            </a:r>
            <a:endParaRPr lang="pt-BR" dirty="0"/>
          </a:p>
        </p:txBody>
      </p:sp>
      <p:sp>
        <p:nvSpPr>
          <p:cNvPr id="31" name="Cubo 30"/>
          <p:cNvSpPr/>
          <p:nvPr/>
        </p:nvSpPr>
        <p:spPr>
          <a:xfrm>
            <a:off x="10873121" y="5109000"/>
            <a:ext cx="703832" cy="599717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</a:t>
            </a:r>
            <a:endParaRPr lang="pt-BR" dirty="0"/>
          </a:p>
        </p:txBody>
      </p:sp>
      <p:sp>
        <p:nvSpPr>
          <p:cNvPr id="32" name="Cubo 31"/>
          <p:cNvSpPr/>
          <p:nvPr/>
        </p:nvSpPr>
        <p:spPr>
          <a:xfrm>
            <a:off x="11400987" y="5231327"/>
            <a:ext cx="703832" cy="599717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3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Dúvidas </a:t>
            </a:r>
          </a:p>
          <a:p>
            <a:r>
              <a:rPr lang="pt-BR" dirty="0" smtClean="0"/>
              <a:t>Comentários</a:t>
            </a:r>
          </a:p>
          <a:p>
            <a:r>
              <a:rPr lang="pt-BR" dirty="0" smtClean="0"/>
              <a:t>Sugestões</a:t>
            </a:r>
          </a:p>
        </p:txBody>
      </p:sp>
    </p:spTree>
    <p:extLst>
      <p:ext uri="{BB962C8B-B14F-4D97-AF65-F5344CB8AC3E}">
        <p14:creationId xmlns:p14="http://schemas.microsoft.com/office/powerpoint/2010/main" val="3636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containers?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pt-BR" dirty="0" smtClean="0"/>
              <a:t>Aplicações virtualizadas</a:t>
            </a:r>
          </a:p>
          <a:p>
            <a:endParaRPr lang="pt-BR" dirty="0"/>
          </a:p>
          <a:p>
            <a:r>
              <a:rPr lang="pt-BR" dirty="0"/>
              <a:t>A container </a:t>
            </a:r>
            <a:r>
              <a:rPr lang="pt-BR" dirty="0" err="1"/>
              <a:t>is</a:t>
            </a:r>
            <a:r>
              <a:rPr lang="pt-BR" dirty="0"/>
              <a:t> a standard </a:t>
            </a:r>
            <a:r>
              <a:rPr lang="pt-BR" dirty="0" err="1"/>
              <a:t>unit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software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its </a:t>
            </a:r>
            <a:r>
              <a:rPr lang="pt-BR" dirty="0" err="1"/>
              <a:t>dependencies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runs </a:t>
            </a:r>
            <a:r>
              <a:rPr lang="pt-BR" dirty="0" err="1"/>
              <a:t>quickly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reliably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 smtClean="0"/>
              <a:t>another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0" y="1027906"/>
            <a:ext cx="2857500" cy="2857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388540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9" y="4065588"/>
            <a:ext cx="2867723" cy="2449513"/>
          </a:xfr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1825625"/>
            <a:ext cx="1105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Docker</a:t>
            </a:r>
            <a:r>
              <a:rPr lang="pt-BR" dirty="0" smtClean="0"/>
              <a:t> container </a:t>
            </a:r>
            <a:r>
              <a:rPr lang="pt-BR" dirty="0" err="1" smtClean="0"/>
              <a:t>image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a </a:t>
            </a:r>
            <a:r>
              <a:rPr lang="pt-BR" dirty="0" err="1" smtClean="0"/>
              <a:t>lightweight</a:t>
            </a:r>
            <a:r>
              <a:rPr lang="pt-BR" dirty="0" smtClean="0"/>
              <a:t>, </a:t>
            </a:r>
            <a:r>
              <a:rPr lang="pt-BR" dirty="0" err="1" smtClean="0"/>
              <a:t>standalone</a:t>
            </a:r>
            <a:r>
              <a:rPr lang="pt-BR" dirty="0" smtClean="0"/>
              <a:t>, </a:t>
            </a:r>
            <a:r>
              <a:rPr lang="pt-BR" dirty="0" err="1" smtClean="0"/>
              <a:t>executable</a:t>
            </a:r>
            <a:r>
              <a:rPr lang="pt-BR" dirty="0" smtClean="0"/>
              <a:t> </a:t>
            </a: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software </a:t>
            </a:r>
            <a:r>
              <a:rPr lang="pt-BR" dirty="0" err="1" smtClean="0"/>
              <a:t>that</a:t>
            </a:r>
            <a:r>
              <a:rPr lang="pt-BR" dirty="0" smtClean="0"/>
              <a:t> includes </a:t>
            </a:r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needed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application</a:t>
            </a:r>
            <a:r>
              <a:rPr lang="pt-BR" dirty="0" smtClean="0"/>
              <a:t>: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runtime</a:t>
            </a:r>
            <a:r>
              <a:rPr lang="pt-BR" dirty="0" smtClean="0"/>
              <a:t>, system tools, system </a:t>
            </a:r>
            <a:r>
              <a:rPr lang="pt-BR" dirty="0" err="1" smtClean="0"/>
              <a:t>libraries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settings.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Docker-compose</a:t>
            </a:r>
            <a:r>
              <a:rPr lang="pt-BR" dirty="0" smtClean="0"/>
              <a:t> 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</a:p>
          <a:p>
            <a:r>
              <a:rPr lang="pt-BR" dirty="0" smtClean="0"/>
              <a:t>Cluster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4314034"/>
            <a:ext cx="1457324" cy="14573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4201321"/>
            <a:ext cx="1682750" cy="1682750"/>
          </a:xfrm>
          <a:prstGeom prst="rect">
            <a:avLst/>
          </a:prstGeom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1825625"/>
            <a:ext cx="2857501" cy="24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 básicos</a:t>
            </a:r>
          </a:p>
          <a:p>
            <a:pPr lvl="1"/>
            <a:r>
              <a:rPr lang="pt-BR" dirty="0" smtClean="0"/>
              <a:t>Alta disponibilidade</a:t>
            </a:r>
          </a:p>
          <a:p>
            <a:pPr lvl="1"/>
            <a:r>
              <a:rPr lang="pt-BR" dirty="0" smtClean="0"/>
              <a:t>Desempenho</a:t>
            </a:r>
          </a:p>
          <a:p>
            <a:pPr lvl="1"/>
            <a:r>
              <a:rPr lang="pt-BR" dirty="0" smtClean="0"/>
              <a:t>Escalabilidade</a:t>
            </a:r>
          </a:p>
          <a:p>
            <a:pPr lvl="1"/>
            <a:r>
              <a:rPr lang="pt-BR" dirty="0" smtClean="0"/>
              <a:t>Segurança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5" y="2925763"/>
            <a:ext cx="3251200" cy="3251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0" y="337502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Kubernetes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Gerenciador de containers</a:t>
            </a:r>
          </a:p>
          <a:p>
            <a:r>
              <a:rPr lang="pt-BR" dirty="0">
                <a:hlinkClick r:id="rId2"/>
              </a:rPr>
              <a:t>Kubernetes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system for </a:t>
            </a:r>
            <a:r>
              <a:rPr lang="pt-BR" dirty="0" err="1"/>
              <a:t>automating</a:t>
            </a:r>
            <a:r>
              <a:rPr lang="pt-BR" dirty="0"/>
              <a:t> </a:t>
            </a:r>
            <a:r>
              <a:rPr lang="pt-BR" dirty="0" err="1"/>
              <a:t>deployment</a:t>
            </a:r>
            <a:r>
              <a:rPr lang="pt-BR" dirty="0"/>
              <a:t>, </a:t>
            </a:r>
            <a:r>
              <a:rPr lang="pt-BR" dirty="0" err="1"/>
              <a:t>scaling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management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containerized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Nativo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4001294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Kubernetes</a:t>
            </a:r>
            <a:r>
              <a:rPr lang="pt-BR" dirty="0" smtClean="0"/>
              <a:t> na 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Administração</a:t>
            </a:r>
          </a:p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lvl="1"/>
            <a:r>
              <a:rPr lang="pt-BR" dirty="0" smtClean="0"/>
              <a:t>GKE (Google)</a:t>
            </a:r>
          </a:p>
          <a:p>
            <a:pPr lvl="1"/>
            <a:r>
              <a:rPr lang="pt-BR" dirty="0" smtClean="0"/>
              <a:t>AKS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EKS (</a:t>
            </a:r>
            <a:r>
              <a:rPr lang="pt-BR" dirty="0" err="1" smtClean="0"/>
              <a:t>Amazon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4001294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Deployment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857763"/>
              </p:ext>
            </p:extLst>
          </p:nvPr>
        </p:nvGraphicFramePr>
        <p:xfrm>
          <a:off x="285008" y="2114552"/>
          <a:ext cx="11530940" cy="362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1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</a:t>
            </a:r>
            <a:r>
              <a:rPr lang="pt-BR" dirty="0" err="1" smtClean="0"/>
              <a:t>Standalone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5298"/>
              </p:ext>
            </p:extLst>
          </p:nvPr>
        </p:nvGraphicFramePr>
        <p:xfrm>
          <a:off x="285008" y="1500189"/>
          <a:ext cx="11530940" cy="362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to Dobrado 6"/>
          <p:cNvSpPr/>
          <p:nvPr/>
        </p:nvSpPr>
        <p:spPr>
          <a:xfrm>
            <a:off x="1030413" y="4666792"/>
            <a:ext cx="1065006" cy="735817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Nodejs</a:t>
            </a:r>
            <a:endParaRPr lang="pt-BR" dirty="0" smtClean="0"/>
          </a:p>
        </p:txBody>
      </p:sp>
      <p:sp>
        <p:nvSpPr>
          <p:cNvPr id="8" name="Cubo 7"/>
          <p:cNvSpPr/>
          <p:nvPr/>
        </p:nvSpPr>
        <p:spPr>
          <a:xfrm>
            <a:off x="2840824" y="4460291"/>
            <a:ext cx="1754764" cy="1444994"/>
          </a:xfrm>
          <a:prstGeom prst="cube">
            <a:avLst>
              <a:gd name="adj" fmla="val 13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Node 8</a:t>
            </a:r>
          </a:p>
          <a:p>
            <a:pPr algn="ctr"/>
            <a:r>
              <a:rPr lang="pt-BR" dirty="0" err="1" smtClean="0"/>
              <a:t>Packege.json</a:t>
            </a:r>
            <a:endParaRPr lang="pt-BR" dirty="0" smtClean="0"/>
          </a:p>
          <a:p>
            <a:pPr algn="ctr"/>
            <a:r>
              <a:rPr lang="pt-BR" dirty="0" err="1" smtClean="0"/>
              <a:t>Application</a:t>
            </a:r>
            <a:endParaRPr lang="pt-BR" dirty="0" smtClean="0"/>
          </a:p>
          <a:p>
            <a:pPr algn="ctr"/>
            <a:r>
              <a:rPr lang="pt-BR" dirty="0" err="1" smtClean="0"/>
              <a:t>npm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5954857" y="4631726"/>
            <a:ext cx="2374756" cy="20262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/>
          <p:cNvSpPr/>
          <p:nvPr/>
        </p:nvSpPr>
        <p:spPr>
          <a:xfrm>
            <a:off x="6096000" y="4830470"/>
            <a:ext cx="874623" cy="755278"/>
          </a:xfrm>
          <a:prstGeom prst="cube">
            <a:avLst>
              <a:gd name="adj" fmla="val 1299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7288798" y="5577960"/>
            <a:ext cx="814952" cy="81309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6" name="Cruz 15"/>
          <p:cNvSpPr/>
          <p:nvPr/>
        </p:nvSpPr>
        <p:spPr>
          <a:xfrm>
            <a:off x="6692573" y="5874764"/>
            <a:ext cx="357188" cy="35689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958263" y="4631725"/>
            <a:ext cx="2854408" cy="20262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/>
          <p:cNvSpPr/>
          <p:nvPr/>
        </p:nvSpPr>
        <p:spPr>
          <a:xfrm>
            <a:off x="9294237" y="4770059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/>
          <p:cNvSpPr/>
          <p:nvPr/>
        </p:nvSpPr>
        <p:spPr>
          <a:xfrm>
            <a:off x="10064276" y="4763567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/>
          <p:cNvSpPr/>
          <p:nvPr/>
        </p:nvSpPr>
        <p:spPr>
          <a:xfrm>
            <a:off x="10834315" y="4728501"/>
            <a:ext cx="642381" cy="63904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Cilindro 13"/>
          <p:cNvSpPr/>
          <p:nvPr/>
        </p:nvSpPr>
        <p:spPr>
          <a:xfrm>
            <a:off x="10354486" y="5965535"/>
            <a:ext cx="629392" cy="5818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/>
          <p:cNvSpPr/>
          <p:nvPr/>
        </p:nvSpPr>
        <p:spPr>
          <a:xfrm>
            <a:off x="10166374" y="5534451"/>
            <a:ext cx="357188" cy="35689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ilindro 19"/>
          <p:cNvSpPr/>
          <p:nvPr/>
        </p:nvSpPr>
        <p:spPr>
          <a:xfrm>
            <a:off x="9900656" y="6054013"/>
            <a:ext cx="629392" cy="58189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3375306" y="5984506"/>
            <a:ext cx="685800" cy="897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6322" y="5561187"/>
            <a:ext cx="11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Cluster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207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Tema do Office</vt:lpstr>
      <vt:lpstr>Containers</vt:lpstr>
      <vt:lpstr>O que são containers?</vt:lpstr>
      <vt:lpstr>Docker</vt:lpstr>
      <vt:lpstr>Docker-compose e docker swarm</vt:lpstr>
      <vt:lpstr>Ambiente de Produção</vt:lpstr>
      <vt:lpstr>O que é o Kubernetes?</vt:lpstr>
      <vt:lpstr>Kubernetes na Cloud</vt:lpstr>
      <vt:lpstr>Processo de Deployment</vt:lpstr>
      <vt:lpstr>Processo Standalone</vt:lpstr>
      <vt:lpstr>Processo Cloud</vt:lpstr>
      <vt:lpstr>Obrigado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Leonardo Yasuya Matayoshi</dc:creator>
  <cp:lastModifiedBy>Leonardo Yasuya Matayoshi</cp:lastModifiedBy>
  <cp:revision>15</cp:revision>
  <dcterms:created xsi:type="dcterms:W3CDTF">2018-12-17T12:02:43Z</dcterms:created>
  <dcterms:modified xsi:type="dcterms:W3CDTF">2018-12-17T14:00:17Z</dcterms:modified>
</cp:coreProperties>
</file>