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830" r:id="rId2"/>
    <p:sldId id="752" r:id="rId3"/>
    <p:sldId id="831" r:id="rId4"/>
    <p:sldId id="833" r:id="rId5"/>
    <p:sldId id="889" r:id="rId6"/>
    <p:sldId id="890" r:id="rId7"/>
    <p:sldId id="891" r:id="rId8"/>
    <p:sldId id="816" r:id="rId9"/>
    <p:sldId id="892" r:id="rId10"/>
    <p:sldId id="894" r:id="rId11"/>
    <p:sldId id="895" r:id="rId12"/>
    <p:sldId id="896" r:id="rId13"/>
    <p:sldId id="897" r:id="rId14"/>
    <p:sldId id="893" r:id="rId15"/>
    <p:sldId id="460" r:id="rId16"/>
  </p:sldIdLst>
  <p:sldSz cx="9144000" cy="6858000" type="screen4x3"/>
  <p:notesSz cx="6881813" cy="92964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468" autoAdjust="0"/>
  </p:normalViewPr>
  <p:slideViewPr>
    <p:cSldViewPr>
      <p:cViewPr varScale="1">
        <p:scale>
          <a:sx n="68" d="100"/>
          <a:sy n="68" d="100"/>
        </p:scale>
        <p:origin x="-38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GB" dirty="0" smtClean="0"/>
              <a:t>Hangman – 5 Team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400"/>
            <a:ext cx="88117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Singleton (Scoreboard &amp; HangmanGameStarter )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371600"/>
            <a:ext cx="5712425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57600"/>
            <a:ext cx="34290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Like a BRIDGE over troubled water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950720"/>
            <a:ext cx="796290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I’m Fluent and I know it(Fluent Interface)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198031" cy="33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Strategy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15692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447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Adapter(if you look with your eyes wide shut :)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6200" cy="36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4800600" cy="54454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91200" y="3048000"/>
            <a:ext cx="2971800" cy="838200"/>
          </a:xfrm>
        </p:spPr>
        <p:txBody>
          <a:bodyPr/>
          <a:lstStyle/>
          <a:p>
            <a:r>
              <a:rPr lang="en-GB" dirty="0" smtClean="0"/>
              <a:t>Code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458200" cy="5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924800" cy="685800"/>
          </a:xfrm>
        </p:spPr>
        <p:txBody>
          <a:bodyPr/>
          <a:lstStyle/>
          <a:p>
            <a:r>
              <a:rPr lang="en-US" dirty="0" smtClean="0"/>
              <a:t>Code Metrix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905750" cy="50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924800" cy="1447800"/>
          </a:xfrm>
        </p:spPr>
        <p:txBody>
          <a:bodyPr/>
          <a:lstStyle/>
          <a:p>
            <a:r>
              <a:rPr lang="en-US" dirty="0" smtClean="0"/>
              <a:t>Test Coverage – Add Updated Tests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2385060"/>
            <a:ext cx="7604760" cy="208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76800"/>
            <a:ext cx="288798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629400" cy="914400"/>
          </a:xfrm>
        </p:spPr>
        <p:txBody>
          <a:bodyPr/>
          <a:lstStyle/>
          <a:p>
            <a:r>
              <a:rPr lang="en-US" dirty="0" smtClean="0"/>
              <a:t>Teamwork Statistics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5471273" cy="50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5562600" cy="914400"/>
          </a:xfrm>
        </p:spPr>
        <p:txBody>
          <a:bodyPr/>
          <a:lstStyle/>
          <a:p>
            <a:r>
              <a:rPr lang="en-US" dirty="0" smtClean="0"/>
              <a:t>Pulse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6838"/>
            <a:ext cx="7983415" cy="43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6858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Fa</a:t>
            </a:r>
            <a:r>
              <a:rPr lang="en-US" sz="5000" dirty="0" smtClean="0">
                <a:latin typeface="Buxton Sketch"/>
              </a:rPr>
              <a:t>Çade and Memento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5363774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3429000" cy="2994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5000" dirty="0" smtClean="0">
                <a:latin typeface="Buxton Sketch"/>
              </a:rPr>
              <a:t>Command, Command Factory + Flyweight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530"/>
            <a:ext cx="7744245" cy="3736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24400"/>
            <a:ext cx="4099560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3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13649</TotalTime>
  <Words>73</Words>
  <Application>Microsoft Office PowerPoint</Application>
  <PresentationFormat>On-screen Show (4:3)</PresentationFormat>
  <Paragraphs>26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Academy theme</vt:lpstr>
      <vt:lpstr>Hangman – 5 Team</vt:lpstr>
      <vt:lpstr>Code Map</vt:lpstr>
      <vt:lpstr>Class Diagram</vt:lpstr>
      <vt:lpstr>Code Metrix</vt:lpstr>
      <vt:lpstr>Test Coverage – Add Updated Tests</vt:lpstr>
      <vt:lpstr>Teamwork Statistics</vt:lpstr>
      <vt:lpstr>Pulse</vt:lpstr>
      <vt:lpstr>FaÇade and Memento</vt:lpstr>
      <vt:lpstr>Command, Command Factory + Flyweight</vt:lpstr>
      <vt:lpstr>Singleton (Scoreboard &amp; HangmanGameStarter )</vt:lpstr>
      <vt:lpstr>Like a BRIDGE over troubled water</vt:lpstr>
      <vt:lpstr>I’m Fluent and I know it(Fluent Interface)</vt:lpstr>
      <vt:lpstr>Strategy</vt:lpstr>
      <vt:lpstr>Adapter(if you look with your eyes wide shut :)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Alexandrina Hajigeorgieva</cp:lastModifiedBy>
  <cp:revision>1933</cp:revision>
  <dcterms:created xsi:type="dcterms:W3CDTF">2007-12-08T16:03:35Z</dcterms:created>
  <dcterms:modified xsi:type="dcterms:W3CDTF">2015-10-12T12:16:46Z</dcterms:modified>
  <cp:category>quality code, software engineering</cp:category>
</cp:coreProperties>
</file>