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580"/>
  </p:normalViewPr>
  <p:slideViewPr>
    <p:cSldViewPr snapToGrid="0" snapToObjects="1">
      <p:cViewPr varScale="1">
        <p:scale>
          <a:sx n="73" d="100"/>
          <a:sy n="73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开发猜数游戏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小甲鱼\Desktop\2011829183020.jpg">
            <a:extLst>
              <a:ext uri="{FF2B5EF4-FFF2-40B4-BE49-F238E27FC236}">
                <a16:creationId xmlns:a16="http://schemas.microsoft.com/office/drawing/2014/main" id="{00C3B4B5-1A88-45A1-AC17-71A3D0F9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5" y="2226408"/>
            <a:ext cx="5688013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980649C-2D92-41BB-93E3-2F21D5E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606" y="841619"/>
            <a:ext cx="8229600" cy="94138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设计第一个游戏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B22054D-6F0E-4CEA-A1A2-771D89CAF087}"/>
              </a:ext>
            </a:extLst>
          </p:cNvPr>
          <p:cNvSpPr txBox="1">
            <a:spLocks/>
          </p:cNvSpPr>
          <p:nvPr/>
        </p:nvSpPr>
        <p:spPr bwMode="gray">
          <a:xfrm>
            <a:off x="6897188" y="2364377"/>
            <a:ext cx="4807131" cy="2390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老师你是不是疯了？？不讲变量、循环，直接上游戏啊？？？！</a:t>
            </a:r>
          </a:p>
        </p:txBody>
      </p:sp>
    </p:spTree>
    <p:extLst>
      <p:ext uri="{BB962C8B-B14F-4D97-AF65-F5344CB8AC3E}">
        <p14:creationId xmlns:p14="http://schemas.microsoft.com/office/powerpoint/2010/main" val="9666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B90D-A48F-4A4F-952C-BACE15D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https://jingyan.baidu.com/article/7908e85c7bec42af491ad24c.html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DC3143-22F6-4649-BA5F-E571C796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4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</TotalTime>
  <Words>42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宋体</vt:lpstr>
      <vt:lpstr>Arial</vt:lpstr>
      <vt:lpstr>Century Gothic</vt:lpstr>
      <vt:lpstr>Wingdings 3</vt:lpstr>
      <vt:lpstr>离子会议室</vt:lpstr>
      <vt:lpstr>Python开发猜数游戏</vt:lpstr>
      <vt:lpstr>用Python设计第一个游戏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98</cp:revision>
  <dcterms:created xsi:type="dcterms:W3CDTF">2018-03-06T01:08:38Z</dcterms:created>
  <dcterms:modified xsi:type="dcterms:W3CDTF">2018-03-19T00:19:25Z</dcterms:modified>
</cp:coreProperties>
</file>