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19070-0ACB-964B-9A57-570229ED9CFB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3A899-C511-B249-B2F1-66634D184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74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990034D-B195-C943-AE61-74B68AA87FB9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990034D-B195-C943-AE61-74B68AA87FB9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990034D-B195-C943-AE61-74B68AA87FB9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990034D-B195-C943-AE61-74B68AA87FB9}" type="datetimeFigureOut">
              <a:rPr kumimoji="1" lang="zh-CN" altLang="en-US" smtClean="0"/>
              <a:t>2018/3/9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9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少惠林少儿编程课程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2018.3.11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91" y="2854325"/>
            <a:ext cx="2192034" cy="18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少惠林打造最专业的编程课程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90026" y="2477682"/>
            <a:ext cx="80242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黄老师：</a:t>
            </a:r>
            <a:endParaRPr lang="en-US" altLang="zh-CN" sz="2800" dirty="0" smtClean="0">
              <a:solidFill>
                <a:srgbClr val="353535"/>
              </a:solidFill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zh-CN" altLang="en-US" sz="2800" dirty="0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       东北师大计算机专业毕业，从业</a:t>
            </a:r>
            <a:r>
              <a:rPr lang="en-US" altLang="zh-CN" sz="2800" dirty="0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19</a:t>
            </a:r>
            <a:r>
              <a:rPr lang="zh-CN" altLang="en-US" sz="2800" dirty="0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年</a:t>
            </a:r>
            <a:r>
              <a:rPr lang="zh-CN" altLang="en-US" sz="2800" dirty="0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，资深</a:t>
            </a:r>
            <a:r>
              <a:rPr lang="zh-CN" altLang="en-US" sz="2800" dirty="0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大型</a:t>
            </a:r>
            <a:r>
              <a:rPr lang="zh-CN" altLang="en-US" sz="2800" dirty="0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软件公司技术</a:t>
            </a:r>
            <a:r>
              <a:rPr lang="zh-CN" altLang="en-US" sz="2800" dirty="0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总监</a:t>
            </a:r>
            <a:r>
              <a:rPr lang="zh-CN" altLang="en-US" sz="2800" dirty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、</a:t>
            </a:r>
            <a:r>
              <a:rPr lang="zh-CN" altLang="en-US" sz="2800" dirty="0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系统</a:t>
            </a:r>
            <a:r>
              <a:rPr lang="zh-CN" altLang="en-US" sz="2800" dirty="0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架构师，率团队完成省级平台</a:t>
            </a:r>
            <a:r>
              <a:rPr lang="en-US" altLang="zh-CN" sz="2800" dirty="0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40</a:t>
            </a:r>
            <a:r>
              <a:rPr lang="zh-CN" altLang="en-US" sz="2800" dirty="0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余个，获“吉林省最卓越程序员”称号。少惠林教育少儿编程课程研发团队首席，熟悉</a:t>
            </a:r>
            <a:r>
              <a:rPr lang="en-US" altLang="zh-CN" sz="2800" dirty="0" err="1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scrach</a:t>
            </a:r>
            <a:r>
              <a:rPr lang="zh-CN" altLang="en-US" sz="2800" dirty="0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、</a:t>
            </a:r>
            <a:r>
              <a:rPr lang="en-US" altLang="zh-CN" sz="2800" dirty="0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python </a:t>
            </a:r>
            <a:r>
              <a:rPr lang="zh-CN" altLang="en-US" sz="2800" dirty="0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、计算机算法、大数据、网络爬虫、数据分析、数据</a:t>
            </a:r>
            <a:r>
              <a:rPr lang="zh-CN" altLang="en-US" sz="2800" dirty="0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可视化，经验丰富</a:t>
            </a:r>
            <a:r>
              <a:rPr lang="zh-CN" altLang="en-US" sz="2800" dirty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。</a:t>
            </a:r>
            <a:endParaRPr lang="zh-CN" altLang="en-US" sz="2800" dirty="0" smtClean="0">
              <a:solidFill>
                <a:srgbClr val="353535"/>
              </a:solidFill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0400" y="3125914"/>
            <a:ext cx="2556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 smtClean="0">
                <a:solidFill>
                  <a:schemeClr val="accent1">
                    <a:lumMod val="7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教师专业</a:t>
            </a:r>
            <a:endParaRPr kumimoji="1" lang="zh-CN" altLang="en-US" sz="4400" b="1" dirty="0">
              <a:solidFill>
                <a:schemeClr val="accent1">
                  <a:lumMod val="7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605083"/>
            <a:ext cx="1737159" cy="14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少惠林打造最专业的编程课程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0400" y="3125914"/>
            <a:ext cx="2556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 smtClean="0">
                <a:solidFill>
                  <a:schemeClr val="accent1">
                    <a:lumMod val="7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教师专业</a:t>
            </a:r>
            <a:endParaRPr kumimoji="1" lang="zh-CN" altLang="en-US" sz="4400" b="1" dirty="0">
              <a:solidFill>
                <a:schemeClr val="accent1">
                  <a:lumMod val="7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91467" y="2821114"/>
            <a:ext cx="7670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王老师</a:t>
            </a:r>
            <a:endParaRPr lang="en-US" altLang="zh-CN" sz="2800" dirty="0" smtClean="0">
              <a:solidFill>
                <a:srgbClr val="353535"/>
              </a:solidFill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zh-CN" altLang="en-US" sz="2800" dirty="0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    东北师大计算机专业毕业，教龄</a:t>
            </a:r>
            <a:r>
              <a:rPr lang="en-US" altLang="zh-CN" sz="2800" dirty="0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20</a:t>
            </a:r>
            <a:r>
              <a:rPr lang="zh-CN" altLang="en-US" sz="2800" dirty="0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年专业计算机教师，省级信息技术教学能手，多次获得市级教学设计大赛、优质课大赛一等奖，研究课题获国家级课题一等奖。长春市中小学创客大赛指导的学生获得一等奖。精通</a:t>
            </a:r>
            <a:r>
              <a:rPr lang="en-US" altLang="zh-CN" sz="2800" dirty="0" err="1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sratch</a:t>
            </a:r>
            <a:r>
              <a:rPr lang="zh-CN" altLang="en-US" sz="2800" dirty="0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可视化教学，</a:t>
            </a:r>
            <a:r>
              <a:rPr lang="en-US" altLang="zh-CN" sz="2800" dirty="0" err="1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auduino</a:t>
            </a:r>
            <a:r>
              <a:rPr lang="zh-CN" altLang="en-US" sz="2800" dirty="0" smtClean="0">
                <a:solidFill>
                  <a:srgbClr val="353535"/>
                </a:solidFill>
                <a:latin typeface="FangSong" charset="-122"/>
                <a:ea typeface="FangSong" charset="-122"/>
                <a:cs typeface="FangSong" charset="-122"/>
              </a:rPr>
              <a:t>机器人教学。经验丰富，责任心强，极具亲和力。</a:t>
            </a:r>
            <a:endParaRPr lang="zh-CN" altLang="en-US" sz="2800" dirty="0">
              <a:latin typeface="FangSong" charset="-122"/>
              <a:ea typeface="FangSong" charset="-122"/>
              <a:cs typeface="FangSong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605083"/>
            <a:ext cx="1737159" cy="14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少惠林少儿编程理念：用心 、专业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3" r="39701" b="13828"/>
          <a:stretch/>
        </p:blipFill>
        <p:spPr>
          <a:xfrm>
            <a:off x="-26046" y="2096533"/>
            <a:ext cx="2058729" cy="46608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6" r="39199"/>
          <a:stretch/>
        </p:blipFill>
        <p:spPr>
          <a:xfrm>
            <a:off x="7431338" y="2069362"/>
            <a:ext cx="2361752" cy="45423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654" t="6483" r="128281" b="12531"/>
          <a:stretch/>
        </p:blipFill>
        <p:spPr>
          <a:xfrm>
            <a:off x="2156409" y="4426983"/>
            <a:ext cx="2921000" cy="55541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5" r="11162"/>
          <a:stretch/>
        </p:blipFill>
        <p:spPr>
          <a:xfrm>
            <a:off x="4510338" y="2096533"/>
            <a:ext cx="2867924" cy="47046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62" r="21436"/>
          <a:stretch/>
        </p:blipFill>
        <p:spPr>
          <a:xfrm>
            <a:off x="9680682" y="4100503"/>
            <a:ext cx="2511318" cy="1318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30"/>
          <a:stretch/>
        </p:blipFill>
        <p:spPr>
          <a:xfrm>
            <a:off x="2033595" y="2096533"/>
            <a:ext cx="2302934" cy="44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3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48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01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408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176</TotalTime>
  <Words>186</Words>
  <Application>Microsoft Macintosh PowerPoint</Application>
  <PresentationFormat>宽屏</PresentationFormat>
  <Paragraphs>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Century Gothic</vt:lpstr>
      <vt:lpstr>DengXian</vt:lpstr>
      <vt:lpstr>FangSong</vt:lpstr>
      <vt:lpstr>Hiragino Sans GB W3</vt:lpstr>
      <vt:lpstr>Wingdings 3</vt:lpstr>
      <vt:lpstr>宋体</vt:lpstr>
      <vt:lpstr>Arial</vt:lpstr>
      <vt:lpstr>离子会议室</vt:lpstr>
      <vt:lpstr>少惠林少儿编程课程</vt:lpstr>
      <vt:lpstr>少惠林打造最专业的编程课程</vt:lpstr>
      <vt:lpstr>少惠林打造最专业的编程课程</vt:lpstr>
      <vt:lpstr>少惠林少儿编程理念：用心 、专业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少惠林少儿编程课程</dc:title>
  <dc:creator>张虹波</dc:creator>
  <cp:lastModifiedBy>张虹波</cp:lastModifiedBy>
  <cp:revision>7</cp:revision>
  <dcterms:created xsi:type="dcterms:W3CDTF">2018-03-06T01:08:38Z</dcterms:created>
  <dcterms:modified xsi:type="dcterms:W3CDTF">2018-03-09T05:01:43Z</dcterms:modified>
</cp:coreProperties>
</file>