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56" r:id="rId4"/>
    <p:sldId id="258" r:id="rId5"/>
    <p:sldId id="263" r:id="rId6"/>
    <p:sldId id="280" r:id="rId7"/>
    <p:sldId id="278" r:id="rId8"/>
    <p:sldId id="281" r:id="rId9"/>
    <p:sldId id="282" r:id="rId10"/>
    <p:sldId id="284" r:id="rId11"/>
    <p:sldId id="290" r:id="rId12"/>
    <p:sldId id="283" r:id="rId13"/>
    <p:sldId id="285" r:id="rId14"/>
    <p:sldId id="286" r:id="rId15"/>
    <p:sldId id="291" r:id="rId16"/>
    <p:sldId id="289" r:id="rId17"/>
    <p:sldId id="273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FFFF"/>
    <a:srgbClr val="006600"/>
    <a:srgbClr val="292929"/>
    <a:srgbClr val="996600"/>
    <a:srgbClr val="CC3300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1</a:t>
          </a:r>
          <a:endParaRPr lang="zh-CN" altLang="en-US" dirty="0">
            <a:solidFill>
              <a:schemeClr val="tx1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CDBE77DC-F569-44DE-951E-3FBCFE607764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2</a:t>
          </a:r>
          <a:endParaRPr lang="zh-CN" altLang="en-US" dirty="0">
            <a:solidFill>
              <a:schemeClr val="tx1"/>
            </a:solidFill>
          </a:endParaRPr>
        </a:p>
      </dgm:t>
    </dgm:pt>
    <dgm:pt modelId="{7180E838-3747-4654-962C-33B9F1B5CC72}" type="parTrans" cxnId="{E62F35F6-8C90-44BD-B323-9D511C4A86B9}">
      <dgm:prSet/>
      <dgm:spPr/>
      <dgm:t>
        <a:bodyPr/>
        <a:lstStyle/>
        <a:p>
          <a:endParaRPr lang="zh-CN" altLang="en-US"/>
        </a:p>
      </dgm:t>
    </dgm:pt>
    <dgm:pt modelId="{99671E04-E778-49F3-A93B-A0F1CF9209B9}" type="sibTrans" cxnId="{E62F35F6-8C90-44BD-B323-9D511C4A86B9}">
      <dgm:prSet/>
      <dgm:spPr/>
      <dgm:t>
        <a:bodyPr/>
        <a:lstStyle/>
        <a:p>
          <a:endParaRPr lang="zh-CN" altLang="en-US"/>
        </a:p>
      </dgm:t>
    </dgm:pt>
    <dgm:pt modelId="{9BC62BDA-1D8D-46CA-9481-0CB62277F8C4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3</a:t>
          </a:r>
          <a:endParaRPr lang="zh-CN" altLang="en-US" dirty="0">
            <a:solidFill>
              <a:schemeClr val="tx1"/>
            </a:solidFill>
          </a:endParaRPr>
        </a:p>
      </dgm:t>
    </dgm:pt>
    <dgm:pt modelId="{7C54EF5C-F616-4B11-A078-CC68D83C7267}" type="parTrans" cxnId="{6A53C7E4-13F6-4DB5-A296-5A22FB0CA640}">
      <dgm:prSet/>
      <dgm:spPr/>
      <dgm:t>
        <a:bodyPr/>
        <a:lstStyle/>
        <a:p>
          <a:endParaRPr lang="zh-CN" altLang="en-US"/>
        </a:p>
      </dgm:t>
    </dgm:pt>
    <dgm:pt modelId="{FF84861E-034A-41B5-BC4A-8698A96E0366}" type="sibTrans" cxnId="{6A53C7E4-13F6-4DB5-A296-5A22FB0CA640}">
      <dgm:prSet/>
      <dgm:spPr/>
      <dgm:t>
        <a:bodyPr/>
        <a:lstStyle/>
        <a:p>
          <a:endParaRPr lang="zh-CN" altLang="en-US"/>
        </a:p>
      </dgm:t>
    </dgm:pt>
    <dgm:pt modelId="{7440F6DE-4977-4591-B97B-2C66713D6E9D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4</a:t>
          </a:r>
          <a:endParaRPr lang="zh-CN" altLang="en-US" dirty="0">
            <a:solidFill>
              <a:schemeClr val="tx1"/>
            </a:solidFill>
          </a:endParaRPr>
        </a:p>
      </dgm:t>
    </dgm:pt>
    <dgm:pt modelId="{5E6288EA-AAB0-4732-9F81-40C3CA5F5FAF}" type="parTrans" cxnId="{BFB7E21F-BC09-43CA-B6C3-6DBA2A5AA980}">
      <dgm:prSet/>
      <dgm:spPr/>
      <dgm:t>
        <a:bodyPr/>
        <a:lstStyle/>
        <a:p>
          <a:endParaRPr lang="zh-CN" altLang="en-US"/>
        </a:p>
      </dgm:t>
    </dgm:pt>
    <dgm:pt modelId="{94157914-B608-4715-8904-5A30CC0B5683}" type="sibTrans" cxnId="{BFB7E21F-BC09-43CA-B6C3-6DBA2A5AA980}">
      <dgm:prSet/>
      <dgm:spPr/>
      <dgm:t>
        <a:bodyPr/>
        <a:lstStyle/>
        <a:p>
          <a:endParaRPr lang="zh-CN" altLang="en-US"/>
        </a:p>
      </dgm:t>
    </dgm:pt>
    <dgm:pt modelId="{4919283E-6CC1-4C57-AA37-133A4AFE6095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5</a:t>
          </a:r>
          <a:endParaRPr lang="zh-CN" altLang="en-US" dirty="0">
            <a:solidFill>
              <a:schemeClr val="tx1"/>
            </a:solidFill>
          </a:endParaRPr>
        </a:p>
      </dgm:t>
    </dgm:pt>
    <dgm:pt modelId="{29C92438-D5E2-4E2E-A60B-A56F703F6ECF}" type="parTrans" cxnId="{DE97D72C-B592-47C9-8807-3AC3EA225FAF}">
      <dgm:prSet/>
      <dgm:spPr/>
      <dgm:t>
        <a:bodyPr/>
        <a:lstStyle/>
        <a:p>
          <a:endParaRPr lang="zh-CN" altLang="en-US"/>
        </a:p>
      </dgm:t>
    </dgm:pt>
    <dgm:pt modelId="{42A5D49A-69CC-4F81-96A1-00E5A84C689D}" type="sibTrans" cxnId="{DE97D72C-B592-47C9-8807-3AC3EA225FAF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39876" custLinFactX="-9862" custLinFactNeighborX="-100000">
        <dgm:presLayoutVars>
          <dgm:chMax val="1"/>
          <dgm:bulletEnabled val="1"/>
        </dgm:presLayoutVars>
      </dgm:prSet>
      <dgm:spPr/>
    </dgm:pt>
    <dgm:pt modelId="{4BBE333D-B468-4E16-8BE4-A0D75FB74CE7}" type="pres">
      <dgm:prSet presAssocID="{538F9D4A-8D14-42DB-88B8-D587CD58C2C0}" presName="sp" presStyleCnt="0"/>
      <dgm:spPr/>
    </dgm:pt>
    <dgm:pt modelId="{8948D966-DC00-4782-9201-B9080069B5F4}" type="pres">
      <dgm:prSet presAssocID="{CDBE77DC-F569-44DE-951E-3FBCFE607764}" presName="linNode" presStyleCnt="0"/>
      <dgm:spPr/>
    </dgm:pt>
    <dgm:pt modelId="{8D12B5E9-F7D8-4A34-8D52-CA89AB1795DE}" type="pres">
      <dgm:prSet presAssocID="{CDBE77DC-F569-44DE-951E-3FBCFE607764}" presName="parentText" presStyleLbl="node1" presStyleIdx="1" presStyleCnt="5" custScaleX="39876" custLinFactX="-9862" custLinFactNeighborX="-100000">
        <dgm:presLayoutVars>
          <dgm:chMax val="1"/>
          <dgm:bulletEnabled val="1"/>
        </dgm:presLayoutVars>
      </dgm:prSet>
      <dgm:spPr/>
    </dgm:pt>
    <dgm:pt modelId="{ED2F23D0-F3F7-4843-BD61-871EEA9B5708}" type="pres">
      <dgm:prSet presAssocID="{99671E04-E778-49F3-A93B-A0F1CF9209B9}" presName="sp" presStyleCnt="0"/>
      <dgm:spPr/>
    </dgm:pt>
    <dgm:pt modelId="{D3E01A9C-71EB-473E-A914-B63CC2F96AEF}" type="pres">
      <dgm:prSet presAssocID="{9BC62BDA-1D8D-46CA-9481-0CB62277F8C4}" presName="linNode" presStyleCnt="0"/>
      <dgm:spPr/>
    </dgm:pt>
    <dgm:pt modelId="{CFB29C9C-D902-4833-A0F8-ED14646A298A}" type="pres">
      <dgm:prSet presAssocID="{9BC62BDA-1D8D-46CA-9481-0CB62277F8C4}" presName="parentText" presStyleLbl="node1" presStyleIdx="2" presStyleCnt="5" custScaleX="39876" custLinFactX="-9862" custLinFactNeighborX="-100000">
        <dgm:presLayoutVars>
          <dgm:chMax val="1"/>
          <dgm:bulletEnabled val="1"/>
        </dgm:presLayoutVars>
      </dgm:prSet>
      <dgm:spPr/>
    </dgm:pt>
    <dgm:pt modelId="{18B4C22F-5A54-4B4D-90A6-19861633CE34}" type="pres">
      <dgm:prSet presAssocID="{FF84861E-034A-41B5-BC4A-8698A96E0366}" presName="sp" presStyleCnt="0"/>
      <dgm:spPr/>
    </dgm:pt>
    <dgm:pt modelId="{08EAB12C-4BD4-41BF-AF56-37C046670F2F}" type="pres">
      <dgm:prSet presAssocID="{7440F6DE-4977-4591-B97B-2C66713D6E9D}" presName="linNode" presStyleCnt="0"/>
      <dgm:spPr/>
    </dgm:pt>
    <dgm:pt modelId="{09E70D53-D5E2-4CD3-A949-8A4BE54FC830}" type="pres">
      <dgm:prSet presAssocID="{7440F6DE-4977-4591-B97B-2C66713D6E9D}" presName="parentText" presStyleLbl="node1" presStyleIdx="3" presStyleCnt="5" custScaleX="39876" custLinFactX="-9862" custLinFactNeighborX="-100000">
        <dgm:presLayoutVars>
          <dgm:chMax val="1"/>
          <dgm:bulletEnabled val="1"/>
        </dgm:presLayoutVars>
      </dgm:prSet>
      <dgm:spPr/>
    </dgm:pt>
    <dgm:pt modelId="{B6C67A28-45AD-4496-9636-8C723527440E}" type="pres">
      <dgm:prSet presAssocID="{94157914-B608-4715-8904-5A30CC0B5683}" presName="sp" presStyleCnt="0"/>
      <dgm:spPr/>
    </dgm:pt>
    <dgm:pt modelId="{9EF3366D-E2FC-491B-9E8F-5D7D97BE077A}" type="pres">
      <dgm:prSet presAssocID="{4919283E-6CC1-4C57-AA37-133A4AFE6095}" presName="linNode" presStyleCnt="0"/>
      <dgm:spPr/>
    </dgm:pt>
    <dgm:pt modelId="{EBD98A77-1B76-415C-9534-63771DD967FC}" type="pres">
      <dgm:prSet presAssocID="{4919283E-6CC1-4C57-AA37-133A4AFE6095}" presName="parentText" presStyleLbl="node1" presStyleIdx="4" presStyleCnt="5" custScaleX="39876" custLinFactX="-9862" custLinFactNeighborX="-100000">
        <dgm:presLayoutVars>
          <dgm:chMax val="1"/>
          <dgm:bulletEnabled val="1"/>
        </dgm:presLayoutVars>
      </dgm:prSet>
      <dgm:spPr/>
    </dgm:pt>
  </dgm:ptLst>
  <dgm:cxnLst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BFB7E21F-BC09-43CA-B6C3-6DBA2A5AA980}" srcId="{3ACC6A0D-5AFA-43D3-924D-E42FFE9D8403}" destId="{7440F6DE-4977-4591-B97B-2C66713D6E9D}" srcOrd="3" destOrd="0" parTransId="{5E6288EA-AAB0-4732-9F81-40C3CA5F5FAF}" sibTransId="{94157914-B608-4715-8904-5A30CC0B5683}"/>
    <dgm:cxn modelId="{DE97D72C-B592-47C9-8807-3AC3EA225FAF}" srcId="{3ACC6A0D-5AFA-43D3-924D-E42FFE9D8403}" destId="{4919283E-6CC1-4C57-AA37-133A4AFE6095}" srcOrd="4" destOrd="0" parTransId="{29C92438-D5E2-4E2E-A60B-A56F703F6ECF}" sibTransId="{42A5D49A-69CC-4F81-96A1-00E5A84C689D}"/>
    <dgm:cxn modelId="{5C7EB047-3F20-435C-94E9-189E46CF9B80}" type="presOf" srcId="{3ACC6A0D-5AFA-43D3-924D-E42FFE9D8403}" destId="{78AD1182-6711-44B6-95D9-0543DA065073}" srcOrd="0" destOrd="0" presId="urn:microsoft.com/office/officeart/2005/8/layout/vList5"/>
    <dgm:cxn modelId="{CB4AC86F-60FA-4DD6-9086-23015351F319}" type="presOf" srcId="{4919283E-6CC1-4C57-AA37-133A4AFE6095}" destId="{EBD98A77-1B76-415C-9534-63771DD967FC}" srcOrd="0" destOrd="0" presId="urn:microsoft.com/office/officeart/2005/8/layout/vList5"/>
    <dgm:cxn modelId="{F38AD183-B34C-4D71-A714-A9CBCF50047A}" type="presOf" srcId="{7440F6DE-4977-4591-B97B-2C66713D6E9D}" destId="{09E70D53-D5E2-4CD3-A949-8A4BE54FC830}" srcOrd="0" destOrd="0" presId="urn:microsoft.com/office/officeart/2005/8/layout/vList5"/>
    <dgm:cxn modelId="{9D3B3E86-3D9C-4DFC-80BB-ACDE23B49C96}" type="presOf" srcId="{CDBE77DC-F569-44DE-951E-3FBCFE607764}" destId="{8D12B5E9-F7D8-4A34-8D52-CA89AB1795DE}" srcOrd="0" destOrd="0" presId="urn:microsoft.com/office/officeart/2005/8/layout/vList5"/>
    <dgm:cxn modelId="{0D6FC6DF-597C-4734-B3C7-2A6ED9F14967}" type="presOf" srcId="{87F80FA7-1FDC-4687-87AF-749CE58D823F}" destId="{2381FA19-2733-48ED-ABAA-7EDFAF30A094}" srcOrd="0" destOrd="0" presId="urn:microsoft.com/office/officeart/2005/8/layout/vList5"/>
    <dgm:cxn modelId="{6A53C7E4-13F6-4DB5-A296-5A22FB0CA640}" srcId="{3ACC6A0D-5AFA-43D3-924D-E42FFE9D8403}" destId="{9BC62BDA-1D8D-46CA-9481-0CB62277F8C4}" srcOrd="2" destOrd="0" parTransId="{7C54EF5C-F616-4B11-A078-CC68D83C7267}" sibTransId="{FF84861E-034A-41B5-BC4A-8698A96E0366}"/>
    <dgm:cxn modelId="{0DA2C7EC-C907-46FD-817C-86CAF196F489}" type="presOf" srcId="{9BC62BDA-1D8D-46CA-9481-0CB62277F8C4}" destId="{CFB29C9C-D902-4833-A0F8-ED14646A298A}" srcOrd="0" destOrd="0" presId="urn:microsoft.com/office/officeart/2005/8/layout/vList5"/>
    <dgm:cxn modelId="{E62F35F6-8C90-44BD-B323-9D511C4A86B9}" srcId="{3ACC6A0D-5AFA-43D3-924D-E42FFE9D8403}" destId="{CDBE77DC-F569-44DE-951E-3FBCFE607764}" srcOrd="1" destOrd="0" parTransId="{7180E838-3747-4654-962C-33B9F1B5CC72}" sibTransId="{99671E04-E778-49F3-A93B-A0F1CF9209B9}"/>
    <dgm:cxn modelId="{102F130E-C53A-4EAA-9623-1FC3B7A92FA2}" type="presParOf" srcId="{78AD1182-6711-44B6-95D9-0543DA065073}" destId="{0A5E051B-36E3-4708-B8E0-CEA45E5AFCA3}" srcOrd="0" destOrd="0" presId="urn:microsoft.com/office/officeart/2005/8/layout/vList5"/>
    <dgm:cxn modelId="{BD6BE8A9-5CB0-4C4B-820E-1B33C29D9FA9}" type="presParOf" srcId="{0A5E051B-36E3-4708-B8E0-CEA45E5AFCA3}" destId="{2381FA19-2733-48ED-ABAA-7EDFAF30A094}" srcOrd="0" destOrd="0" presId="urn:microsoft.com/office/officeart/2005/8/layout/vList5"/>
    <dgm:cxn modelId="{B59544A5-2A2E-4ECC-8F1F-B376A719DDC6}" type="presParOf" srcId="{78AD1182-6711-44B6-95D9-0543DA065073}" destId="{4BBE333D-B468-4E16-8BE4-A0D75FB74CE7}" srcOrd="1" destOrd="0" presId="urn:microsoft.com/office/officeart/2005/8/layout/vList5"/>
    <dgm:cxn modelId="{CAA42209-0DE7-4838-8394-67AF2C85EBDC}" type="presParOf" srcId="{78AD1182-6711-44B6-95D9-0543DA065073}" destId="{8948D966-DC00-4782-9201-B9080069B5F4}" srcOrd="2" destOrd="0" presId="urn:microsoft.com/office/officeart/2005/8/layout/vList5"/>
    <dgm:cxn modelId="{1629AB73-15BC-4EF5-943C-5D15BEBAEE9C}" type="presParOf" srcId="{8948D966-DC00-4782-9201-B9080069B5F4}" destId="{8D12B5E9-F7D8-4A34-8D52-CA89AB1795DE}" srcOrd="0" destOrd="0" presId="urn:microsoft.com/office/officeart/2005/8/layout/vList5"/>
    <dgm:cxn modelId="{8B38AC2A-DE53-4BCE-A306-BCD78367E16D}" type="presParOf" srcId="{78AD1182-6711-44B6-95D9-0543DA065073}" destId="{ED2F23D0-F3F7-4843-BD61-871EEA9B5708}" srcOrd="3" destOrd="0" presId="urn:microsoft.com/office/officeart/2005/8/layout/vList5"/>
    <dgm:cxn modelId="{23BF903A-2E68-4D0A-B975-3954E0141C88}" type="presParOf" srcId="{78AD1182-6711-44B6-95D9-0543DA065073}" destId="{D3E01A9C-71EB-473E-A914-B63CC2F96AEF}" srcOrd="4" destOrd="0" presId="urn:microsoft.com/office/officeart/2005/8/layout/vList5"/>
    <dgm:cxn modelId="{EC849408-6A6A-43F0-B091-E947944BDCFB}" type="presParOf" srcId="{D3E01A9C-71EB-473E-A914-B63CC2F96AEF}" destId="{CFB29C9C-D902-4833-A0F8-ED14646A298A}" srcOrd="0" destOrd="0" presId="urn:microsoft.com/office/officeart/2005/8/layout/vList5"/>
    <dgm:cxn modelId="{A302D81F-5E18-4BC4-9864-CFF19E91960D}" type="presParOf" srcId="{78AD1182-6711-44B6-95D9-0543DA065073}" destId="{18B4C22F-5A54-4B4D-90A6-19861633CE34}" srcOrd="5" destOrd="0" presId="urn:microsoft.com/office/officeart/2005/8/layout/vList5"/>
    <dgm:cxn modelId="{D0B11F75-631E-4B81-90B5-59B9ACBDECD0}" type="presParOf" srcId="{78AD1182-6711-44B6-95D9-0543DA065073}" destId="{08EAB12C-4BD4-41BF-AF56-37C046670F2F}" srcOrd="6" destOrd="0" presId="urn:microsoft.com/office/officeart/2005/8/layout/vList5"/>
    <dgm:cxn modelId="{A00DB889-CAB4-4CBE-AC90-86CC8F2892E4}" type="presParOf" srcId="{08EAB12C-4BD4-41BF-AF56-37C046670F2F}" destId="{09E70D53-D5E2-4CD3-A949-8A4BE54FC830}" srcOrd="0" destOrd="0" presId="urn:microsoft.com/office/officeart/2005/8/layout/vList5"/>
    <dgm:cxn modelId="{1AEB907E-A265-445D-9742-419826BFA700}" type="presParOf" srcId="{78AD1182-6711-44B6-95D9-0543DA065073}" destId="{B6C67A28-45AD-4496-9636-8C723527440E}" srcOrd="7" destOrd="0" presId="urn:microsoft.com/office/officeart/2005/8/layout/vList5"/>
    <dgm:cxn modelId="{25388A53-AED6-4C1C-8F71-561FCA85E44C}" type="presParOf" srcId="{78AD1182-6711-44B6-95D9-0543DA065073}" destId="{9EF3366D-E2FC-491B-9E8F-5D7D97BE077A}" srcOrd="8" destOrd="0" presId="urn:microsoft.com/office/officeart/2005/8/layout/vList5"/>
    <dgm:cxn modelId="{13AAAC4D-915C-4597-9D91-2CD72E83A970}" type="presParOf" srcId="{9EF3366D-E2FC-491B-9E8F-5D7D97BE077A}" destId="{EBD98A77-1B76-415C-9534-63771DD967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1FA19-2733-48ED-ABAA-7EDFAF30A094}">
      <dsp:nvSpPr>
        <dsp:cNvPr id="0" name=""/>
        <dsp:cNvSpPr/>
      </dsp:nvSpPr>
      <dsp:spPr>
        <a:xfrm>
          <a:off x="286249" y="2025"/>
          <a:ext cx="1255873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1</a:t>
          </a:r>
          <a:endParaRPr lang="zh-CN" altLang="en-US" sz="4700" kern="1200" dirty="0">
            <a:solidFill>
              <a:schemeClr val="tx1"/>
            </a:solidFill>
          </a:endParaRPr>
        </a:p>
      </dsp:txBody>
      <dsp:txXfrm>
        <a:off x="329489" y="45265"/>
        <a:ext cx="1169393" cy="799298"/>
      </dsp:txXfrm>
    </dsp:sp>
    <dsp:sp modelId="{8D12B5E9-F7D8-4A34-8D52-CA89AB1795DE}">
      <dsp:nvSpPr>
        <dsp:cNvPr id="0" name=""/>
        <dsp:cNvSpPr/>
      </dsp:nvSpPr>
      <dsp:spPr>
        <a:xfrm>
          <a:off x="286249" y="932093"/>
          <a:ext cx="1255873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2</a:t>
          </a:r>
          <a:endParaRPr lang="zh-CN" altLang="en-US" sz="4700" kern="1200" dirty="0">
            <a:solidFill>
              <a:schemeClr val="tx1"/>
            </a:solidFill>
          </a:endParaRPr>
        </a:p>
      </dsp:txBody>
      <dsp:txXfrm>
        <a:off x="329489" y="975333"/>
        <a:ext cx="1169393" cy="799298"/>
      </dsp:txXfrm>
    </dsp:sp>
    <dsp:sp modelId="{CFB29C9C-D902-4833-A0F8-ED14646A298A}">
      <dsp:nvSpPr>
        <dsp:cNvPr id="0" name=""/>
        <dsp:cNvSpPr/>
      </dsp:nvSpPr>
      <dsp:spPr>
        <a:xfrm>
          <a:off x="286249" y="1862160"/>
          <a:ext cx="1255873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3</a:t>
          </a:r>
          <a:endParaRPr lang="zh-CN" altLang="en-US" sz="4700" kern="1200" dirty="0">
            <a:solidFill>
              <a:schemeClr val="tx1"/>
            </a:solidFill>
          </a:endParaRPr>
        </a:p>
      </dsp:txBody>
      <dsp:txXfrm>
        <a:off x="329489" y="1905400"/>
        <a:ext cx="1169393" cy="799298"/>
      </dsp:txXfrm>
    </dsp:sp>
    <dsp:sp modelId="{09E70D53-D5E2-4CD3-A949-8A4BE54FC830}">
      <dsp:nvSpPr>
        <dsp:cNvPr id="0" name=""/>
        <dsp:cNvSpPr/>
      </dsp:nvSpPr>
      <dsp:spPr>
        <a:xfrm>
          <a:off x="286249" y="2792228"/>
          <a:ext cx="1255873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4</a:t>
          </a:r>
          <a:endParaRPr lang="zh-CN" altLang="en-US" sz="4700" kern="1200" dirty="0">
            <a:solidFill>
              <a:schemeClr val="tx1"/>
            </a:solidFill>
          </a:endParaRPr>
        </a:p>
      </dsp:txBody>
      <dsp:txXfrm>
        <a:off x="329489" y="2835468"/>
        <a:ext cx="1169393" cy="799298"/>
      </dsp:txXfrm>
    </dsp:sp>
    <dsp:sp modelId="{EBD98A77-1B76-415C-9534-63771DD967FC}">
      <dsp:nvSpPr>
        <dsp:cNvPr id="0" name=""/>
        <dsp:cNvSpPr/>
      </dsp:nvSpPr>
      <dsp:spPr>
        <a:xfrm>
          <a:off x="286249" y="3722295"/>
          <a:ext cx="1255873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5</a:t>
          </a:r>
          <a:endParaRPr lang="zh-CN" altLang="en-US" sz="4700" kern="1200" dirty="0">
            <a:solidFill>
              <a:schemeClr val="tx1"/>
            </a:solidFill>
          </a:endParaRPr>
        </a:p>
      </dsp:txBody>
      <dsp:txXfrm>
        <a:off x="329489" y="3765535"/>
        <a:ext cx="1169393" cy="79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5A23A9-48DA-4684-80CE-93F27F333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E97969-5BF2-4079-A7C3-10912D8F0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36E790-C162-484D-8D5A-9BD18F45B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1B08C4-C3EF-4E6E-9DD4-D10257516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34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D95F8A-04B0-409A-BE8D-DFDEBBF584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539588-B2A7-47A6-BAF7-FD2183715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E3C22B-55A1-4A25-BE18-92086FB44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CD2BA-9C94-4D22-90E8-7B63FFDFE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1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C3EA0F-3667-4D33-93C3-65F50428C1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276348-EB9D-4CD9-BFF3-53AAE3677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E4BBB-52A9-4DB9-9602-B051749E5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ACA9A-5042-486E-A1EF-E751023E5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8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09B6DA-35EB-45B6-9FE9-B5A896213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C77F18-8769-463B-955D-3928FD791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0A201E-9E5B-4F8A-B62E-9EA9104C3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92243-F8BB-4C6F-A254-16ECFF172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3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9A28BE-5509-4465-9181-729DA101A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F3D6E-505F-428B-BBCB-32F12CF39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A7CE9A-5C47-45CC-A841-18654855A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DC06A-6E64-49F0-8B64-123F43307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B80DD-D764-4372-A5A6-5B02D8A3F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D111A-E6F6-4DC5-BDD2-86A1D9D7C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7403B-FCFE-4703-AF09-E10A1139F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D75E-926A-41C1-9ECF-BBF22E20C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6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985996-3A40-47F4-8DF9-DFCE36B97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0C6204-D7A5-4E5D-B7B5-4F7845D21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C112E6-3E96-461E-8DC5-E12F64A94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A674C-8017-4372-90D0-147D33793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6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FE3583-E0A9-4391-B0BC-6A3196B4CF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842986-9907-43AD-BD9D-BA57A4F6A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8022E2-3C2A-4FAB-BAC0-67D61FB1D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70A1-AE36-44B0-8407-A66A9CD78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5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C48DEE-9850-44B9-A6D3-0067FBBB4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2236D0-6613-44C3-B35C-CF1E10081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0B5ADF-F1A9-4FCE-A135-66363E94B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483A6-11BC-46AA-AC5C-0A8BB3FB8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0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BF897-33B4-4514-A9DE-C3C0E4FF9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E2CD8-4E49-4C53-93AD-4C69472547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B5A7C-6D27-427B-AF8D-F8FA66E2B4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B1440-E83A-434E-9D83-1FEB3077F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1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210F1-6716-41D6-92F3-374C13B66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D3F0E-C5C4-466E-9B1E-D73A0C164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5BE93-71C8-4738-ACCF-5164B524F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3F7B-45D1-48A0-820C-E5F3CD8FB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85872-B355-4A0F-92EF-F4231ED26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F3B9FB-B4CF-488A-8465-D62FBE257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E7DB8F-6110-4592-A39B-4BE5DE56B5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14651D-7032-4107-9843-C5708B0B2C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6F46A4-1F90-47FA-9106-1C9914D7A8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E2ECC61-91EF-4CB1-A91D-1EEF25446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C0BA5-63FB-464C-86D3-5C2E268E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9" y="270892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zh-CN" altLang="en-US" sz="72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少惠林少儿编程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FCFAE61-7998-4E94-A747-9E22021D5C6E}"/>
              </a:ext>
            </a:extLst>
          </p:cNvPr>
          <p:cNvSpPr/>
          <p:nvPr/>
        </p:nvSpPr>
        <p:spPr>
          <a:xfrm>
            <a:off x="323850" y="188913"/>
            <a:ext cx="1152525" cy="10795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27348-ABB0-4F57-A8C0-0CC76F005A30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打造自己的语音天气闹钟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12291" name="内容占位符 3">
            <a:extLst>
              <a:ext uri="{FF2B5EF4-FFF2-40B4-BE49-F238E27FC236}">
                <a16:creationId xmlns:a16="http://schemas.microsoft.com/office/drawing/2014/main" id="{DCDD1F42-9988-44A4-85F1-D3A1F7334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51075"/>
            <a:ext cx="8229600" cy="32242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8C344-E304-4B4A-A25D-2BFF71AF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293722"/>
            <a:ext cx="8229600" cy="1143000"/>
          </a:xfrm>
        </p:spPr>
        <p:txBody>
          <a:bodyPr/>
          <a:lstStyle/>
          <a:p>
            <a:r>
              <a:rPr lang="en-US" altLang="zh-CN" sz="48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Python</a:t>
            </a:r>
            <a:r>
              <a:rPr lang="zh-CN" altLang="en-US" sz="48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打造智能聊天机器人</a:t>
            </a:r>
          </a:p>
        </p:txBody>
      </p:sp>
    </p:spTree>
    <p:extLst>
      <p:ext uri="{BB962C8B-B14F-4D97-AF65-F5344CB8AC3E}">
        <p14:creationId xmlns:p14="http://schemas.microsoft.com/office/powerpoint/2010/main" val="326964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508E-3E88-4BF7-A5BC-8FEDA3B6F5DD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用</a:t>
            </a:r>
            <a:r>
              <a:rPr lang="en-US" altLang="zh-CN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python</a:t>
            </a: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玩转树莓派</a:t>
            </a:r>
          </a:p>
        </p:txBody>
      </p:sp>
      <p:pic>
        <p:nvPicPr>
          <p:cNvPr id="11267" name="Picture 2" descr="https://img.alicdn.com/imgextra/i3/2098702202/TB2ZPufclE_1uJjSZFOXXXNwXXa_!!2098702202.jpg">
            <a:extLst>
              <a:ext uri="{FF2B5EF4-FFF2-40B4-BE49-F238E27FC236}">
                <a16:creationId xmlns:a16="http://schemas.microsoft.com/office/drawing/2014/main" id="{808223C3-B7DF-49A5-8C6F-30DF30141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1268413"/>
            <a:ext cx="4392613" cy="48577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B4F30-D58B-4939-8907-BF01F01302BF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自动避障小车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pic>
        <p:nvPicPr>
          <p:cNvPr id="13315" name="内容占位符 3">
            <a:extLst>
              <a:ext uri="{FF2B5EF4-FFF2-40B4-BE49-F238E27FC236}">
                <a16:creationId xmlns:a16="http://schemas.microsoft.com/office/drawing/2014/main" id="{4E7E52F6-BC36-45BD-BEC9-48FCFBEE0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0450" y="1600200"/>
            <a:ext cx="448310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6A2C9-137E-4C6D-89A9-F28860DEF952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树莓派打造自动浇水神器</a:t>
            </a: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pic>
        <p:nvPicPr>
          <p:cNvPr id="14339" name="内容占位符 3">
            <a:extLst>
              <a:ext uri="{FF2B5EF4-FFF2-40B4-BE49-F238E27FC236}">
                <a16:creationId xmlns:a16="http://schemas.microsoft.com/office/drawing/2014/main" id="{2D85D70E-D37B-43A4-BF11-416D247D3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2125663"/>
            <a:ext cx="5715000" cy="3476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F7AE1-40BB-4FE7-82EB-26CE2A5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五、以递归为例进行讲解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4A778C-8C46-4E87-82E8-27311660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44824"/>
            <a:ext cx="3871391" cy="38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E900-3BB1-4902-8402-8630888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5400" b="1" kern="120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理科</a:t>
            </a: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的学习方法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6B866-4ABC-492E-B7B9-25F24DA5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zh-CN" altLang="en-US" sz="4000" b="1" dirty="0"/>
              <a:t>不求 高歌猛进，倒求 烂熟于心。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492E269-AE48-4513-927E-48033C534953}"/>
              </a:ext>
            </a:extLst>
          </p:cNvPr>
          <p:cNvSpPr txBox="1">
            <a:spLocks/>
          </p:cNvSpPr>
          <p:nvPr/>
        </p:nvSpPr>
        <p:spPr bwMode="auto">
          <a:xfrm>
            <a:off x="405842" y="242088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信息学的学习方法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558087-1203-4579-8FE4-382919F1D188}"/>
              </a:ext>
            </a:extLst>
          </p:cNvPr>
          <p:cNvSpPr txBox="1">
            <a:spLocks/>
          </p:cNvSpPr>
          <p:nvPr/>
        </p:nvSpPr>
        <p:spPr bwMode="auto">
          <a:xfrm>
            <a:off x="480699" y="3398167"/>
            <a:ext cx="8229600" cy="8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4000" b="1" kern="0" dirty="0"/>
              <a:t>知识广度</a:t>
            </a:r>
            <a:endParaRPr lang="en-US" altLang="zh-CN" sz="4000" b="1" kern="0" dirty="0"/>
          </a:p>
          <a:p>
            <a:r>
              <a:rPr lang="zh-CN" altLang="en-US" sz="4000" b="1" kern="0" dirty="0"/>
              <a:t>知识深度</a:t>
            </a:r>
            <a:endParaRPr lang="en-US" altLang="zh-CN" sz="4000" b="1" kern="0" dirty="0"/>
          </a:p>
          <a:p>
            <a:r>
              <a:rPr lang="zh-CN" altLang="en-US" sz="4000" b="1" kern="0" dirty="0"/>
              <a:t>广度决定下限，深度决定上限</a:t>
            </a:r>
          </a:p>
        </p:txBody>
      </p:sp>
    </p:spTree>
    <p:extLst>
      <p:ext uri="{BB962C8B-B14F-4D97-AF65-F5344CB8AC3E}">
        <p14:creationId xmlns:p14="http://schemas.microsoft.com/office/powerpoint/2010/main" val="112436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37E5B-189C-42E7-BE02-7FA792A78557}"/>
              </a:ext>
            </a:extLst>
          </p:cNvPr>
          <p:cNvSpPr txBox="1"/>
          <p:nvPr/>
        </p:nvSpPr>
        <p:spPr>
          <a:xfrm>
            <a:off x="1871700" y="2420888"/>
            <a:ext cx="5400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0000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itchFamily="2" charset="-122"/>
                <a:ea typeface="华文琥珀" pitchFamily="2" charset="-122"/>
              </a:rPr>
              <a:t>感谢聆听！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F660C-B4F1-4196-9EF7-CDFCE3A1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家长见面会环节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CECF1-1EEB-40E8-817F-EA96FFAA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b="1" dirty="0"/>
              <a:t>1</a:t>
            </a:r>
            <a:r>
              <a:rPr lang="zh-CN" altLang="en-US" sz="4800" b="1" dirty="0"/>
              <a:t>、</a:t>
            </a:r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家长疑惑问题解答</a:t>
            </a:r>
            <a:endParaRPr lang="en-US" altLang="zh-CN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、少儿编程国内外情况介绍</a:t>
            </a:r>
            <a:endParaRPr lang="en-US" altLang="zh-CN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、阶段划分与课程体系</a:t>
            </a:r>
            <a:endParaRPr lang="en-US" altLang="zh-CN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、以“递归</a:t>
            </a:r>
            <a:r>
              <a:rPr lang="en-US" altLang="zh-CN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为例介绍算法</a:t>
            </a:r>
            <a:endParaRPr lang="en-US" altLang="zh-CN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、讨论答疑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AB696E-9375-45B8-8F89-7E9E9E232FA8}"/>
              </a:ext>
            </a:extLst>
          </p:cNvPr>
          <p:cNvSpPr/>
          <p:nvPr/>
        </p:nvSpPr>
        <p:spPr>
          <a:xfrm>
            <a:off x="0" y="6634163"/>
            <a:ext cx="9144000" cy="2508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133C2-D533-4DD5-A134-6441243948CC}"/>
              </a:ext>
            </a:extLst>
          </p:cNvPr>
          <p:cNvSpPr txBox="1"/>
          <p:nvPr/>
        </p:nvSpPr>
        <p:spPr>
          <a:xfrm>
            <a:off x="1490144" y="53400"/>
            <a:ext cx="6417141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一、家长疑惑解答？</a:t>
            </a:r>
          </a:p>
        </p:txBody>
      </p:sp>
      <p:pic>
        <p:nvPicPr>
          <p:cNvPr id="4100" name="Picture 2" descr="D:\花纹\儿童.png">
            <a:extLst>
              <a:ext uri="{FF2B5EF4-FFF2-40B4-BE49-F238E27FC236}">
                <a16:creationId xmlns:a16="http://schemas.microsoft.com/office/drawing/2014/main" id="{A9FCC107-159A-489A-B9C3-5016DA89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589588"/>
            <a:ext cx="2786062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AAC48ED-11C4-4815-9E7B-0B80365EBA90}"/>
              </a:ext>
            </a:extLst>
          </p:cNvPr>
          <p:cNvSpPr/>
          <p:nvPr/>
        </p:nvSpPr>
        <p:spPr>
          <a:xfrm>
            <a:off x="323850" y="188913"/>
            <a:ext cx="1152525" cy="10795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02" name="文本框 1">
            <a:extLst>
              <a:ext uri="{FF2B5EF4-FFF2-40B4-BE49-F238E27FC236}">
                <a16:creationId xmlns:a16="http://schemas.microsoft.com/office/drawing/2014/main" id="{0C2B79AB-E7AE-4346-92EB-EADC4EC8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1268413"/>
            <a:ext cx="8911414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学编程不是学计算机操作</a:t>
            </a:r>
            <a:endParaRPr lang="en-US" altLang="zh-CN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、学编程不是学编码，主要是学习</a:t>
            </a:r>
            <a:endParaRPr lang="en-US" altLang="zh-CN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编程思想。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、未来社会的必备技能</a:t>
            </a:r>
            <a:endParaRPr lang="en-US" altLang="zh-CN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400" b="1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Scratch+Python</a:t>
            </a:r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是业界证明适合</a:t>
            </a:r>
            <a:endParaRPr lang="en-US" altLang="zh-CN" sz="44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小学阶段学生特点的</a:t>
            </a:r>
            <a:br>
              <a:rPr lang="en-US" altLang="zh-CN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、和“乐高机器人”有什么区别？</a:t>
            </a:r>
            <a:endParaRPr lang="zh-CN" altLang="en-US" sz="16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6882DAD-C8E7-4B35-8A66-D7ED0CB07337}"/>
              </a:ext>
            </a:extLst>
          </p:cNvPr>
          <p:cNvSpPr/>
          <p:nvPr/>
        </p:nvSpPr>
        <p:spPr>
          <a:xfrm>
            <a:off x="323850" y="188913"/>
            <a:ext cx="1152525" cy="10795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1E9728-9037-4613-9EF0-EF2C4C94EE95}"/>
              </a:ext>
            </a:extLst>
          </p:cNvPr>
          <p:cNvSpPr txBox="1"/>
          <p:nvPr/>
        </p:nvSpPr>
        <p:spPr>
          <a:xfrm>
            <a:off x="0" y="1027411"/>
            <a:ext cx="91871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二、少儿编程国内外情况介绍</a:t>
            </a:r>
          </a:p>
        </p:txBody>
      </p:sp>
      <p:sp>
        <p:nvSpPr>
          <p:cNvPr id="5124" name="文本框 2">
            <a:extLst>
              <a:ext uri="{FF2B5EF4-FFF2-40B4-BE49-F238E27FC236}">
                <a16:creationId xmlns:a16="http://schemas.microsoft.com/office/drawing/2014/main" id="{F4266AF5-5B6E-46FF-9FD8-37B3C66E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9738"/>
            <a:ext cx="87852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美国，孩子从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岁接触，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岁可以掌握一门编程语言。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国内，名牌大学自主招生，奥林匹克信息学竞赛录取率是其他学科的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倍。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出国留学择校优势明显，科创作品更能加深面试官对于学生的印象。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3F03398-AC1F-428F-A16A-743A46A0D2C9}"/>
              </a:ext>
            </a:extLst>
          </p:cNvPr>
          <p:cNvSpPr/>
          <p:nvPr/>
        </p:nvSpPr>
        <p:spPr>
          <a:xfrm>
            <a:off x="323850" y="188913"/>
            <a:ext cx="1152525" cy="10795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147" name="图片 3">
            <a:extLst>
              <a:ext uri="{FF2B5EF4-FFF2-40B4-BE49-F238E27FC236}">
                <a16:creationId xmlns:a16="http://schemas.microsoft.com/office/drawing/2014/main" id="{CA0A9134-DFDD-4A3E-AE90-75C73D37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30175"/>
            <a:ext cx="9037637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44FE1-4C71-421D-A105-4CC2F00AA822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algn="l"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四、阶段划分与课程体系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0103749-2BE6-47D6-946E-2302C2755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岁至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岁</a:t>
            </a:r>
            <a:endParaRPr lang="en-US" altLang="zh-CN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Scratch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图形编程。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岁至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岁</a:t>
            </a:r>
            <a:endParaRPr lang="en-US" altLang="zh-CN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代码编程。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岁以上</a:t>
            </a:r>
            <a:endParaRPr lang="en-US" altLang="zh-CN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掌握各种核心算法、数据结构，参加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NOIP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比赛。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ABCCA00-F58C-46E1-817B-A933BDF74CA0}"/>
              </a:ext>
            </a:extLst>
          </p:cNvPr>
          <p:cNvCxnSpPr/>
          <p:nvPr/>
        </p:nvCxnSpPr>
        <p:spPr>
          <a:xfrm>
            <a:off x="1187450" y="765175"/>
            <a:ext cx="6480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内容占位符 12">
            <a:extLst>
              <a:ext uri="{FF2B5EF4-FFF2-40B4-BE49-F238E27FC236}">
                <a16:creationId xmlns:a16="http://schemas.microsoft.com/office/drawing/2014/main" id="{A6351D19-C7EC-43FC-B3DF-B947EB1617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8" y="1484784"/>
          <a:ext cx="8748464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C4029A-8AB1-468F-8F11-EA285BF7BFBF}"/>
              </a:ext>
            </a:extLst>
          </p:cNvPr>
          <p:cNvSpPr/>
          <p:nvPr/>
        </p:nvSpPr>
        <p:spPr>
          <a:xfrm>
            <a:off x="1800225" y="1557338"/>
            <a:ext cx="6480175" cy="719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defRPr/>
            </a:pP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 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基础教程</a:t>
            </a:r>
            <a:endParaRPr lang="en-US" altLang="zh-CN" sz="3600" b="1" dirty="0">
              <a:solidFill>
                <a:prstClr val="black">
                  <a:lumMod val="75000"/>
                  <a:lumOff val="25000"/>
                </a:prst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E6171-0F9F-4F17-9840-A753DC6805E0}"/>
              </a:ext>
            </a:extLst>
          </p:cNvPr>
          <p:cNvSpPr/>
          <p:nvPr/>
        </p:nvSpPr>
        <p:spPr>
          <a:xfrm>
            <a:off x="1800225" y="2492375"/>
            <a:ext cx="6480175" cy="720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defRPr/>
            </a:pP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解数学题、算法基础</a:t>
            </a:r>
            <a:endParaRPr lang="en-US" altLang="zh-CN" sz="3600" b="1" dirty="0">
              <a:solidFill>
                <a:prstClr val="black">
                  <a:lumMod val="75000"/>
                  <a:lumOff val="25000"/>
                </a:prst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2D093-667B-4C9F-A195-5609EF6E130E}"/>
              </a:ext>
            </a:extLst>
          </p:cNvPr>
          <p:cNvSpPr/>
          <p:nvPr/>
        </p:nvSpPr>
        <p:spPr>
          <a:xfrm>
            <a:off x="1816100" y="3429000"/>
            <a:ext cx="6553200" cy="720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3600" b="1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开发游戏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F1AA8C-F116-4C6E-94CA-E946BDA95873}"/>
              </a:ext>
            </a:extLst>
          </p:cNvPr>
          <p:cNvSpPr/>
          <p:nvPr/>
        </p:nvSpPr>
        <p:spPr>
          <a:xfrm>
            <a:off x="1816100" y="4424363"/>
            <a:ext cx="7019925" cy="719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与大数据、人工智能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F0BFCE-4399-499D-AC93-292101B3623C}"/>
              </a:ext>
            </a:extLst>
          </p:cNvPr>
          <p:cNvSpPr/>
          <p:nvPr/>
        </p:nvSpPr>
        <p:spPr>
          <a:xfrm>
            <a:off x="1800225" y="5300663"/>
            <a:ext cx="7019925" cy="720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defRPr/>
            </a:pP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与机器人</a:t>
            </a:r>
            <a:endParaRPr lang="en-US" altLang="zh-CN" sz="3600" b="1" dirty="0">
              <a:solidFill>
                <a:prstClr val="black">
                  <a:lumMod val="75000"/>
                  <a:lumOff val="25000"/>
                </a:prst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E1587BE-33F3-498B-A263-8763C56ADA3D}"/>
              </a:ext>
            </a:extLst>
          </p:cNvPr>
          <p:cNvSpPr/>
          <p:nvPr/>
        </p:nvSpPr>
        <p:spPr>
          <a:xfrm>
            <a:off x="323850" y="188913"/>
            <a:ext cx="1152525" cy="1079500"/>
          </a:xfrm>
          <a:prstGeom prst="ellipse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9741A8D-7897-4ACD-A67B-44A92782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198438"/>
            <a:ext cx="8229600" cy="1143000"/>
          </a:xfrm>
          <a:extLst/>
        </p:spPr>
        <p:txBody>
          <a:bodyPr/>
          <a:lstStyle/>
          <a:p>
            <a:pPr algn="l"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中级班课程体系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B56C-B578-46D9-B003-3D3F17F92996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CN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Python</a:t>
            </a: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与算法基础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0543DABB-1C89-457D-A4E7-FD4FE7F6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桶排法 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快排法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冒泡法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深度优先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广度优先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有向图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队列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9FA7-3FBA-4B60-B16F-139F91423DEB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用</a:t>
            </a:r>
            <a:r>
              <a:rPr lang="en-US" altLang="zh-CN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python</a:t>
            </a:r>
            <a:r>
              <a:rPr lang="zh-CN" altLang="en-US" sz="5400" b="1" kern="1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Ebrima"/>
              </a:rPr>
              <a:t>解数独问题</a:t>
            </a:r>
          </a:p>
        </p:txBody>
      </p:sp>
      <p:pic>
        <p:nvPicPr>
          <p:cNvPr id="10243" name="Picture 2" descr="https://upload-images.jianshu.io/upload_images/226662-410e025f5026f44d.png?imageMogr2/auto-orient/">
            <a:extLst>
              <a:ext uri="{FF2B5EF4-FFF2-40B4-BE49-F238E27FC236}">
                <a16:creationId xmlns:a16="http://schemas.microsoft.com/office/drawing/2014/main" id="{13CF92AE-E3A8-43CE-A4E0-FB7C59629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738313"/>
            <a:ext cx="3810000" cy="42481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清新自然">
  <a:themeElements>
    <a:clrScheme name="清新自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清新自然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清新自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清新自然</Template>
  <TotalTime>3156</TotalTime>
  <Words>315</Words>
  <Application>Microsoft Office PowerPoint</Application>
  <PresentationFormat>全屏显示(4:3)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华文琥珀</vt:lpstr>
      <vt:lpstr>华文新魏</vt:lpstr>
      <vt:lpstr>宋体</vt:lpstr>
      <vt:lpstr>Arial</vt:lpstr>
      <vt:lpstr>Ebrima</vt:lpstr>
      <vt:lpstr>清新自然</vt:lpstr>
      <vt:lpstr>少惠林少儿编程</vt:lpstr>
      <vt:lpstr>家长见面会环节</vt:lpstr>
      <vt:lpstr>PowerPoint 演示文稿</vt:lpstr>
      <vt:lpstr>PowerPoint 演示文稿</vt:lpstr>
      <vt:lpstr>PowerPoint 演示文稿</vt:lpstr>
      <vt:lpstr>四、阶段划分与课程体系</vt:lpstr>
      <vt:lpstr>中级班课程体系</vt:lpstr>
      <vt:lpstr>Python与算法基础</vt:lpstr>
      <vt:lpstr>用python解数独问题</vt:lpstr>
      <vt:lpstr>打造自己的语音天气闹钟 </vt:lpstr>
      <vt:lpstr>Python打造智能聊天机器人</vt:lpstr>
      <vt:lpstr>用python玩转树莓派</vt:lpstr>
      <vt:lpstr>自动避障小车 </vt:lpstr>
      <vt:lpstr>树莓派打造自动浇水神器 </vt:lpstr>
      <vt:lpstr>五、以递归为例进行讲解</vt:lpstr>
      <vt:lpstr>理科的学习方法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keke</dc:creator>
  <cp:lastModifiedBy>Administrator</cp:lastModifiedBy>
  <cp:revision>99</cp:revision>
  <cp:lastPrinted>1601-01-01T00:00:00Z</cp:lastPrinted>
  <dcterms:created xsi:type="dcterms:W3CDTF">2008-07-26T07:26:34Z</dcterms:created>
  <dcterms:modified xsi:type="dcterms:W3CDTF">2018-03-11T01:22:13Z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