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80"/>
  </p:normalViewPr>
  <p:slideViewPr>
    <p:cSldViewPr snapToGrid="0" snapToObjects="1">
      <p:cViewPr varScale="1">
        <p:scale>
          <a:sx n="86" d="100"/>
          <a:sy n="86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19070-0ACB-964B-9A57-570229ED9CFB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A899-C511-B249-B2F1-66634D184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74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90034D-B195-C943-AE61-74B68AA87FB9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990034D-B195-C943-AE61-74B68AA87FB9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990034D-B195-C943-AE61-74B68AA87FB9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990034D-B195-C943-AE61-74B68AA87FB9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9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china.net/news/92495/popular-programming-languages-201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aoxuefeng.com/wiki/0014316089557264a6b348958f449949df42a6d3a2e542c00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littlehb/p/7784517.html" TargetMode="External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少惠林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入门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91" y="2854325"/>
            <a:ext cx="2192034" cy="18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CDFE2-6E21-482B-BF53-89332E0C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字体大小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1EEE81-8E8F-4092-9100-43A5D10C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22" y="1680632"/>
            <a:ext cx="8951308" cy="514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4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8A5DA-7969-4272-8D8A-3363CB77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解析器配置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17969E-324A-4B31-9FEB-CBD9B01A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88" y="1526059"/>
            <a:ext cx="9165623" cy="52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1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717B3-D713-49A2-8D24-8D6AF069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五、小孩子不玩游戏可不行！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C5E5EC-B712-42BD-B739-A99E6D2CE1BF}"/>
              </a:ext>
            </a:extLst>
          </p:cNvPr>
          <p:cNvSpPr txBox="1"/>
          <p:nvPr/>
        </p:nvSpPr>
        <p:spPr>
          <a:xfrm>
            <a:off x="3196718" y="2448736"/>
            <a:ext cx="4677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https://www.codewar.cn/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A382E0-83A6-47DC-951A-A9FF48BD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125822"/>
            <a:ext cx="5890846" cy="34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75DEE-FA18-4753-9981-B5C5E2F8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六、做为一个高手，必须有一个技术博客！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D2B46F-22ED-494F-8D9C-586205AA92E2}"/>
              </a:ext>
            </a:extLst>
          </p:cNvPr>
          <p:cNvSpPr txBox="1"/>
          <p:nvPr/>
        </p:nvSpPr>
        <p:spPr>
          <a:xfrm>
            <a:off x="3050385" y="3332284"/>
            <a:ext cx="6865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hlinkClick r:id="rId2"/>
              </a:rPr>
              <a:t>https://www.cnblogs.com/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2430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59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一、什么是</a:t>
            </a:r>
            <a:r>
              <a:rPr kumimoji="1" lang="en-US" altLang="zh-CN" dirty="0"/>
              <a:t>python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0F9666-C87B-4DD2-9B9C-A1A4A3D091BE}"/>
              </a:ext>
            </a:extLst>
          </p:cNvPr>
          <p:cNvSpPr txBox="1"/>
          <p:nvPr/>
        </p:nvSpPr>
        <p:spPr>
          <a:xfrm>
            <a:off x="627996" y="2285933"/>
            <a:ext cx="1157079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是著名的“龟叔”</a:t>
            </a:r>
            <a:r>
              <a:rPr lang="en-US" altLang="zh-CN" sz="2800" dirty="0"/>
              <a:t>Guido van Rossum</a:t>
            </a:r>
            <a:r>
              <a:rPr lang="zh-CN" altLang="en-US" sz="2800" dirty="0"/>
              <a:t>在</a:t>
            </a:r>
            <a:r>
              <a:rPr lang="en-US" altLang="zh-CN" sz="2800" dirty="0"/>
              <a:t>1989</a:t>
            </a:r>
            <a:r>
              <a:rPr lang="zh-CN" altLang="en-US" sz="2800" dirty="0"/>
              <a:t>年圣诞节期间，</a:t>
            </a:r>
            <a:r>
              <a:rPr lang="zh-CN" altLang="en-US" sz="3200" dirty="0"/>
              <a:t>为</a:t>
            </a:r>
            <a:br>
              <a:rPr lang="en-US" altLang="zh-CN" sz="3200" dirty="0"/>
            </a:br>
            <a:r>
              <a:rPr lang="zh-CN" altLang="en-US" sz="3200" dirty="0"/>
              <a:t>了</a:t>
            </a:r>
            <a:r>
              <a:rPr lang="zh-CN" altLang="en-US" sz="2800" dirty="0"/>
              <a:t>打发无聊的圣诞节而编写的一个编程语言。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E3A024-497B-41C7-ADE8-5ADE65CC6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21" y="3462739"/>
            <a:ext cx="5420541" cy="27279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96C184-8651-471D-B494-031A0D219660}"/>
              </a:ext>
            </a:extLst>
          </p:cNvPr>
          <p:cNvSpPr txBox="1"/>
          <p:nvPr/>
        </p:nvSpPr>
        <p:spPr>
          <a:xfrm>
            <a:off x="1154954" y="6311310"/>
            <a:ext cx="996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阅读链接：</a:t>
            </a:r>
            <a:r>
              <a:rPr lang="en-US" altLang="zh-CN" dirty="0">
                <a:hlinkClick r:id="rId3"/>
              </a:rPr>
              <a:t>https://www.oschina.net/news/92495/popular-programming-languages-2018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1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C70B7-E97C-408D-B249-6FD2EF67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4" y="2620432"/>
            <a:ext cx="4851400" cy="3263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373359-A4EF-48BA-8248-16977DC0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1" y="3666392"/>
            <a:ext cx="5518035" cy="15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8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4E8C6-0A8E-46AA-942C-7651569C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二、知已知彼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68F4CD-C580-4884-8A84-2804D2E83463}"/>
              </a:ext>
            </a:extLst>
          </p:cNvPr>
          <p:cNvSpPr txBox="1"/>
          <p:nvPr/>
        </p:nvSpPr>
        <p:spPr>
          <a:xfrm>
            <a:off x="413239" y="2544749"/>
            <a:ext cx="1152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</a:t>
            </a:r>
            <a:r>
              <a:rPr lang="zh-CN" altLang="en-US" sz="2000" b="1" dirty="0"/>
              <a:t>语言是可以用来编写操作系统的贴近硬件的语言，所以，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语言适合开发那些追求运行速度、充分发挥硬件性能的程序。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6A5885-9D12-4155-9CF8-37477BBF7194}"/>
              </a:ext>
            </a:extLst>
          </p:cNvPr>
          <p:cNvSpPr txBox="1"/>
          <p:nvPr/>
        </p:nvSpPr>
        <p:spPr>
          <a:xfrm>
            <a:off x="413239" y="3640590"/>
            <a:ext cx="103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的哲学就是简单优雅，尽量写容易看明白的代码，尽量写少的代码。人生苦短，我用</a:t>
            </a:r>
            <a:r>
              <a:rPr lang="en-US" altLang="zh-CN" b="1" dirty="0"/>
              <a:t>python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D8CB62-4C1E-43EE-9D0A-A7C06CA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31" y="4195263"/>
            <a:ext cx="3638550" cy="1733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691834-9D65-45B3-BA44-83712D55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31" y="4286250"/>
            <a:ext cx="4095750" cy="1714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EB2A03-8CA1-495E-BD54-0170B9122F1D}"/>
              </a:ext>
            </a:extLst>
          </p:cNvPr>
          <p:cNvSpPr txBox="1"/>
          <p:nvPr/>
        </p:nvSpPr>
        <p:spPr>
          <a:xfrm>
            <a:off x="345754" y="6114154"/>
            <a:ext cx="11981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阅读链接：</a:t>
            </a:r>
            <a:r>
              <a:rPr lang="en-US" altLang="zh-CN" dirty="0"/>
              <a:t> </a:t>
            </a:r>
            <a:r>
              <a:rPr lang="en-US" altLang="zh-CN" b="1" dirty="0">
                <a:hlinkClick r:id="rId4"/>
              </a:rPr>
              <a:t>https://www.liaoxuefeng.com/wiki/0014316089557264a6b348958f449949df42a6d3a2e542c000/</a:t>
            </a:r>
            <a:br>
              <a:rPr lang="en-US" altLang="zh-CN" b="1" dirty="0">
                <a:hlinkClick r:id="rId4"/>
              </a:rPr>
            </a:br>
            <a:r>
              <a:rPr lang="en-US" altLang="zh-CN" b="1" dirty="0">
                <a:hlinkClick r:id="rId4"/>
              </a:rPr>
              <a:t>001431608990315a01b575e2ab041168ff0df194698afac000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9484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EC60D-8E75-499F-94E3-8FAF4B62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三、安装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285221-34B4-48BB-8BC1-2FD21DA5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10" y="2568819"/>
            <a:ext cx="6057900" cy="3619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666ED6-2FDF-4655-84EF-CA172971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37" y="3278431"/>
            <a:ext cx="4657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4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7BD82-D423-4AE4-A4A7-AE66003C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187DB2-E3E2-42AF-8C3A-F25CACA07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22" y="2409952"/>
            <a:ext cx="4019048" cy="20380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DD3E5D-9A3B-4D14-8A6E-96310DE6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694" y="2390904"/>
            <a:ext cx="4180952" cy="20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99E997-F319-45CD-A8EA-56C287DB3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46" y="4448047"/>
            <a:ext cx="3048000" cy="228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B96BEA-ACE6-4B74-836A-D3673805C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681" y="4637247"/>
            <a:ext cx="2066667" cy="5904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753299-B406-4A31-ABD0-136A11E36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6112" y="5416923"/>
            <a:ext cx="2095238" cy="7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E55B95-DDFD-4933-8107-3A6665671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2356" y="4633904"/>
            <a:ext cx="3842236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2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73222-083B-41AC-900E-A7EA3394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五、神兵在手，天下我有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383E8E-7B07-428A-A7CC-34D38091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60" y="2009944"/>
            <a:ext cx="6283176" cy="48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4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6539-8447-479F-8564-1EEEB400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</a:t>
            </a:r>
            <a:r>
              <a:rPr lang="zh-CN" altLang="en-US" dirty="0"/>
              <a:t>下载地址：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79A539-BDEC-4D5B-8A63-A82FCC98EADA}"/>
              </a:ext>
            </a:extLst>
          </p:cNvPr>
          <p:cNvSpPr txBox="1"/>
          <p:nvPr/>
        </p:nvSpPr>
        <p:spPr>
          <a:xfrm>
            <a:off x="3006969" y="2708031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hlinkClick r:id="rId2"/>
              </a:rPr>
              <a:t>https://www.jetbrains.com/pycharm/</a:t>
            </a:r>
            <a:endParaRPr lang="zh-CN" altLang="en-US" b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020234C-291D-4464-8ED5-3ACD474ECC90}"/>
              </a:ext>
            </a:extLst>
          </p:cNvPr>
          <p:cNvSpPr txBox="1">
            <a:spLocks/>
          </p:cNvSpPr>
          <p:nvPr/>
        </p:nvSpPr>
        <p:spPr bwMode="gray">
          <a:xfrm>
            <a:off x="999623" y="350878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</a:rPr>
              <a:t>注册信息：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2C1394-3F42-4AF6-A1F3-E4798CBAE07D}"/>
              </a:ext>
            </a:extLst>
          </p:cNvPr>
          <p:cNvSpPr txBox="1"/>
          <p:nvPr/>
        </p:nvSpPr>
        <p:spPr>
          <a:xfrm>
            <a:off x="3006969" y="4932485"/>
            <a:ext cx="566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http://www.cnblogs.com/littlehb/p/7784517.html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2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243B4-C7CA-40AB-9749-7362ACCD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的风格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B9D171-FB7B-4DBB-8A21-BC22B537C2A6}"/>
              </a:ext>
            </a:extLst>
          </p:cNvPr>
          <p:cNvSpPr txBox="1"/>
          <p:nvPr/>
        </p:nvSpPr>
        <p:spPr>
          <a:xfrm>
            <a:off x="1679331" y="2690446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快捷键：</a:t>
            </a:r>
            <a:r>
              <a:rPr lang="en-US" altLang="zh-CN" dirty="0" err="1"/>
              <a:t>ctrl+Alt+s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E7AA5F-8FB8-4606-AE45-0DE83A02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38" y="2110154"/>
            <a:ext cx="7746394" cy="41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2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308</TotalTime>
  <Words>229</Words>
  <Application>Microsoft Office PowerPoint</Application>
  <PresentationFormat>宽屏</PresentationFormat>
  <Paragraphs>23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DengXian</vt:lpstr>
      <vt:lpstr>宋体</vt:lpstr>
      <vt:lpstr>Arial</vt:lpstr>
      <vt:lpstr>Century Gothic</vt:lpstr>
      <vt:lpstr>Wingdings 3</vt:lpstr>
      <vt:lpstr>离子会议室</vt:lpstr>
      <vt:lpstr>少惠林python入门</vt:lpstr>
      <vt:lpstr>一、什么是python</vt:lpstr>
      <vt:lpstr>PowerPoint 演示文稿</vt:lpstr>
      <vt:lpstr>二、知已知彼</vt:lpstr>
      <vt:lpstr>三、安装python</vt:lpstr>
      <vt:lpstr>四、第一个python程序</vt:lpstr>
      <vt:lpstr>五、神兵在手，天下我有</vt:lpstr>
      <vt:lpstr>IDE下载地址：</vt:lpstr>
      <vt:lpstr>Pycharm的风格</vt:lpstr>
      <vt:lpstr>字体大小</vt:lpstr>
      <vt:lpstr>Pycharm解析器配置</vt:lpstr>
      <vt:lpstr>五、小孩子不玩游戏可不行！</vt:lpstr>
      <vt:lpstr>六、做为一个高手，必须有一个技术博客！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少惠林少儿编程课程</dc:title>
  <dc:creator>张虹波</dc:creator>
  <cp:lastModifiedBy>Administrator</cp:lastModifiedBy>
  <cp:revision>42</cp:revision>
  <dcterms:created xsi:type="dcterms:W3CDTF">2018-03-06T01:08:38Z</dcterms:created>
  <dcterms:modified xsi:type="dcterms:W3CDTF">2018-03-12T11:42:40Z</dcterms:modified>
</cp:coreProperties>
</file>