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2" r:id="rId4"/>
    <p:sldId id="264" r:id="rId5"/>
    <p:sldId id="263" r:id="rId6"/>
    <p:sldId id="26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3FE0D-A57B-43EB-BDF0-4569B707A8FE}" v="13" dt="2021-03-30T19:33:18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Zabotto" userId="e90e968d6f8cb6a5" providerId="LiveId" clId="{61F3FE0D-A57B-43EB-BDF0-4569B707A8FE}"/>
    <pc:docChg chg="undo custSel addSld modSld">
      <pc:chgData name="Leonardo Zabotto" userId="e90e968d6f8cb6a5" providerId="LiveId" clId="{61F3FE0D-A57B-43EB-BDF0-4569B707A8FE}" dt="2021-03-30T19:33:42.998" v="280" actId="1076"/>
      <pc:docMkLst>
        <pc:docMk/>
      </pc:docMkLst>
      <pc:sldChg chg="addSp delSp modSp mod">
        <pc:chgData name="Leonardo Zabotto" userId="e90e968d6f8cb6a5" providerId="LiveId" clId="{61F3FE0D-A57B-43EB-BDF0-4569B707A8FE}" dt="2021-03-30T19:19:09.528" v="16" actId="1076"/>
        <pc:sldMkLst>
          <pc:docMk/>
          <pc:sldMk cId="4091421577" sldId="257"/>
        </pc:sldMkLst>
        <pc:picChg chg="del">
          <ac:chgData name="Leonardo Zabotto" userId="e90e968d6f8cb6a5" providerId="LiveId" clId="{61F3FE0D-A57B-43EB-BDF0-4569B707A8FE}" dt="2021-03-30T19:18:38.650" v="0" actId="478"/>
          <ac:picMkLst>
            <pc:docMk/>
            <pc:sldMk cId="4091421577" sldId="257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19:09.528" v="16" actId="1076"/>
          <ac:picMkLst>
            <pc:docMk/>
            <pc:sldMk cId="4091421577" sldId="257"/>
            <ac:picMk id="4" creationId="{366B3D47-BBF0-4D29-A8BE-33A00EA622B6}"/>
          </ac:picMkLst>
        </pc:picChg>
      </pc:sldChg>
      <pc:sldChg chg="addSp delSp modSp mod">
        <pc:chgData name="Leonardo Zabotto" userId="e90e968d6f8cb6a5" providerId="LiveId" clId="{61F3FE0D-A57B-43EB-BDF0-4569B707A8FE}" dt="2021-03-30T19:21:30.439" v="57" actId="1076"/>
        <pc:sldMkLst>
          <pc:docMk/>
          <pc:sldMk cId="2194731258" sldId="258"/>
        </pc:sldMkLst>
        <pc:spChg chg="mod">
          <ac:chgData name="Leonardo Zabotto" userId="e90e968d6f8cb6a5" providerId="LiveId" clId="{61F3FE0D-A57B-43EB-BDF0-4569B707A8FE}" dt="2021-03-30T19:20:10.096" v="44" actId="20577"/>
          <ac:spMkLst>
            <pc:docMk/>
            <pc:sldMk cId="2194731258" sldId="258"/>
            <ac:spMk id="4" creationId="{00000000-0000-0000-0000-000000000000}"/>
          </ac:spMkLst>
        </pc:spChg>
        <pc:picChg chg="del mod">
          <ac:chgData name="Leonardo Zabotto" userId="e90e968d6f8cb6a5" providerId="LiveId" clId="{61F3FE0D-A57B-43EB-BDF0-4569B707A8FE}" dt="2021-03-30T19:20:03.513" v="19" actId="478"/>
          <ac:picMkLst>
            <pc:docMk/>
            <pc:sldMk cId="2194731258" sldId="258"/>
            <ac:picMk id="3" creationId="{00000000-0000-0000-0000-000000000000}"/>
          </ac:picMkLst>
        </pc:picChg>
        <pc:picChg chg="add del mod">
          <ac:chgData name="Leonardo Zabotto" userId="e90e968d6f8cb6a5" providerId="LiveId" clId="{61F3FE0D-A57B-43EB-BDF0-4569B707A8FE}" dt="2021-03-30T19:21:07.383" v="50" actId="478"/>
          <ac:picMkLst>
            <pc:docMk/>
            <pc:sldMk cId="2194731258" sldId="258"/>
            <ac:picMk id="5" creationId="{7805D2DC-83C2-42CF-A66A-A2CDAB2581E5}"/>
          </ac:picMkLst>
        </pc:picChg>
        <pc:picChg chg="add mod">
          <ac:chgData name="Leonardo Zabotto" userId="e90e968d6f8cb6a5" providerId="LiveId" clId="{61F3FE0D-A57B-43EB-BDF0-4569B707A8FE}" dt="2021-03-30T19:21:30.439" v="57" actId="1076"/>
          <ac:picMkLst>
            <pc:docMk/>
            <pc:sldMk cId="2194731258" sldId="258"/>
            <ac:picMk id="7" creationId="{C49313D5-A1B3-4501-BC6F-616438DEAE7B}"/>
          </ac:picMkLst>
        </pc:picChg>
      </pc:sldChg>
      <pc:sldChg chg="addSp delSp modSp mod">
        <pc:chgData name="Leonardo Zabotto" userId="e90e968d6f8cb6a5" providerId="LiveId" clId="{61F3FE0D-A57B-43EB-BDF0-4569B707A8FE}" dt="2021-03-30T19:25:37.423" v="113" actId="1076"/>
        <pc:sldMkLst>
          <pc:docMk/>
          <pc:sldMk cId="1967559346" sldId="259"/>
        </pc:sldMkLst>
        <pc:spChg chg="mod">
          <ac:chgData name="Leonardo Zabotto" userId="e90e968d6f8cb6a5" providerId="LiveId" clId="{61F3FE0D-A57B-43EB-BDF0-4569B707A8FE}" dt="2021-03-30T19:22:13.024" v="72" actId="20577"/>
          <ac:spMkLst>
            <pc:docMk/>
            <pc:sldMk cId="1967559346" sldId="259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2:14.584" v="73" actId="478"/>
          <ac:picMkLst>
            <pc:docMk/>
            <pc:sldMk cId="1967559346" sldId="259"/>
            <ac:picMk id="4" creationId="{00000000-0000-0000-0000-000000000000}"/>
          </ac:picMkLst>
        </pc:picChg>
        <pc:picChg chg="add del mod">
          <ac:chgData name="Leonardo Zabotto" userId="e90e968d6f8cb6a5" providerId="LiveId" clId="{61F3FE0D-A57B-43EB-BDF0-4569B707A8FE}" dt="2021-03-30T19:22:21.689" v="79" actId="478"/>
          <ac:picMkLst>
            <pc:docMk/>
            <pc:sldMk cId="1967559346" sldId="259"/>
            <ac:picMk id="5" creationId="{9B84E78B-E223-43D4-B21E-8AD33AE1C277}"/>
          </ac:picMkLst>
        </pc:picChg>
        <pc:picChg chg="add del mod">
          <ac:chgData name="Leonardo Zabotto" userId="e90e968d6f8cb6a5" providerId="LiveId" clId="{61F3FE0D-A57B-43EB-BDF0-4569B707A8FE}" dt="2021-03-30T19:23:22.976" v="82" actId="478"/>
          <ac:picMkLst>
            <pc:docMk/>
            <pc:sldMk cId="1967559346" sldId="259"/>
            <ac:picMk id="7" creationId="{DB698E98-918E-41E0-8A10-A835DE60E321}"/>
          </ac:picMkLst>
        </pc:picChg>
        <pc:picChg chg="add del mod">
          <ac:chgData name="Leonardo Zabotto" userId="e90e968d6f8cb6a5" providerId="LiveId" clId="{61F3FE0D-A57B-43EB-BDF0-4569B707A8FE}" dt="2021-03-30T19:24:19.840" v="87" actId="478"/>
          <ac:picMkLst>
            <pc:docMk/>
            <pc:sldMk cId="1967559346" sldId="259"/>
            <ac:picMk id="9" creationId="{EA818C43-33F2-4A29-9C51-930C6C9880D1}"/>
          </ac:picMkLst>
        </pc:picChg>
        <pc:picChg chg="add del mod modCrop">
          <ac:chgData name="Leonardo Zabotto" userId="e90e968d6f8cb6a5" providerId="LiveId" clId="{61F3FE0D-A57B-43EB-BDF0-4569B707A8FE}" dt="2021-03-30T19:25:14.977" v="98" actId="478"/>
          <ac:picMkLst>
            <pc:docMk/>
            <pc:sldMk cId="1967559346" sldId="259"/>
            <ac:picMk id="11" creationId="{407908D6-34D6-4F91-85FE-BF91EDF3F75E}"/>
          </ac:picMkLst>
        </pc:picChg>
        <pc:picChg chg="add mod modCrop">
          <ac:chgData name="Leonardo Zabotto" userId="e90e968d6f8cb6a5" providerId="LiveId" clId="{61F3FE0D-A57B-43EB-BDF0-4569B707A8FE}" dt="2021-03-30T19:25:37.423" v="113" actId="1076"/>
          <ac:picMkLst>
            <pc:docMk/>
            <pc:sldMk cId="1967559346" sldId="259"/>
            <ac:picMk id="13" creationId="{384C644D-0FA7-4F0E-957A-B72E1345C62C}"/>
          </ac:picMkLst>
        </pc:picChg>
      </pc:sldChg>
      <pc:sldChg chg="addSp delSp modSp mod">
        <pc:chgData name="Leonardo Zabotto" userId="e90e968d6f8cb6a5" providerId="LiveId" clId="{61F3FE0D-A57B-43EB-BDF0-4569B707A8FE}" dt="2021-03-30T19:29:07.527" v="190" actId="1076"/>
        <pc:sldMkLst>
          <pc:docMk/>
          <pc:sldMk cId="2204209709" sldId="260"/>
        </pc:sldMkLst>
        <pc:spChg chg="mod">
          <ac:chgData name="Leonardo Zabotto" userId="e90e968d6f8cb6a5" providerId="LiveId" clId="{61F3FE0D-A57B-43EB-BDF0-4569B707A8FE}" dt="2021-03-30T19:28:16.064" v="183" actId="20577"/>
          <ac:spMkLst>
            <pc:docMk/>
            <pc:sldMk cId="2204209709" sldId="260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7:53.064" v="156" actId="478"/>
          <ac:picMkLst>
            <pc:docMk/>
            <pc:sldMk cId="2204209709" sldId="260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29:07.527" v="190" actId="1076"/>
          <ac:picMkLst>
            <pc:docMk/>
            <pc:sldMk cId="2204209709" sldId="260"/>
            <ac:picMk id="5" creationId="{DE0BE3FA-D448-4B30-828F-4FCEFEE94C33}"/>
          </ac:picMkLst>
        </pc:picChg>
      </pc:sldChg>
      <pc:sldChg chg="addSp delSp modSp mod">
        <pc:chgData name="Leonardo Zabotto" userId="e90e968d6f8cb6a5" providerId="LiveId" clId="{61F3FE0D-A57B-43EB-BDF0-4569B707A8FE}" dt="2021-03-30T19:31:37.654" v="244" actId="1076"/>
        <pc:sldMkLst>
          <pc:docMk/>
          <pc:sldMk cId="1317682410" sldId="261"/>
        </pc:sldMkLst>
        <pc:spChg chg="mod">
          <ac:chgData name="Leonardo Zabotto" userId="e90e968d6f8cb6a5" providerId="LiveId" clId="{61F3FE0D-A57B-43EB-BDF0-4569B707A8FE}" dt="2021-03-30T19:31:21.824" v="236" actId="20577"/>
          <ac:spMkLst>
            <pc:docMk/>
            <pc:sldMk cId="1317682410" sldId="261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31:23.663" v="237" actId="478"/>
          <ac:picMkLst>
            <pc:docMk/>
            <pc:sldMk cId="1317682410" sldId="261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31:37.654" v="244" actId="1076"/>
          <ac:picMkLst>
            <pc:docMk/>
            <pc:sldMk cId="1317682410" sldId="261"/>
            <ac:picMk id="5" creationId="{08605365-73D4-49F2-8B29-13B48B533776}"/>
          </ac:picMkLst>
        </pc:picChg>
      </pc:sldChg>
      <pc:sldChg chg="addSp delSp modSp mod">
        <pc:chgData name="Leonardo Zabotto" userId="e90e968d6f8cb6a5" providerId="LiveId" clId="{61F3FE0D-A57B-43EB-BDF0-4569B707A8FE}" dt="2021-03-30T19:27:15.807" v="155" actId="1076"/>
        <pc:sldMkLst>
          <pc:docMk/>
          <pc:sldMk cId="1118929194" sldId="262"/>
        </pc:sldMkLst>
        <pc:spChg chg="mod">
          <ac:chgData name="Leonardo Zabotto" userId="e90e968d6f8cb6a5" providerId="LiveId" clId="{61F3FE0D-A57B-43EB-BDF0-4569B707A8FE}" dt="2021-03-30T19:27:08.944" v="153" actId="20577"/>
          <ac:spMkLst>
            <pc:docMk/>
            <pc:sldMk cId="1118929194" sldId="262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5:45.793" v="114" actId="478"/>
          <ac:picMkLst>
            <pc:docMk/>
            <pc:sldMk cId="1118929194" sldId="262"/>
            <ac:picMk id="4" creationId="{00000000-0000-0000-0000-000000000000}"/>
          </ac:picMkLst>
        </pc:picChg>
        <pc:picChg chg="add mod modCrop">
          <ac:chgData name="Leonardo Zabotto" userId="e90e968d6f8cb6a5" providerId="LiveId" clId="{61F3FE0D-A57B-43EB-BDF0-4569B707A8FE}" dt="2021-03-30T19:27:15.807" v="155" actId="1076"/>
          <ac:picMkLst>
            <pc:docMk/>
            <pc:sldMk cId="1118929194" sldId="262"/>
            <ac:picMk id="5" creationId="{67AAD100-0D84-4C72-A1BE-2594F7A257E0}"/>
          </ac:picMkLst>
        </pc:picChg>
      </pc:sldChg>
      <pc:sldChg chg="addSp delSp modSp add mod">
        <pc:chgData name="Leonardo Zabotto" userId="e90e968d6f8cb6a5" providerId="LiveId" clId="{61F3FE0D-A57B-43EB-BDF0-4569B707A8FE}" dt="2021-03-30T19:33:42.998" v="280" actId="1076"/>
        <pc:sldMkLst>
          <pc:docMk/>
          <pc:sldMk cId="133914596" sldId="263"/>
        </pc:sldMkLst>
        <pc:spChg chg="mod">
          <ac:chgData name="Leonardo Zabotto" userId="e90e968d6f8cb6a5" providerId="LiveId" clId="{61F3FE0D-A57B-43EB-BDF0-4569B707A8FE}" dt="2021-03-30T19:31:52.600" v="260" actId="20577"/>
          <ac:spMkLst>
            <pc:docMk/>
            <pc:sldMk cId="133914596" sldId="263"/>
            <ac:spMk id="3" creationId="{00000000-0000-0000-0000-000000000000}"/>
          </ac:spMkLst>
        </pc:spChg>
        <pc:picChg chg="add del mod">
          <ac:chgData name="Leonardo Zabotto" userId="e90e968d6f8cb6a5" providerId="LiveId" clId="{61F3FE0D-A57B-43EB-BDF0-4569B707A8FE}" dt="2021-03-30T19:33:16.823" v="270" actId="478"/>
          <ac:picMkLst>
            <pc:docMk/>
            <pc:sldMk cId="133914596" sldId="263"/>
            <ac:picMk id="4" creationId="{FAFCAAAA-186B-4432-BC16-2176CFFD7131}"/>
          </ac:picMkLst>
        </pc:picChg>
        <pc:picChg chg="del">
          <ac:chgData name="Leonardo Zabotto" userId="e90e968d6f8cb6a5" providerId="LiveId" clId="{61F3FE0D-A57B-43EB-BDF0-4569B707A8FE}" dt="2021-03-30T19:31:53.976" v="261" actId="478"/>
          <ac:picMkLst>
            <pc:docMk/>
            <pc:sldMk cId="133914596" sldId="263"/>
            <ac:picMk id="5" creationId="{08605365-73D4-49F2-8B29-13B48B533776}"/>
          </ac:picMkLst>
        </pc:picChg>
        <pc:picChg chg="add mod">
          <ac:chgData name="Leonardo Zabotto" userId="e90e968d6f8cb6a5" providerId="LiveId" clId="{61F3FE0D-A57B-43EB-BDF0-4569B707A8FE}" dt="2021-03-30T19:33:42.998" v="280" actId="1076"/>
          <ac:picMkLst>
            <pc:docMk/>
            <pc:sldMk cId="133914596" sldId="263"/>
            <ac:picMk id="7" creationId="{FF66E299-9BC2-40E3-852F-7A848AB656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6C99E-1662-4343-82EB-EE2952C1902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95BF2-47EB-4B6F-AD5D-C59CDD664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5BF2-47EB-4B6F-AD5D-C59CDD66410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7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5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4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8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8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FA31-8C8A-4704-967F-6616FC98D181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1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Contexto de Negócio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4A0124A6-0403-48B3-BBEF-9A1E059AD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2424112"/>
            <a:ext cx="76295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Verificar Cursos Disponíveis</a:t>
            </a:r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5AA20B3F-5545-4ED1-9AC6-5B4299D4A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781175"/>
            <a:ext cx="80010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3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Realizar Inscrição em um Curso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EB995D1F-1896-4C74-BE22-4CFB641AA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781175"/>
            <a:ext cx="8010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Fazer Prova de Processo Seletivo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5F5BEAF5-9E9C-4E13-9907-C449CB1D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781175"/>
            <a:ext cx="8010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Consultar Resultado de Processo Seletivo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E8DE1071-75FE-4033-88B0-81F6CDB9D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781175"/>
            <a:ext cx="8010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Efetivar Matrícula</a:t>
            </a:r>
          </a:p>
        </p:txBody>
      </p:sp>
      <p:pic>
        <p:nvPicPr>
          <p:cNvPr id="5" name="Imagem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31BB0D80-3544-4756-B577-254573CCC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781175"/>
            <a:ext cx="78295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24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34</Words>
  <Application>Microsoft Office PowerPoint</Application>
  <PresentationFormat>Apresentação na tela (4:3)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</dc:creator>
  <cp:lastModifiedBy>Leonardo Zabotto</cp:lastModifiedBy>
  <cp:revision>6</cp:revision>
  <dcterms:created xsi:type="dcterms:W3CDTF">2021-02-26T21:11:25Z</dcterms:created>
  <dcterms:modified xsi:type="dcterms:W3CDTF">2021-04-08T22:00:50Z</dcterms:modified>
</cp:coreProperties>
</file>