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6C99E-1662-4343-82EB-EE2952C19028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95BF2-47EB-4B6F-AD5D-C59CDD6641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70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5BF2-47EB-4B6F-AD5D-C59CDD66410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7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3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15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94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64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5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87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82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3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3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48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DFA31-8C8A-4704-967F-6616FC98D181}" type="datetimeFigureOut">
              <a:rPr lang="pt-BR" smtClean="0"/>
              <a:t>26/02/2021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1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8367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Contexto de Negócio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4" y="2564904"/>
            <a:ext cx="8468612" cy="195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2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60848"/>
            <a:ext cx="8603066" cy="275632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0" y="8367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Cenário: Fazer Matrícula</a:t>
            </a:r>
          </a:p>
        </p:txBody>
      </p:sp>
    </p:spTree>
    <p:extLst>
      <p:ext uri="{BB962C8B-B14F-4D97-AF65-F5344CB8AC3E}">
        <p14:creationId xmlns:p14="http://schemas.microsoft.com/office/powerpoint/2010/main" val="219473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8367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Cenário: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Visualizar frequência</a:t>
            </a: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32856"/>
            <a:ext cx="8712968" cy="27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5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8367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Cenário: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Consultar notas</a:t>
            </a: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17" y="2252092"/>
            <a:ext cx="8804566" cy="28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2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83" y="2060848"/>
            <a:ext cx="8648097" cy="2770749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0" y="8367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Cenário: Realizar Atividades</a:t>
            </a:r>
          </a:p>
        </p:txBody>
      </p:sp>
    </p:spTree>
    <p:extLst>
      <p:ext uri="{BB962C8B-B14F-4D97-AF65-F5344CB8AC3E}">
        <p14:creationId xmlns:p14="http://schemas.microsoft.com/office/powerpoint/2010/main" val="220420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06" y="2060848"/>
            <a:ext cx="8603066" cy="275632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0" y="8367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Cenário: Estudar Conteúdo</a:t>
            </a:r>
          </a:p>
        </p:txBody>
      </p:sp>
    </p:spTree>
    <p:extLst>
      <p:ext uri="{BB962C8B-B14F-4D97-AF65-F5344CB8AC3E}">
        <p14:creationId xmlns:p14="http://schemas.microsoft.com/office/powerpoint/2010/main" val="13176824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24</Words>
  <Application>Microsoft Office PowerPoint</Application>
  <PresentationFormat>Apresentação na tela (4:3)</PresentationFormat>
  <Paragraphs>7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</dc:creator>
  <cp:lastModifiedBy>Roberto</cp:lastModifiedBy>
  <cp:revision>4</cp:revision>
  <dcterms:created xsi:type="dcterms:W3CDTF">2021-02-26T21:11:25Z</dcterms:created>
  <dcterms:modified xsi:type="dcterms:W3CDTF">2021-02-27T00:44:24Z</dcterms:modified>
</cp:coreProperties>
</file>