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06" r:id="rId1"/>
  </p:sldMasterIdLst>
  <p:handoutMasterIdLst>
    <p:handoutMasterId r:id="rId24"/>
  </p:handoutMasterIdLst>
  <p:sldIdLst>
    <p:sldId id="256" r:id="rId2"/>
    <p:sldId id="258" r:id="rId3"/>
    <p:sldId id="259" r:id="rId4"/>
    <p:sldId id="276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  <p:sldId id="277" r:id="rId15"/>
    <p:sldId id="269" r:id="rId16"/>
    <p:sldId id="272" r:id="rId17"/>
    <p:sldId id="278" r:id="rId18"/>
    <p:sldId id="271" r:id="rId19"/>
    <p:sldId id="265" r:id="rId20"/>
    <p:sldId id="273" r:id="rId21"/>
    <p:sldId id="274" r:id="rId22"/>
    <p:sldId id="275" r:id="rId23"/>
  </p:sldIdLst>
  <p:sldSz cx="9144000" cy="6858000" type="screen4x3"/>
  <p:notesSz cx="92964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700" autoAdjust="0"/>
  </p:normalViewPr>
  <p:slideViewPr>
    <p:cSldViewPr>
      <p:cViewPr varScale="1">
        <p:scale>
          <a:sx n="118" d="100"/>
          <a:sy n="118" d="100"/>
        </p:scale>
        <p:origin x="16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7FBA7E07-E196-4BF7-DE35-B149CBBEA0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EDF85BC-8D8B-AF3D-298C-DEDC58D188E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BE6CD146-59B3-3ABF-F28F-39D2D61E58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BD0191F0-4854-A08B-E327-BEEEE7BF41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513513"/>
            <a:ext cx="40290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23B269BD-46C6-7640-8C5E-8CF7E35EBA74}" type="slidenum">
              <a:rPr lang="en-US" altLang="en-MX"/>
              <a:pPr/>
              <a:t>‹#›</a:t>
            </a:fld>
            <a:endParaRPr lang="en-US" altLang="en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rgbClr val="32324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837FF64-51C4-7A66-5893-0A3F776416F1}"/>
              </a:ext>
            </a:extLst>
          </p:cNvPr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FAD1530E-26B0-B6DD-45CD-4775298B04F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B560C902-BFEB-AD97-FEF8-3D30444338D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7EF3B7F-1240-E644-28C1-6E0DE58E021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D978ABE-E907-CD3F-E4F8-C37F1D8E7BE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084070D0-10AE-54A4-54D5-06630544964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85EF1C6-508F-5854-F278-2F491494444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F15B4DAA-7AB6-700B-45DE-00E45C744A3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E5C8A98-EBC8-F84D-F3F1-0CDAD45149B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6A58E23-3C2F-6E22-993A-E8B2EB74CC2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46CA4694-17A0-E16D-2156-1D646FDAD96D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11BC8BA4-3616-2FFD-5A19-144DE9053E8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A32E49A3-A415-92C7-F948-06E61748C57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E0175992-AEF8-A8AC-B854-6CD01B6BE13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F02975A6-9A21-7C6D-87C9-E73448DDC39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8BD7A877-39BD-ED55-1864-86473365ED1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BA9CF105-D1F5-458E-3590-3C8A17B010A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9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B00A9835-DDBA-A6D9-6887-E0C487E3339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B88DDCF3-5C8B-7440-434D-890191F5F7A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C44F35DB-9E07-5307-6C4F-5C203C6F143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BC2B8C3F-5D36-022A-81DC-8A2858EEAA2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4AB8D8E6-7130-4163-0444-07F4FA6FF6D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A784430-9D24-09E7-E23D-9AB384D1EEF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F60B9D97-D21C-019B-0D85-BD9AA61D2E9A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191A0ABE-BBE7-203E-0761-901B2FC133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80747C6A-ACF3-BCB2-1BFF-AB30956D7FB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8E2F6010-E8D7-A224-7E56-8833586B1E1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2FDEA8D7-E42A-539E-F3E5-94E7BC98CDF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1FB48077-F953-1F87-4CC3-921C00F081A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4BD462E6-54C5-BED9-1E7B-3695B93D3A8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A7F12DCC-DF1C-4AEF-CDBA-8B8FD555A46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59307319-3A01-8ACA-9995-637F63C1F12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850AFB79-F4F7-51DD-72DF-3B75D3FD39D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id="{CA3F4BA5-4B2F-7930-9635-B1E36FFAE3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6" name="Oval 36">
              <a:extLst>
                <a:ext uri="{FF2B5EF4-FFF2-40B4-BE49-F238E27FC236}">
                  <a16:creationId xmlns:a16="http://schemas.microsoft.com/office/drawing/2014/main" id="{3443729D-F390-BE6A-C81D-871402875F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7" name="Oval 37">
              <a:extLst>
                <a:ext uri="{FF2B5EF4-FFF2-40B4-BE49-F238E27FC236}">
                  <a16:creationId xmlns:a16="http://schemas.microsoft.com/office/drawing/2014/main" id="{3D4396A7-9E57-5135-7C6F-9FFBF7B460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F69F1772-3AFA-C93E-8EC5-613EC18B93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39" name="Oval 39">
              <a:extLst>
                <a:ext uri="{FF2B5EF4-FFF2-40B4-BE49-F238E27FC236}">
                  <a16:creationId xmlns:a16="http://schemas.microsoft.com/office/drawing/2014/main" id="{549AEAA6-D76D-64E6-6B0A-D200E1956C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935C165A-837E-C60F-9C68-2D2519D7E7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1" name="Oval 41">
              <a:extLst>
                <a:ext uri="{FF2B5EF4-FFF2-40B4-BE49-F238E27FC236}">
                  <a16:creationId xmlns:a16="http://schemas.microsoft.com/office/drawing/2014/main" id="{414D27FF-8041-A690-90E7-89C3290C4D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id="{8C1D0B03-F6C1-3167-2CE1-D5F4D6D8FE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3" name="Oval 43">
              <a:extLst>
                <a:ext uri="{FF2B5EF4-FFF2-40B4-BE49-F238E27FC236}">
                  <a16:creationId xmlns:a16="http://schemas.microsoft.com/office/drawing/2014/main" id="{3863CED2-3CA0-9F75-22FC-F91E24EBDD9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17AB3B21-63A6-C8B7-865B-169D1AFDD1C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5" name="Oval 45">
              <a:extLst>
                <a:ext uri="{FF2B5EF4-FFF2-40B4-BE49-F238E27FC236}">
                  <a16:creationId xmlns:a16="http://schemas.microsoft.com/office/drawing/2014/main" id="{95DA4D94-0B85-58BA-E399-0105A25190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6" name="Oval 46">
              <a:extLst>
                <a:ext uri="{FF2B5EF4-FFF2-40B4-BE49-F238E27FC236}">
                  <a16:creationId xmlns:a16="http://schemas.microsoft.com/office/drawing/2014/main" id="{815F00E8-0371-950A-75BE-76E51CC60D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7" name="Oval 47">
              <a:extLst>
                <a:ext uri="{FF2B5EF4-FFF2-40B4-BE49-F238E27FC236}">
                  <a16:creationId xmlns:a16="http://schemas.microsoft.com/office/drawing/2014/main" id="{FF0C3974-D6DA-9920-62F7-11BDA5B296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D2788DA5-19B4-CB2F-D837-55025A1E9F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49" name="Oval 49">
              <a:extLst>
                <a:ext uri="{FF2B5EF4-FFF2-40B4-BE49-F238E27FC236}">
                  <a16:creationId xmlns:a16="http://schemas.microsoft.com/office/drawing/2014/main" id="{69611F1B-8EA8-FBC9-528E-5BF27678B9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2C534BF2-9072-A5A0-1DB8-F20333F655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7EE7776C-F256-4C17-D2BF-FB70A05842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2" name="Oval 52">
              <a:extLst>
                <a:ext uri="{FF2B5EF4-FFF2-40B4-BE49-F238E27FC236}">
                  <a16:creationId xmlns:a16="http://schemas.microsoft.com/office/drawing/2014/main" id="{A009AD66-E5D1-B674-A577-6CCE9A154E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3" name="Oval 53">
              <a:extLst>
                <a:ext uri="{FF2B5EF4-FFF2-40B4-BE49-F238E27FC236}">
                  <a16:creationId xmlns:a16="http://schemas.microsoft.com/office/drawing/2014/main" id="{040904AC-3081-A7B6-FA13-6EC574CFC54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738FC495-D448-A704-5BB8-B9A2C4EB2A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5" name="Oval 55">
              <a:extLst>
                <a:ext uri="{FF2B5EF4-FFF2-40B4-BE49-F238E27FC236}">
                  <a16:creationId xmlns:a16="http://schemas.microsoft.com/office/drawing/2014/main" id="{B2E9F31F-834C-3764-90C6-883E4C0F0A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4DADAEE6-65BD-EF6B-B30A-B239BB3E1A1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7" name="Oval 57">
              <a:extLst>
                <a:ext uri="{FF2B5EF4-FFF2-40B4-BE49-F238E27FC236}">
                  <a16:creationId xmlns:a16="http://schemas.microsoft.com/office/drawing/2014/main" id="{F45F6D4D-A15A-562B-9908-25C836B295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6FC9861D-BC34-9138-F461-0388206BAC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1910E0CE-BCD6-715E-1870-0C87FA245D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29DF3A49-4D60-8B03-6E71-FD672A12C1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A9D24795-CC01-644D-D314-B2E30846D69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A862B617-0016-18EA-E80C-68761AB8EB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3" name="Oval 63">
              <a:extLst>
                <a:ext uri="{FF2B5EF4-FFF2-40B4-BE49-F238E27FC236}">
                  <a16:creationId xmlns:a16="http://schemas.microsoft.com/office/drawing/2014/main" id="{A76A7EF3-5E56-1B23-C736-29354077F0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2" name="Oval 64">
              <a:extLst>
                <a:ext uri="{FF2B5EF4-FFF2-40B4-BE49-F238E27FC236}">
                  <a16:creationId xmlns:a16="http://schemas.microsoft.com/office/drawing/2014/main" id="{96D86329-BABC-647C-60BF-3E6A80C031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3" name="Oval 65">
              <a:extLst>
                <a:ext uri="{FF2B5EF4-FFF2-40B4-BE49-F238E27FC236}">
                  <a16:creationId xmlns:a16="http://schemas.microsoft.com/office/drawing/2014/main" id="{741D4946-9308-5CB3-EE40-F8266FD8E6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4" name="Oval 66">
              <a:extLst>
                <a:ext uri="{FF2B5EF4-FFF2-40B4-BE49-F238E27FC236}">
                  <a16:creationId xmlns:a16="http://schemas.microsoft.com/office/drawing/2014/main" id="{1CF9E863-B8C3-6E7F-8E60-4250EC25CC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5" name="Oval 67">
              <a:extLst>
                <a:ext uri="{FF2B5EF4-FFF2-40B4-BE49-F238E27FC236}">
                  <a16:creationId xmlns:a16="http://schemas.microsoft.com/office/drawing/2014/main" id="{17706EE1-8255-B97A-D724-022651BE8B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6" name="Oval 68">
              <a:extLst>
                <a:ext uri="{FF2B5EF4-FFF2-40B4-BE49-F238E27FC236}">
                  <a16:creationId xmlns:a16="http://schemas.microsoft.com/office/drawing/2014/main" id="{764409B8-0C91-FACF-1BD3-8240C3BABF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7" name="Oval 69">
              <a:extLst>
                <a:ext uri="{FF2B5EF4-FFF2-40B4-BE49-F238E27FC236}">
                  <a16:creationId xmlns:a16="http://schemas.microsoft.com/office/drawing/2014/main" id="{7847366C-4F2F-9B31-6AB9-7014E3D9B9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8" name="Oval 70">
              <a:extLst>
                <a:ext uri="{FF2B5EF4-FFF2-40B4-BE49-F238E27FC236}">
                  <a16:creationId xmlns:a16="http://schemas.microsoft.com/office/drawing/2014/main" id="{D2B3AC4C-CEDD-B4D7-63DF-71C142C1A8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59" name="Oval 71">
              <a:extLst>
                <a:ext uri="{FF2B5EF4-FFF2-40B4-BE49-F238E27FC236}">
                  <a16:creationId xmlns:a16="http://schemas.microsoft.com/office/drawing/2014/main" id="{4329C3F8-AE73-EDED-D5C9-9DD3191906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0" name="Oval 72">
              <a:extLst>
                <a:ext uri="{FF2B5EF4-FFF2-40B4-BE49-F238E27FC236}">
                  <a16:creationId xmlns:a16="http://schemas.microsoft.com/office/drawing/2014/main" id="{E4B55933-FE88-BAEE-1CF6-D006C4EC9A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1" name="Oval 73">
              <a:extLst>
                <a:ext uri="{FF2B5EF4-FFF2-40B4-BE49-F238E27FC236}">
                  <a16:creationId xmlns:a16="http://schemas.microsoft.com/office/drawing/2014/main" id="{F794D044-58DE-F0B0-2952-DEE5DE2FC5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2" name="Oval 74">
              <a:extLst>
                <a:ext uri="{FF2B5EF4-FFF2-40B4-BE49-F238E27FC236}">
                  <a16:creationId xmlns:a16="http://schemas.microsoft.com/office/drawing/2014/main" id="{E4C9FA9A-C4B7-73AF-478E-C1A8BF398A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3" name="Oval 75">
              <a:extLst>
                <a:ext uri="{FF2B5EF4-FFF2-40B4-BE49-F238E27FC236}">
                  <a16:creationId xmlns:a16="http://schemas.microsoft.com/office/drawing/2014/main" id="{035DC07C-B841-764A-1EAC-2C2CF6FCB0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4" name="Oval 76">
              <a:extLst>
                <a:ext uri="{FF2B5EF4-FFF2-40B4-BE49-F238E27FC236}">
                  <a16:creationId xmlns:a16="http://schemas.microsoft.com/office/drawing/2014/main" id="{EDCEBEBF-9B63-5FB0-61B9-CEA2BEA047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5" name="Oval 77">
              <a:extLst>
                <a:ext uri="{FF2B5EF4-FFF2-40B4-BE49-F238E27FC236}">
                  <a16:creationId xmlns:a16="http://schemas.microsoft.com/office/drawing/2014/main" id="{2BF44B50-8366-DD86-C80B-316A469392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6" name="Oval 78">
              <a:extLst>
                <a:ext uri="{FF2B5EF4-FFF2-40B4-BE49-F238E27FC236}">
                  <a16:creationId xmlns:a16="http://schemas.microsoft.com/office/drawing/2014/main" id="{1922A062-5C9D-0988-89C1-22B70334A3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7" name="Oval 79">
              <a:extLst>
                <a:ext uri="{FF2B5EF4-FFF2-40B4-BE49-F238E27FC236}">
                  <a16:creationId xmlns:a16="http://schemas.microsoft.com/office/drawing/2014/main" id="{439C3A4D-9C55-4BB4-CE75-C8DA0F360A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8" name="Oval 80">
              <a:extLst>
                <a:ext uri="{FF2B5EF4-FFF2-40B4-BE49-F238E27FC236}">
                  <a16:creationId xmlns:a16="http://schemas.microsoft.com/office/drawing/2014/main" id="{A40F7983-C92E-1A48-CA12-A63C04BDCF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69" name="Oval 81">
              <a:extLst>
                <a:ext uri="{FF2B5EF4-FFF2-40B4-BE49-F238E27FC236}">
                  <a16:creationId xmlns:a16="http://schemas.microsoft.com/office/drawing/2014/main" id="{44B58882-CDAE-2A4B-1786-C67E0A7895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0" name="Oval 82">
              <a:extLst>
                <a:ext uri="{FF2B5EF4-FFF2-40B4-BE49-F238E27FC236}">
                  <a16:creationId xmlns:a16="http://schemas.microsoft.com/office/drawing/2014/main" id="{8345424F-A290-5A6C-5E24-6E5641B43F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1" name="Oval 83">
              <a:extLst>
                <a:ext uri="{FF2B5EF4-FFF2-40B4-BE49-F238E27FC236}">
                  <a16:creationId xmlns:a16="http://schemas.microsoft.com/office/drawing/2014/main" id="{2B0EC137-B693-37AA-8165-87659CC7F2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2" name="Oval 84">
              <a:extLst>
                <a:ext uri="{FF2B5EF4-FFF2-40B4-BE49-F238E27FC236}">
                  <a16:creationId xmlns:a16="http://schemas.microsoft.com/office/drawing/2014/main" id="{04D74205-7309-02D8-7A14-B0D8B00979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3" name="Oval 85">
              <a:extLst>
                <a:ext uri="{FF2B5EF4-FFF2-40B4-BE49-F238E27FC236}">
                  <a16:creationId xmlns:a16="http://schemas.microsoft.com/office/drawing/2014/main" id="{6078FF77-DC9D-299D-B864-2C10F342C8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4" name="Oval 86">
              <a:extLst>
                <a:ext uri="{FF2B5EF4-FFF2-40B4-BE49-F238E27FC236}">
                  <a16:creationId xmlns:a16="http://schemas.microsoft.com/office/drawing/2014/main" id="{B8AC82B4-2566-982D-A248-0DA0D6BBB2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5" name="Oval 87">
              <a:extLst>
                <a:ext uri="{FF2B5EF4-FFF2-40B4-BE49-F238E27FC236}">
                  <a16:creationId xmlns:a16="http://schemas.microsoft.com/office/drawing/2014/main" id="{B8E9CC0E-B5F3-A99B-3BA6-4F166565D5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6" name="Oval 88">
              <a:extLst>
                <a:ext uri="{FF2B5EF4-FFF2-40B4-BE49-F238E27FC236}">
                  <a16:creationId xmlns:a16="http://schemas.microsoft.com/office/drawing/2014/main" id="{C78C5844-CAFE-F02A-EBBC-8FAA82E290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77" name="Oval 89">
              <a:extLst>
                <a:ext uri="{FF2B5EF4-FFF2-40B4-BE49-F238E27FC236}">
                  <a16:creationId xmlns:a16="http://schemas.microsoft.com/office/drawing/2014/main" id="{AA5B324E-56EA-4662-FBA0-5DE0AB837A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0" name="Oval 90">
              <a:extLst>
                <a:ext uri="{FF2B5EF4-FFF2-40B4-BE49-F238E27FC236}">
                  <a16:creationId xmlns:a16="http://schemas.microsoft.com/office/drawing/2014/main" id="{28ED3C2E-9B5C-9F4A-9FA6-B5B5FEB034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1" name="Oval 91">
              <a:extLst>
                <a:ext uri="{FF2B5EF4-FFF2-40B4-BE49-F238E27FC236}">
                  <a16:creationId xmlns:a16="http://schemas.microsoft.com/office/drawing/2014/main" id="{16720841-A759-B71C-E28E-D864BAD5ED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2" name="Oval 92">
              <a:extLst>
                <a:ext uri="{FF2B5EF4-FFF2-40B4-BE49-F238E27FC236}">
                  <a16:creationId xmlns:a16="http://schemas.microsoft.com/office/drawing/2014/main" id="{8D41BF72-F353-F6D3-63C8-1A749A94E4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3" name="Oval 93">
              <a:extLst>
                <a:ext uri="{FF2B5EF4-FFF2-40B4-BE49-F238E27FC236}">
                  <a16:creationId xmlns:a16="http://schemas.microsoft.com/office/drawing/2014/main" id="{74894310-6AEC-FCC2-78D2-8717CE141B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4" name="Oval 94">
              <a:extLst>
                <a:ext uri="{FF2B5EF4-FFF2-40B4-BE49-F238E27FC236}">
                  <a16:creationId xmlns:a16="http://schemas.microsoft.com/office/drawing/2014/main" id="{EA1DC5D1-8201-40EA-0368-4E784442A13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5" name="Oval 95">
              <a:extLst>
                <a:ext uri="{FF2B5EF4-FFF2-40B4-BE49-F238E27FC236}">
                  <a16:creationId xmlns:a16="http://schemas.microsoft.com/office/drawing/2014/main" id="{590F1410-21D1-3967-8135-E86AFD4167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6" name="Oval 96">
              <a:extLst>
                <a:ext uri="{FF2B5EF4-FFF2-40B4-BE49-F238E27FC236}">
                  <a16:creationId xmlns:a16="http://schemas.microsoft.com/office/drawing/2014/main" id="{B57EBA95-6F04-4A49-0215-3A4C651BA0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7" name="Oval 97">
              <a:extLst>
                <a:ext uri="{FF2B5EF4-FFF2-40B4-BE49-F238E27FC236}">
                  <a16:creationId xmlns:a16="http://schemas.microsoft.com/office/drawing/2014/main" id="{6744256E-A53C-D060-25FA-A614F76419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8" name="Oval 98">
              <a:extLst>
                <a:ext uri="{FF2B5EF4-FFF2-40B4-BE49-F238E27FC236}">
                  <a16:creationId xmlns:a16="http://schemas.microsoft.com/office/drawing/2014/main" id="{4D17DAD5-F5B7-D93C-530A-715FB9BA87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89" name="Oval 99">
              <a:extLst>
                <a:ext uri="{FF2B5EF4-FFF2-40B4-BE49-F238E27FC236}">
                  <a16:creationId xmlns:a16="http://schemas.microsoft.com/office/drawing/2014/main" id="{29E46A33-3275-BADF-962A-6D3E29FBFA7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0" name="Oval 100">
              <a:extLst>
                <a:ext uri="{FF2B5EF4-FFF2-40B4-BE49-F238E27FC236}">
                  <a16:creationId xmlns:a16="http://schemas.microsoft.com/office/drawing/2014/main" id="{25F3F6F7-5123-6674-6EDC-465831DCD99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1" name="Oval 101">
              <a:extLst>
                <a:ext uri="{FF2B5EF4-FFF2-40B4-BE49-F238E27FC236}">
                  <a16:creationId xmlns:a16="http://schemas.microsoft.com/office/drawing/2014/main" id="{D035FEA9-1C36-0BF8-82A1-3587628E64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2" name="Oval 102">
              <a:extLst>
                <a:ext uri="{FF2B5EF4-FFF2-40B4-BE49-F238E27FC236}">
                  <a16:creationId xmlns:a16="http://schemas.microsoft.com/office/drawing/2014/main" id="{6799C7F2-4619-8597-5B7A-C9CCA0F7CC3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3" name="Oval 103">
              <a:extLst>
                <a:ext uri="{FF2B5EF4-FFF2-40B4-BE49-F238E27FC236}">
                  <a16:creationId xmlns:a16="http://schemas.microsoft.com/office/drawing/2014/main" id="{6BECC176-77DB-961A-40FC-4C109179FD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4" name="Oval 104">
              <a:extLst>
                <a:ext uri="{FF2B5EF4-FFF2-40B4-BE49-F238E27FC236}">
                  <a16:creationId xmlns:a16="http://schemas.microsoft.com/office/drawing/2014/main" id="{21F68566-D8FE-8B0E-A138-75071097FAB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5" name="Oval 105">
              <a:extLst>
                <a:ext uri="{FF2B5EF4-FFF2-40B4-BE49-F238E27FC236}">
                  <a16:creationId xmlns:a16="http://schemas.microsoft.com/office/drawing/2014/main" id="{F7909C22-1A91-9E9A-83DD-BB218CFB4D0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6" name="Oval 106">
              <a:extLst>
                <a:ext uri="{FF2B5EF4-FFF2-40B4-BE49-F238E27FC236}">
                  <a16:creationId xmlns:a16="http://schemas.microsoft.com/office/drawing/2014/main" id="{0E280C30-7DD7-1924-0334-B97AD29D48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7" name="Oval 107">
              <a:extLst>
                <a:ext uri="{FF2B5EF4-FFF2-40B4-BE49-F238E27FC236}">
                  <a16:creationId xmlns:a16="http://schemas.microsoft.com/office/drawing/2014/main" id="{1E7C1AE5-5863-EB5B-04CA-6D34BF1077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8" name="Oval 108">
              <a:extLst>
                <a:ext uri="{FF2B5EF4-FFF2-40B4-BE49-F238E27FC236}">
                  <a16:creationId xmlns:a16="http://schemas.microsoft.com/office/drawing/2014/main" id="{457428B2-ECB5-275A-56A0-2F3735376E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799" name="Oval 109">
              <a:extLst>
                <a:ext uri="{FF2B5EF4-FFF2-40B4-BE49-F238E27FC236}">
                  <a16:creationId xmlns:a16="http://schemas.microsoft.com/office/drawing/2014/main" id="{63A4B232-4959-8552-FCA8-5789C3B776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0" name="Oval 110">
              <a:extLst>
                <a:ext uri="{FF2B5EF4-FFF2-40B4-BE49-F238E27FC236}">
                  <a16:creationId xmlns:a16="http://schemas.microsoft.com/office/drawing/2014/main" id="{4C259557-2970-4573-98CC-9808CFB152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1" name="Oval 111">
              <a:extLst>
                <a:ext uri="{FF2B5EF4-FFF2-40B4-BE49-F238E27FC236}">
                  <a16:creationId xmlns:a16="http://schemas.microsoft.com/office/drawing/2014/main" id="{C70D4C0F-8C49-763F-80C6-9BF9A70F50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2" name="Oval 112">
              <a:extLst>
                <a:ext uri="{FF2B5EF4-FFF2-40B4-BE49-F238E27FC236}">
                  <a16:creationId xmlns:a16="http://schemas.microsoft.com/office/drawing/2014/main" id="{7CE1D492-066B-DB00-16E9-99035AC0D38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3" name="Oval 113">
              <a:extLst>
                <a:ext uri="{FF2B5EF4-FFF2-40B4-BE49-F238E27FC236}">
                  <a16:creationId xmlns:a16="http://schemas.microsoft.com/office/drawing/2014/main" id="{2E01F8CE-FD32-19AD-8F17-EB8B94F986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4" name="Oval 114">
              <a:extLst>
                <a:ext uri="{FF2B5EF4-FFF2-40B4-BE49-F238E27FC236}">
                  <a16:creationId xmlns:a16="http://schemas.microsoft.com/office/drawing/2014/main" id="{F82AFCE1-5F01-96E0-BCDD-915983C6A3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5" name="Oval 115">
              <a:extLst>
                <a:ext uri="{FF2B5EF4-FFF2-40B4-BE49-F238E27FC236}">
                  <a16:creationId xmlns:a16="http://schemas.microsoft.com/office/drawing/2014/main" id="{8DC0F268-1088-A721-7EFE-F03CFF9214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6" name="Oval 116">
              <a:extLst>
                <a:ext uri="{FF2B5EF4-FFF2-40B4-BE49-F238E27FC236}">
                  <a16:creationId xmlns:a16="http://schemas.microsoft.com/office/drawing/2014/main" id="{1E249681-3441-0C40-1A4C-CB360EC9DF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7" name="Oval 117">
              <a:extLst>
                <a:ext uri="{FF2B5EF4-FFF2-40B4-BE49-F238E27FC236}">
                  <a16:creationId xmlns:a16="http://schemas.microsoft.com/office/drawing/2014/main" id="{45911FAB-03B4-2439-1C64-6CB1886DAF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8" name="Oval 118">
              <a:extLst>
                <a:ext uri="{FF2B5EF4-FFF2-40B4-BE49-F238E27FC236}">
                  <a16:creationId xmlns:a16="http://schemas.microsoft.com/office/drawing/2014/main" id="{4E9BEAFA-3233-1F4A-90AD-230972EC0E5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09" name="Oval 119">
              <a:extLst>
                <a:ext uri="{FF2B5EF4-FFF2-40B4-BE49-F238E27FC236}">
                  <a16:creationId xmlns:a16="http://schemas.microsoft.com/office/drawing/2014/main" id="{D52EEDE0-0E04-1BEF-325B-18B3807D45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0" name="Oval 120">
              <a:extLst>
                <a:ext uri="{FF2B5EF4-FFF2-40B4-BE49-F238E27FC236}">
                  <a16:creationId xmlns:a16="http://schemas.microsoft.com/office/drawing/2014/main" id="{6BADCA92-676A-B086-5F03-91071C22F6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1" name="Oval 121">
              <a:extLst>
                <a:ext uri="{FF2B5EF4-FFF2-40B4-BE49-F238E27FC236}">
                  <a16:creationId xmlns:a16="http://schemas.microsoft.com/office/drawing/2014/main" id="{D0CF697A-D539-0F78-0E89-2BAE866C34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2" name="Oval 122">
              <a:extLst>
                <a:ext uri="{FF2B5EF4-FFF2-40B4-BE49-F238E27FC236}">
                  <a16:creationId xmlns:a16="http://schemas.microsoft.com/office/drawing/2014/main" id="{043C331C-457C-A973-A69D-4FFB2362A5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3" name="Oval 123">
              <a:extLst>
                <a:ext uri="{FF2B5EF4-FFF2-40B4-BE49-F238E27FC236}">
                  <a16:creationId xmlns:a16="http://schemas.microsoft.com/office/drawing/2014/main" id="{2053F662-42B3-8766-44D7-62AAE15094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4" name="Oval 124">
              <a:extLst>
                <a:ext uri="{FF2B5EF4-FFF2-40B4-BE49-F238E27FC236}">
                  <a16:creationId xmlns:a16="http://schemas.microsoft.com/office/drawing/2014/main" id="{55334D0E-B6B9-C07A-F10D-27ECA59E0A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5" name="Oval 125">
              <a:extLst>
                <a:ext uri="{FF2B5EF4-FFF2-40B4-BE49-F238E27FC236}">
                  <a16:creationId xmlns:a16="http://schemas.microsoft.com/office/drawing/2014/main" id="{76F2400F-4CE6-7330-5E7E-CED3D5B1216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6" name="Oval 126">
              <a:extLst>
                <a:ext uri="{FF2B5EF4-FFF2-40B4-BE49-F238E27FC236}">
                  <a16:creationId xmlns:a16="http://schemas.microsoft.com/office/drawing/2014/main" id="{96505DFF-AF23-F598-1CF4-4BB7F8723A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7" name="Oval 127">
              <a:extLst>
                <a:ext uri="{FF2B5EF4-FFF2-40B4-BE49-F238E27FC236}">
                  <a16:creationId xmlns:a16="http://schemas.microsoft.com/office/drawing/2014/main" id="{9D471233-834C-1F5E-8C13-435AC1EAF6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8" name="Oval 128">
              <a:extLst>
                <a:ext uri="{FF2B5EF4-FFF2-40B4-BE49-F238E27FC236}">
                  <a16:creationId xmlns:a16="http://schemas.microsoft.com/office/drawing/2014/main" id="{779D5712-C467-6AFF-75C6-E8D9D5D19D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19" name="Oval 129">
              <a:extLst>
                <a:ext uri="{FF2B5EF4-FFF2-40B4-BE49-F238E27FC236}">
                  <a16:creationId xmlns:a16="http://schemas.microsoft.com/office/drawing/2014/main" id="{EEC89715-0A12-2FD5-B73A-D0562719AE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0" name="Oval 130">
              <a:extLst>
                <a:ext uri="{FF2B5EF4-FFF2-40B4-BE49-F238E27FC236}">
                  <a16:creationId xmlns:a16="http://schemas.microsoft.com/office/drawing/2014/main" id="{E82526AB-D6D4-702A-1B5F-4B89308088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1" name="Oval 131">
              <a:extLst>
                <a:ext uri="{FF2B5EF4-FFF2-40B4-BE49-F238E27FC236}">
                  <a16:creationId xmlns:a16="http://schemas.microsoft.com/office/drawing/2014/main" id="{949D08DB-95EE-DC60-1880-4C7620DB86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2" name="Oval 132">
              <a:extLst>
                <a:ext uri="{FF2B5EF4-FFF2-40B4-BE49-F238E27FC236}">
                  <a16:creationId xmlns:a16="http://schemas.microsoft.com/office/drawing/2014/main" id="{59278C4C-AE73-B6BD-D9F5-CEF87F9A1F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3" name="Oval 133">
              <a:extLst>
                <a:ext uri="{FF2B5EF4-FFF2-40B4-BE49-F238E27FC236}">
                  <a16:creationId xmlns:a16="http://schemas.microsoft.com/office/drawing/2014/main" id="{6A8A4E5B-7BC3-A107-B618-57C7E0F5A5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4" name="Oval 134">
              <a:extLst>
                <a:ext uri="{FF2B5EF4-FFF2-40B4-BE49-F238E27FC236}">
                  <a16:creationId xmlns:a16="http://schemas.microsoft.com/office/drawing/2014/main" id="{CE4689E3-00C9-8FE4-BA73-09F4368A14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5" name="Oval 135">
              <a:extLst>
                <a:ext uri="{FF2B5EF4-FFF2-40B4-BE49-F238E27FC236}">
                  <a16:creationId xmlns:a16="http://schemas.microsoft.com/office/drawing/2014/main" id="{014406F9-8545-B0E8-FEA7-3663FB2AEF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6" name="Oval 136">
              <a:extLst>
                <a:ext uri="{FF2B5EF4-FFF2-40B4-BE49-F238E27FC236}">
                  <a16:creationId xmlns:a16="http://schemas.microsoft.com/office/drawing/2014/main" id="{A5FBA90B-8128-70D2-730D-BE68C9FF38C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7" name="Oval 137">
              <a:extLst>
                <a:ext uri="{FF2B5EF4-FFF2-40B4-BE49-F238E27FC236}">
                  <a16:creationId xmlns:a16="http://schemas.microsoft.com/office/drawing/2014/main" id="{EC03402B-2412-AC4F-04C3-10AB316BD0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8" name="Oval 138">
              <a:extLst>
                <a:ext uri="{FF2B5EF4-FFF2-40B4-BE49-F238E27FC236}">
                  <a16:creationId xmlns:a16="http://schemas.microsoft.com/office/drawing/2014/main" id="{3FF8F162-F30E-8102-A66E-FEDCFE42B7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29" name="Oval 139">
              <a:extLst>
                <a:ext uri="{FF2B5EF4-FFF2-40B4-BE49-F238E27FC236}">
                  <a16:creationId xmlns:a16="http://schemas.microsoft.com/office/drawing/2014/main" id="{7ABD7EF3-B9D6-9C1E-E136-FF0A167C99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0" name="Oval 140">
              <a:extLst>
                <a:ext uri="{FF2B5EF4-FFF2-40B4-BE49-F238E27FC236}">
                  <a16:creationId xmlns:a16="http://schemas.microsoft.com/office/drawing/2014/main" id="{9B362A29-832A-C2B4-AE64-5112D2D17AB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1" name="Oval 141">
              <a:extLst>
                <a:ext uri="{FF2B5EF4-FFF2-40B4-BE49-F238E27FC236}">
                  <a16:creationId xmlns:a16="http://schemas.microsoft.com/office/drawing/2014/main" id="{CA58C39E-DB49-A29F-76A7-E965D2C0F1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2" name="Oval 142">
              <a:extLst>
                <a:ext uri="{FF2B5EF4-FFF2-40B4-BE49-F238E27FC236}">
                  <a16:creationId xmlns:a16="http://schemas.microsoft.com/office/drawing/2014/main" id="{6B1EB3E0-B544-A99F-3DEB-692C227855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3" name="Oval 143">
              <a:extLst>
                <a:ext uri="{FF2B5EF4-FFF2-40B4-BE49-F238E27FC236}">
                  <a16:creationId xmlns:a16="http://schemas.microsoft.com/office/drawing/2014/main" id="{C54C2E63-80E0-3473-105A-BD5DE0F47D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4" name="Oval 144">
              <a:extLst>
                <a:ext uri="{FF2B5EF4-FFF2-40B4-BE49-F238E27FC236}">
                  <a16:creationId xmlns:a16="http://schemas.microsoft.com/office/drawing/2014/main" id="{8124EB3D-CA8C-9044-FC0F-C166DC9F91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5" name="Oval 145">
              <a:extLst>
                <a:ext uri="{FF2B5EF4-FFF2-40B4-BE49-F238E27FC236}">
                  <a16:creationId xmlns:a16="http://schemas.microsoft.com/office/drawing/2014/main" id="{7BBF7ABB-E12F-C623-2E13-144E926186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6" name="Oval 146">
              <a:extLst>
                <a:ext uri="{FF2B5EF4-FFF2-40B4-BE49-F238E27FC236}">
                  <a16:creationId xmlns:a16="http://schemas.microsoft.com/office/drawing/2014/main" id="{82684CD9-F5F1-5E37-AB4A-11403F16DE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7" name="Oval 147">
              <a:extLst>
                <a:ext uri="{FF2B5EF4-FFF2-40B4-BE49-F238E27FC236}">
                  <a16:creationId xmlns:a16="http://schemas.microsoft.com/office/drawing/2014/main" id="{B83629DE-B1B0-E19A-9CC2-68E2E9615A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8" name="Oval 148">
              <a:extLst>
                <a:ext uri="{FF2B5EF4-FFF2-40B4-BE49-F238E27FC236}">
                  <a16:creationId xmlns:a16="http://schemas.microsoft.com/office/drawing/2014/main" id="{6DCE08D8-82F7-22DE-650C-9B97E9CD1F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39" name="Oval 149">
              <a:extLst>
                <a:ext uri="{FF2B5EF4-FFF2-40B4-BE49-F238E27FC236}">
                  <a16:creationId xmlns:a16="http://schemas.microsoft.com/office/drawing/2014/main" id="{9795CBF5-512F-1542-B5B9-4E56B7A856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0" name="Oval 150">
              <a:extLst>
                <a:ext uri="{FF2B5EF4-FFF2-40B4-BE49-F238E27FC236}">
                  <a16:creationId xmlns:a16="http://schemas.microsoft.com/office/drawing/2014/main" id="{36864712-4FC8-6512-7925-8238A329D0A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1" name="Oval 151">
              <a:extLst>
                <a:ext uri="{FF2B5EF4-FFF2-40B4-BE49-F238E27FC236}">
                  <a16:creationId xmlns:a16="http://schemas.microsoft.com/office/drawing/2014/main" id="{DD51796B-89A1-5CF4-3EBE-C187FFAEC3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2" name="Oval 152">
              <a:extLst>
                <a:ext uri="{FF2B5EF4-FFF2-40B4-BE49-F238E27FC236}">
                  <a16:creationId xmlns:a16="http://schemas.microsoft.com/office/drawing/2014/main" id="{1D5D09EF-8F98-3CA1-93E8-2FB2278A9A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3" name="Oval 153">
              <a:extLst>
                <a:ext uri="{FF2B5EF4-FFF2-40B4-BE49-F238E27FC236}">
                  <a16:creationId xmlns:a16="http://schemas.microsoft.com/office/drawing/2014/main" id="{46C6750A-6456-0888-64AC-F6234BE4F39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4" name="Oval 154">
              <a:extLst>
                <a:ext uri="{FF2B5EF4-FFF2-40B4-BE49-F238E27FC236}">
                  <a16:creationId xmlns:a16="http://schemas.microsoft.com/office/drawing/2014/main" id="{1E47668A-D66D-EE6F-AB4A-F0323033FA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5" name="Oval 155">
              <a:extLst>
                <a:ext uri="{FF2B5EF4-FFF2-40B4-BE49-F238E27FC236}">
                  <a16:creationId xmlns:a16="http://schemas.microsoft.com/office/drawing/2014/main" id="{2F0D64C4-4A93-1B1A-1895-203F844711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6" name="Oval 156">
              <a:extLst>
                <a:ext uri="{FF2B5EF4-FFF2-40B4-BE49-F238E27FC236}">
                  <a16:creationId xmlns:a16="http://schemas.microsoft.com/office/drawing/2014/main" id="{23BAEF0B-FA8E-19A9-E90E-C23DADAB1D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7" name="Oval 157">
              <a:extLst>
                <a:ext uri="{FF2B5EF4-FFF2-40B4-BE49-F238E27FC236}">
                  <a16:creationId xmlns:a16="http://schemas.microsoft.com/office/drawing/2014/main" id="{72855E3C-699A-E7A1-2CF6-B6D66C2E7D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8" name="Oval 158">
              <a:extLst>
                <a:ext uri="{FF2B5EF4-FFF2-40B4-BE49-F238E27FC236}">
                  <a16:creationId xmlns:a16="http://schemas.microsoft.com/office/drawing/2014/main" id="{5A093965-B3C4-409D-231C-889FB688B4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49" name="Oval 159">
              <a:extLst>
                <a:ext uri="{FF2B5EF4-FFF2-40B4-BE49-F238E27FC236}">
                  <a16:creationId xmlns:a16="http://schemas.microsoft.com/office/drawing/2014/main" id="{2FA70996-9F9F-BD0B-2A74-0E34F93FE8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0" name="Oval 160">
              <a:extLst>
                <a:ext uri="{FF2B5EF4-FFF2-40B4-BE49-F238E27FC236}">
                  <a16:creationId xmlns:a16="http://schemas.microsoft.com/office/drawing/2014/main" id="{6FACBBC0-81A5-9F2B-8EFF-6BCDBE6B62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1" name="Oval 161">
              <a:extLst>
                <a:ext uri="{FF2B5EF4-FFF2-40B4-BE49-F238E27FC236}">
                  <a16:creationId xmlns:a16="http://schemas.microsoft.com/office/drawing/2014/main" id="{32A8A8A9-B405-B4FA-863A-FDE38998828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2" name="Oval 162">
              <a:extLst>
                <a:ext uri="{FF2B5EF4-FFF2-40B4-BE49-F238E27FC236}">
                  <a16:creationId xmlns:a16="http://schemas.microsoft.com/office/drawing/2014/main" id="{DB04CEAA-0EE0-6131-A7F5-60C98537CD6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3" name="Oval 163">
              <a:extLst>
                <a:ext uri="{FF2B5EF4-FFF2-40B4-BE49-F238E27FC236}">
                  <a16:creationId xmlns:a16="http://schemas.microsoft.com/office/drawing/2014/main" id="{38062D4A-29DE-EE22-5435-AB88273798F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4" name="Oval 164">
              <a:extLst>
                <a:ext uri="{FF2B5EF4-FFF2-40B4-BE49-F238E27FC236}">
                  <a16:creationId xmlns:a16="http://schemas.microsoft.com/office/drawing/2014/main" id="{F1B088A3-32F1-1ABD-D497-338EDCD7319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5" name="Oval 165">
              <a:extLst>
                <a:ext uri="{FF2B5EF4-FFF2-40B4-BE49-F238E27FC236}">
                  <a16:creationId xmlns:a16="http://schemas.microsoft.com/office/drawing/2014/main" id="{D139AC0D-97E9-4FC7-818A-CBC3F5B7E8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6" name="Oval 166">
              <a:extLst>
                <a:ext uri="{FF2B5EF4-FFF2-40B4-BE49-F238E27FC236}">
                  <a16:creationId xmlns:a16="http://schemas.microsoft.com/office/drawing/2014/main" id="{02D96187-0CF6-2BB1-39AD-5C1A642F31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7" name="Oval 167">
              <a:extLst>
                <a:ext uri="{FF2B5EF4-FFF2-40B4-BE49-F238E27FC236}">
                  <a16:creationId xmlns:a16="http://schemas.microsoft.com/office/drawing/2014/main" id="{109001EB-4F47-164A-970A-70905084BB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8" name="Oval 168">
              <a:extLst>
                <a:ext uri="{FF2B5EF4-FFF2-40B4-BE49-F238E27FC236}">
                  <a16:creationId xmlns:a16="http://schemas.microsoft.com/office/drawing/2014/main" id="{0AF940E1-72ED-D713-A372-2272E908DF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59" name="Oval 169">
              <a:extLst>
                <a:ext uri="{FF2B5EF4-FFF2-40B4-BE49-F238E27FC236}">
                  <a16:creationId xmlns:a16="http://schemas.microsoft.com/office/drawing/2014/main" id="{07C16C3E-B48D-B721-A9BB-2027D711C04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0" name="Oval 170">
              <a:extLst>
                <a:ext uri="{FF2B5EF4-FFF2-40B4-BE49-F238E27FC236}">
                  <a16:creationId xmlns:a16="http://schemas.microsoft.com/office/drawing/2014/main" id="{D9701FCD-0F47-ADE8-22BF-059CE3FB6C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1" name="Oval 171">
              <a:extLst>
                <a:ext uri="{FF2B5EF4-FFF2-40B4-BE49-F238E27FC236}">
                  <a16:creationId xmlns:a16="http://schemas.microsoft.com/office/drawing/2014/main" id="{7F74AE16-2F33-6A58-529C-96F33138A5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2" name="Oval 172">
              <a:extLst>
                <a:ext uri="{FF2B5EF4-FFF2-40B4-BE49-F238E27FC236}">
                  <a16:creationId xmlns:a16="http://schemas.microsoft.com/office/drawing/2014/main" id="{9CFEC6AF-A4F5-A577-3A30-82F3A6A3E4D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3" name="Oval 173">
              <a:extLst>
                <a:ext uri="{FF2B5EF4-FFF2-40B4-BE49-F238E27FC236}">
                  <a16:creationId xmlns:a16="http://schemas.microsoft.com/office/drawing/2014/main" id="{CB66F462-AF3C-EF89-3096-186ED13D96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4" name="Oval 174">
              <a:extLst>
                <a:ext uri="{FF2B5EF4-FFF2-40B4-BE49-F238E27FC236}">
                  <a16:creationId xmlns:a16="http://schemas.microsoft.com/office/drawing/2014/main" id="{21EF20A0-1939-FD8A-3BCE-9F39A82BBD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5" name="Oval 175">
              <a:extLst>
                <a:ext uri="{FF2B5EF4-FFF2-40B4-BE49-F238E27FC236}">
                  <a16:creationId xmlns:a16="http://schemas.microsoft.com/office/drawing/2014/main" id="{4A7C0A56-6003-D7E1-6759-1E2DF937E9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6" name="Oval 176">
              <a:extLst>
                <a:ext uri="{FF2B5EF4-FFF2-40B4-BE49-F238E27FC236}">
                  <a16:creationId xmlns:a16="http://schemas.microsoft.com/office/drawing/2014/main" id="{9C3F3B92-C682-3714-56BD-4D6BF87A10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7" name="Oval 177">
              <a:extLst>
                <a:ext uri="{FF2B5EF4-FFF2-40B4-BE49-F238E27FC236}">
                  <a16:creationId xmlns:a16="http://schemas.microsoft.com/office/drawing/2014/main" id="{CF5C4E87-B37E-08E6-7BA0-5151E4AC17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8" name="Oval 178">
              <a:extLst>
                <a:ext uri="{FF2B5EF4-FFF2-40B4-BE49-F238E27FC236}">
                  <a16:creationId xmlns:a16="http://schemas.microsoft.com/office/drawing/2014/main" id="{8A43ED08-F30E-682D-C634-2FA366BEDAA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69" name="Oval 179">
              <a:extLst>
                <a:ext uri="{FF2B5EF4-FFF2-40B4-BE49-F238E27FC236}">
                  <a16:creationId xmlns:a16="http://schemas.microsoft.com/office/drawing/2014/main" id="{F78F9683-4B7F-1057-32F9-7041BED5420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0" name="Oval 180">
              <a:extLst>
                <a:ext uri="{FF2B5EF4-FFF2-40B4-BE49-F238E27FC236}">
                  <a16:creationId xmlns:a16="http://schemas.microsoft.com/office/drawing/2014/main" id="{86F3C6D5-7AF4-DBC6-EFF2-B27C8E29E9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1" name="Oval 181">
              <a:extLst>
                <a:ext uri="{FF2B5EF4-FFF2-40B4-BE49-F238E27FC236}">
                  <a16:creationId xmlns:a16="http://schemas.microsoft.com/office/drawing/2014/main" id="{FA0D3844-4324-A8AC-A97B-17FE714BFD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2" name="Oval 182">
              <a:extLst>
                <a:ext uri="{FF2B5EF4-FFF2-40B4-BE49-F238E27FC236}">
                  <a16:creationId xmlns:a16="http://schemas.microsoft.com/office/drawing/2014/main" id="{F3CEFADF-7962-006A-562E-C5600E9B23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3" name="Oval 183">
              <a:extLst>
                <a:ext uri="{FF2B5EF4-FFF2-40B4-BE49-F238E27FC236}">
                  <a16:creationId xmlns:a16="http://schemas.microsoft.com/office/drawing/2014/main" id="{95818DBA-321A-6C77-4319-9086407987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4" name="Oval 184">
              <a:extLst>
                <a:ext uri="{FF2B5EF4-FFF2-40B4-BE49-F238E27FC236}">
                  <a16:creationId xmlns:a16="http://schemas.microsoft.com/office/drawing/2014/main" id="{CEDAF19F-F11A-6198-3C90-FD627729B7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5" name="Oval 185">
              <a:extLst>
                <a:ext uri="{FF2B5EF4-FFF2-40B4-BE49-F238E27FC236}">
                  <a16:creationId xmlns:a16="http://schemas.microsoft.com/office/drawing/2014/main" id="{B21A6926-C50B-0668-E123-DB489617F9A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6" name="Oval 186">
              <a:extLst>
                <a:ext uri="{FF2B5EF4-FFF2-40B4-BE49-F238E27FC236}">
                  <a16:creationId xmlns:a16="http://schemas.microsoft.com/office/drawing/2014/main" id="{A059C6D6-3D8D-0710-927D-3CAAE1E2B7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7" name="Oval 187">
              <a:extLst>
                <a:ext uri="{FF2B5EF4-FFF2-40B4-BE49-F238E27FC236}">
                  <a16:creationId xmlns:a16="http://schemas.microsoft.com/office/drawing/2014/main" id="{9537204C-0D87-3C44-9716-01DA154CD9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8" name="Oval 188">
              <a:extLst>
                <a:ext uri="{FF2B5EF4-FFF2-40B4-BE49-F238E27FC236}">
                  <a16:creationId xmlns:a16="http://schemas.microsoft.com/office/drawing/2014/main" id="{00B48609-31AC-FE42-4021-B6BF994C21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79" name="Oval 189">
              <a:extLst>
                <a:ext uri="{FF2B5EF4-FFF2-40B4-BE49-F238E27FC236}">
                  <a16:creationId xmlns:a16="http://schemas.microsoft.com/office/drawing/2014/main" id="{ADCA7598-09E0-97E9-917E-53ED7FAD171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0" name="Oval 190">
              <a:extLst>
                <a:ext uri="{FF2B5EF4-FFF2-40B4-BE49-F238E27FC236}">
                  <a16:creationId xmlns:a16="http://schemas.microsoft.com/office/drawing/2014/main" id="{049FBD0C-7DF3-0459-354E-FB65762381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1" name="Oval 191">
              <a:extLst>
                <a:ext uri="{FF2B5EF4-FFF2-40B4-BE49-F238E27FC236}">
                  <a16:creationId xmlns:a16="http://schemas.microsoft.com/office/drawing/2014/main" id="{32BE7CC1-B1C0-C75E-32B9-26BADBDFDA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2" name="Oval 192">
              <a:extLst>
                <a:ext uri="{FF2B5EF4-FFF2-40B4-BE49-F238E27FC236}">
                  <a16:creationId xmlns:a16="http://schemas.microsoft.com/office/drawing/2014/main" id="{FB887BF3-271E-AFCF-9A43-F07A6108D98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3" name="Oval 193">
              <a:extLst>
                <a:ext uri="{FF2B5EF4-FFF2-40B4-BE49-F238E27FC236}">
                  <a16:creationId xmlns:a16="http://schemas.microsoft.com/office/drawing/2014/main" id="{2A567E5A-CBDD-67C8-2E27-2E533D471A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4" name="Oval 194">
              <a:extLst>
                <a:ext uri="{FF2B5EF4-FFF2-40B4-BE49-F238E27FC236}">
                  <a16:creationId xmlns:a16="http://schemas.microsoft.com/office/drawing/2014/main" id="{AFF91C17-2DD0-65C5-6FFC-11A01B1C10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5" name="Oval 195">
              <a:extLst>
                <a:ext uri="{FF2B5EF4-FFF2-40B4-BE49-F238E27FC236}">
                  <a16:creationId xmlns:a16="http://schemas.microsoft.com/office/drawing/2014/main" id="{E7E7E903-42B2-ED3D-C442-49A917B789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6" name="Oval 196">
              <a:extLst>
                <a:ext uri="{FF2B5EF4-FFF2-40B4-BE49-F238E27FC236}">
                  <a16:creationId xmlns:a16="http://schemas.microsoft.com/office/drawing/2014/main" id="{79C81B5A-D0D9-AA69-8B67-D5B72CA91E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7" name="Oval 197">
              <a:extLst>
                <a:ext uri="{FF2B5EF4-FFF2-40B4-BE49-F238E27FC236}">
                  <a16:creationId xmlns:a16="http://schemas.microsoft.com/office/drawing/2014/main" id="{E9EA437C-FE96-8016-F9F1-F378BA6A961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8" name="Oval 198">
              <a:extLst>
                <a:ext uri="{FF2B5EF4-FFF2-40B4-BE49-F238E27FC236}">
                  <a16:creationId xmlns:a16="http://schemas.microsoft.com/office/drawing/2014/main" id="{BD631203-7150-25E2-3AE4-40B487A432B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89" name="Oval 199">
              <a:extLst>
                <a:ext uri="{FF2B5EF4-FFF2-40B4-BE49-F238E27FC236}">
                  <a16:creationId xmlns:a16="http://schemas.microsoft.com/office/drawing/2014/main" id="{A35BF1A7-BA2E-2328-6F62-1642ECA672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0" name="Oval 200">
              <a:extLst>
                <a:ext uri="{FF2B5EF4-FFF2-40B4-BE49-F238E27FC236}">
                  <a16:creationId xmlns:a16="http://schemas.microsoft.com/office/drawing/2014/main" id="{DF83645F-7333-774C-1563-389F1804E4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1" name="Oval 201">
              <a:extLst>
                <a:ext uri="{FF2B5EF4-FFF2-40B4-BE49-F238E27FC236}">
                  <a16:creationId xmlns:a16="http://schemas.microsoft.com/office/drawing/2014/main" id="{4926714D-582C-46FB-4200-3A8C23F107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2" name="Oval 202">
              <a:extLst>
                <a:ext uri="{FF2B5EF4-FFF2-40B4-BE49-F238E27FC236}">
                  <a16:creationId xmlns:a16="http://schemas.microsoft.com/office/drawing/2014/main" id="{F906A2B8-2B75-2A8A-35EC-B2A5B3C647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3" name="Oval 203">
              <a:extLst>
                <a:ext uri="{FF2B5EF4-FFF2-40B4-BE49-F238E27FC236}">
                  <a16:creationId xmlns:a16="http://schemas.microsoft.com/office/drawing/2014/main" id="{4F33C5EE-7431-AE8E-3397-2C0739B680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4" name="Oval 204">
              <a:extLst>
                <a:ext uri="{FF2B5EF4-FFF2-40B4-BE49-F238E27FC236}">
                  <a16:creationId xmlns:a16="http://schemas.microsoft.com/office/drawing/2014/main" id="{E7F2BC1B-6583-6577-9B96-1B058C07DA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5" name="Oval 205">
              <a:extLst>
                <a:ext uri="{FF2B5EF4-FFF2-40B4-BE49-F238E27FC236}">
                  <a16:creationId xmlns:a16="http://schemas.microsoft.com/office/drawing/2014/main" id="{98D6237E-469B-0C1B-C2D6-C9ED2BBF8B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6" name="Oval 206">
              <a:extLst>
                <a:ext uri="{FF2B5EF4-FFF2-40B4-BE49-F238E27FC236}">
                  <a16:creationId xmlns:a16="http://schemas.microsoft.com/office/drawing/2014/main" id="{D2145A26-7521-BDB7-ED48-CFC301D718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7" name="Oval 207">
              <a:extLst>
                <a:ext uri="{FF2B5EF4-FFF2-40B4-BE49-F238E27FC236}">
                  <a16:creationId xmlns:a16="http://schemas.microsoft.com/office/drawing/2014/main" id="{B0B1A1E0-97FD-3E12-08F9-9B992DFE6C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8" name="Oval 208">
              <a:extLst>
                <a:ext uri="{FF2B5EF4-FFF2-40B4-BE49-F238E27FC236}">
                  <a16:creationId xmlns:a16="http://schemas.microsoft.com/office/drawing/2014/main" id="{FBAD64A6-0351-3E1B-BD34-682F237D68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899" name="Oval 209">
              <a:extLst>
                <a:ext uri="{FF2B5EF4-FFF2-40B4-BE49-F238E27FC236}">
                  <a16:creationId xmlns:a16="http://schemas.microsoft.com/office/drawing/2014/main" id="{0466250C-49DC-0724-D202-4909616E27B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0" name="Oval 210">
              <a:extLst>
                <a:ext uri="{FF2B5EF4-FFF2-40B4-BE49-F238E27FC236}">
                  <a16:creationId xmlns:a16="http://schemas.microsoft.com/office/drawing/2014/main" id="{3974E5E8-2B6F-40D8-9AAE-99DF499176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1" name="Oval 211">
              <a:extLst>
                <a:ext uri="{FF2B5EF4-FFF2-40B4-BE49-F238E27FC236}">
                  <a16:creationId xmlns:a16="http://schemas.microsoft.com/office/drawing/2014/main" id="{6E444816-5164-8A35-05E1-7EBD656AE0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2" name="Oval 212">
              <a:extLst>
                <a:ext uri="{FF2B5EF4-FFF2-40B4-BE49-F238E27FC236}">
                  <a16:creationId xmlns:a16="http://schemas.microsoft.com/office/drawing/2014/main" id="{B6F1F250-CB4A-220C-AC4C-4817FCD6F1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3" name="Oval 213">
              <a:extLst>
                <a:ext uri="{FF2B5EF4-FFF2-40B4-BE49-F238E27FC236}">
                  <a16:creationId xmlns:a16="http://schemas.microsoft.com/office/drawing/2014/main" id="{AB91AB85-5EB5-8BB8-0EFE-EF94E394D0A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4" name="Oval 214">
              <a:extLst>
                <a:ext uri="{FF2B5EF4-FFF2-40B4-BE49-F238E27FC236}">
                  <a16:creationId xmlns:a16="http://schemas.microsoft.com/office/drawing/2014/main" id="{BD775FEE-8BB6-227E-D5EC-3076BE5AB8B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5" name="Oval 215">
              <a:extLst>
                <a:ext uri="{FF2B5EF4-FFF2-40B4-BE49-F238E27FC236}">
                  <a16:creationId xmlns:a16="http://schemas.microsoft.com/office/drawing/2014/main" id="{642AAA45-5520-8A78-C57C-5736431E31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6" name="Oval 216">
              <a:extLst>
                <a:ext uri="{FF2B5EF4-FFF2-40B4-BE49-F238E27FC236}">
                  <a16:creationId xmlns:a16="http://schemas.microsoft.com/office/drawing/2014/main" id="{560CA0F6-03DA-A172-58FB-7EDC2D7D6B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6907" name="Oval 217">
              <a:extLst>
                <a:ext uri="{FF2B5EF4-FFF2-40B4-BE49-F238E27FC236}">
                  <a16:creationId xmlns:a16="http://schemas.microsoft.com/office/drawing/2014/main" id="{0A63495D-2437-1C69-207F-E200EF5ADB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6778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779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908" name="Rectangle 220">
            <a:extLst>
              <a:ext uri="{FF2B5EF4-FFF2-40B4-BE49-F238E27FC236}">
                <a16:creationId xmlns:a16="http://schemas.microsoft.com/office/drawing/2014/main" id="{A62E4D98-BFF9-CA12-494A-F3998E3E64A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909" name="Rectangle 221">
            <a:extLst>
              <a:ext uri="{FF2B5EF4-FFF2-40B4-BE49-F238E27FC236}">
                <a16:creationId xmlns:a16="http://schemas.microsoft.com/office/drawing/2014/main" id="{4AC933C6-BB0D-1426-5A8C-DD7CE692D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910" name="Rectangle 222">
            <a:extLst>
              <a:ext uri="{FF2B5EF4-FFF2-40B4-BE49-F238E27FC236}">
                <a16:creationId xmlns:a16="http://schemas.microsoft.com/office/drawing/2014/main" id="{2B82E670-D686-8B6C-C81D-2D063BBF2D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12ED83-9A0F-164A-8147-53A878243BA6}" type="slidenum">
              <a:rPr lang="en-US" altLang="en-MX"/>
              <a:pPr/>
              <a:t>‹#›</a:t>
            </a:fld>
            <a:endParaRPr lang="en-US" altLang="en-MX"/>
          </a:p>
        </p:txBody>
      </p:sp>
    </p:spTree>
    <p:extLst>
      <p:ext uri="{BB962C8B-B14F-4D97-AF65-F5344CB8AC3E}">
        <p14:creationId xmlns:p14="http://schemas.microsoft.com/office/powerpoint/2010/main" val="400802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270E92C7-85D8-C44B-F7EC-19E28D496D5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74545-5738-324C-83AA-B853C1B31364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665730BD-ADC6-2F1A-1156-6647DB6599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8A10022E-458B-9BBF-A70F-32A409FE45B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81355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D7BD3072-34C8-AE29-9A36-670114C481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B3016-B1AA-B444-A3EF-054D28B69DC4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EBB9AC4B-76D2-27E3-92D5-BAD9C716C52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17DA989F-22FE-3252-8481-99D90FF00FE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196413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73FA85D5-08E9-A2B3-27D4-EDEC4A8A5E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DF695D-02AB-EF4B-8131-C50338E0D9F7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A18A4400-D67B-A5AD-3665-71606FDF24D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01619446-C7FC-D132-D51B-E31E2AEA72F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63110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8">
            <a:extLst>
              <a:ext uri="{FF2B5EF4-FFF2-40B4-BE49-F238E27FC236}">
                <a16:creationId xmlns:a16="http://schemas.microsoft.com/office/drawing/2014/main" id="{AAC1DDEA-6E55-2AE8-16B1-8E348B6270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3172E5-F7CB-2244-A970-05A81EED8A8A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5" name="Rectangle 219">
            <a:extLst>
              <a:ext uri="{FF2B5EF4-FFF2-40B4-BE49-F238E27FC236}">
                <a16:creationId xmlns:a16="http://schemas.microsoft.com/office/drawing/2014/main" id="{A712AD38-823A-02C0-BC59-DD07694737C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>
            <a:extLst>
              <a:ext uri="{FF2B5EF4-FFF2-40B4-BE49-F238E27FC236}">
                <a16:creationId xmlns:a16="http://schemas.microsoft.com/office/drawing/2014/main" id="{DAED2458-6730-1F0A-BA23-F727F0C0CE4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404978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E693261F-0F77-2797-69E1-C62C7B3FDE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CB4F3-3EE2-4449-BC78-BE210116352D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2649B969-F0AD-732E-A287-850565779D3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E283D282-6187-7143-8F47-56D3C3D70E0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973720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8">
            <a:extLst>
              <a:ext uri="{FF2B5EF4-FFF2-40B4-BE49-F238E27FC236}">
                <a16:creationId xmlns:a16="http://schemas.microsoft.com/office/drawing/2014/main" id="{042CDAEF-98B7-3548-4D72-7795B24C7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C92D01-B14B-C14F-B348-03636B8BC47C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8" name="Rectangle 219">
            <a:extLst>
              <a:ext uri="{FF2B5EF4-FFF2-40B4-BE49-F238E27FC236}">
                <a16:creationId xmlns:a16="http://schemas.microsoft.com/office/drawing/2014/main" id="{2451AF0F-AFC9-057E-79B4-A5326C6ACAD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>
            <a:extLst>
              <a:ext uri="{FF2B5EF4-FFF2-40B4-BE49-F238E27FC236}">
                <a16:creationId xmlns:a16="http://schemas.microsoft.com/office/drawing/2014/main" id="{7E539283-5AC5-24BD-3999-E924FF8DC1F3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57766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8">
            <a:extLst>
              <a:ext uri="{FF2B5EF4-FFF2-40B4-BE49-F238E27FC236}">
                <a16:creationId xmlns:a16="http://schemas.microsoft.com/office/drawing/2014/main" id="{6E42A811-3A70-F53C-A605-7B2D63D420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67F1A-1B66-0E49-898C-7A58EDF5E75E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4" name="Rectangle 219">
            <a:extLst>
              <a:ext uri="{FF2B5EF4-FFF2-40B4-BE49-F238E27FC236}">
                <a16:creationId xmlns:a16="http://schemas.microsoft.com/office/drawing/2014/main" id="{D614020B-B438-0CBE-01ED-566EDAAB222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>
            <a:extLst>
              <a:ext uri="{FF2B5EF4-FFF2-40B4-BE49-F238E27FC236}">
                <a16:creationId xmlns:a16="http://schemas.microsoft.com/office/drawing/2014/main" id="{954B6CEB-4E94-F14A-F6CE-4FF185C3239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294837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>
            <a:extLst>
              <a:ext uri="{FF2B5EF4-FFF2-40B4-BE49-F238E27FC236}">
                <a16:creationId xmlns:a16="http://schemas.microsoft.com/office/drawing/2014/main" id="{3CE68735-7718-AAC1-2D6E-CE6EB2C6B4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0F970-5770-B244-896F-898E6B191750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3" name="Rectangle 219">
            <a:extLst>
              <a:ext uri="{FF2B5EF4-FFF2-40B4-BE49-F238E27FC236}">
                <a16:creationId xmlns:a16="http://schemas.microsoft.com/office/drawing/2014/main" id="{03386649-957F-D06C-FD66-28447B89EA3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>
            <a:extLst>
              <a:ext uri="{FF2B5EF4-FFF2-40B4-BE49-F238E27FC236}">
                <a16:creationId xmlns:a16="http://schemas.microsoft.com/office/drawing/2014/main" id="{92B1432B-3ECA-290B-A427-EEEB14AC5F5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61575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822513AB-E3F6-D896-6BF5-FBFF33C093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681B20-3820-C643-8CE4-EF2BBC759658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2A80CC1D-53BC-3571-D6D8-1A73BAC1A68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82E199B3-A765-39FE-2DE9-C33BD84D9B2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92631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>
            <a:extLst>
              <a:ext uri="{FF2B5EF4-FFF2-40B4-BE49-F238E27FC236}">
                <a16:creationId xmlns:a16="http://schemas.microsoft.com/office/drawing/2014/main" id="{F524EEB9-98EF-0C57-3951-A92BCF4432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BD0C5-2D04-2A44-BB93-0C0E88925E35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6" name="Rectangle 219">
            <a:extLst>
              <a:ext uri="{FF2B5EF4-FFF2-40B4-BE49-F238E27FC236}">
                <a16:creationId xmlns:a16="http://schemas.microsoft.com/office/drawing/2014/main" id="{5B7874E8-E922-17F3-047B-369F1E69220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>
            <a:extLst>
              <a:ext uri="{FF2B5EF4-FFF2-40B4-BE49-F238E27FC236}">
                <a16:creationId xmlns:a16="http://schemas.microsoft.com/office/drawing/2014/main" id="{A86FD64D-B54C-B89B-111B-E5E3C728DAC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</p:spTree>
    <p:extLst>
      <p:ext uri="{BB962C8B-B14F-4D97-AF65-F5344CB8AC3E}">
        <p14:creationId xmlns:p14="http://schemas.microsoft.com/office/powerpoint/2010/main" val="147627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2F2F4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87EF9AD-1B49-07F2-1A66-D61E72A9363B}"/>
              </a:ext>
            </a:extLst>
          </p:cNvPr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65539" name="Rectangle 3">
              <a:extLst>
                <a:ext uri="{FF2B5EF4-FFF2-40B4-BE49-F238E27FC236}">
                  <a16:creationId xmlns:a16="http://schemas.microsoft.com/office/drawing/2014/main" id="{A5C62E77-CC2E-0FFF-F553-701D6AF0786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0" name="Rectangle 4">
              <a:extLst>
                <a:ext uri="{FF2B5EF4-FFF2-40B4-BE49-F238E27FC236}">
                  <a16:creationId xmlns:a16="http://schemas.microsoft.com/office/drawing/2014/main" id="{69488CA8-040D-BC17-BEC1-4AF931AEB7D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1" name="Rectangle 5">
              <a:extLst>
                <a:ext uri="{FF2B5EF4-FFF2-40B4-BE49-F238E27FC236}">
                  <a16:creationId xmlns:a16="http://schemas.microsoft.com/office/drawing/2014/main" id="{B86E146C-E810-DDEB-5EB8-31BFA551725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2" name="Rectangle 6">
              <a:extLst>
                <a:ext uri="{FF2B5EF4-FFF2-40B4-BE49-F238E27FC236}">
                  <a16:creationId xmlns:a16="http://schemas.microsoft.com/office/drawing/2014/main" id="{A39B6A95-2332-133A-6F8D-1FE9AA59F7A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3" name="Rectangle 7">
              <a:extLst>
                <a:ext uri="{FF2B5EF4-FFF2-40B4-BE49-F238E27FC236}">
                  <a16:creationId xmlns:a16="http://schemas.microsoft.com/office/drawing/2014/main" id="{BBA16F41-DAE5-5761-7379-38E80E0E919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4" name="Rectangle 8">
              <a:extLst>
                <a:ext uri="{FF2B5EF4-FFF2-40B4-BE49-F238E27FC236}">
                  <a16:creationId xmlns:a16="http://schemas.microsoft.com/office/drawing/2014/main" id="{FD358464-3A74-3C48-CE8E-6AD706F9724B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5" name="Rectangle 9">
              <a:extLst>
                <a:ext uri="{FF2B5EF4-FFF2-40B4-BE49-F238E27FC236}">
                  <a16:creationId xmlns:a16="http://schemas.microsoft.com/office/drawing/2014/main" id="{054D80E3-7B54-29C9-FD7B-4984364110D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6" name="Rectangle 10">
              <a:extLst>
                <a:ext uri="{FF2B5EF4-FFF2-40B4-BE49-F238E27FC236}">
                  <a16:creationId xmlns:a16="http://schemas.microsoft.com/office/drawing/2014/main" id="{BEAB1390-589D-CFC0-D38F-34906D4EA6D5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7" name="Rectangle 11">
              <a:extLst>
                <a:ext uri="{FF2B5EF4-FFF2-40B4-BE49-F238E27FC236}">
                  <a16:creationId xmlns:a16="http://schemas.microsoft.com/office/drawing/2014/main" id="{928EBD70-82F3-9020-F38D-13839D6B749F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8" name="Rectangle 12">
              <a:extLst>
                <a:ext uri="{FF2B5EF4-FFF2-40B4-BE49-F238E27FC236}">
                  <a16:creationId xmlns:a16="http://schemas.microsoft.com/office/drawing/2014/main" id="{96F8BA5C-CCAD-7B6C-F819-2902F3254C7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49" name="Rectangle 13">
              <a:extLst>
                <a:ext uri="{FF2B5EF4-FFF2-40B4-BE49-F238E27FC236}">
                  <a16:creationId xmlns:a16="http://schemas.microsoft.com/office/drawing/2014/main" id="{815D1A66-5592-3026-0A2F-14C1CF45285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0" name="Rectangle 14">
              <a:extLst>
                <a:ext uri="{FF2B5EF4-FFF2-40B4-BE49-F238E27FC236}">
                  <a16:creationId xmlns:a16="http://schemas.microsoft.com/office/drawing/2014/main" id="{8698FD6D-5D5E-E82C-0370-B725A4574C4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1" name="Rectangle 15">
              <a:extLst>
                <a:ext uri="{FF2B5EF4-FFF2-40B4-BE49-F238E27FC236}">
                  <a16:creationId xmlns:a16="http://schemas.microsoft.com/office/drawing/2014/main" id="{1769E102-EB5D-890B-2666-13D9765589C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2" name="Rectangle 16">
              <a:extLst>
                <a:ext uri="{FF2B5EF4-FFF2-40B4-BE49-F238E27FC236}">
                  <a16:creationId xmlns:a16="http://schemas.microsoft.com/office/drawing/2014/main" id="{8B605204-6D1D-6B00-6A2C-6EB1A16AC18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3" name="Rectangle 17">
              <a:extLst>
                <a:ext uri="{FF2B5EF4-FFF2-40B4-BE49-F238E27FC236}">
                  <a16:creationId xmlns:a16="http://schemas.microsoft.com/office/drawing/2014/main" id="{FEB66C29-4CE7-D040-D4AF-9ADDACF19EC0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4" name="Rectangle 18">
              <a:extLst>
                <a:ext uri="{FF2B5EF4-FFF2-40B4-BE49-F238E27FC236}">
                  <a16:creationId xmlns:a16="http://schemas.microsoft.com/office/drawing/2014/main" id="{A61B1174-2BED-9594-5E0E-7F3ECB5810F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5" name="Rectangle 19">
              <a:extLst>
                <a:ext uri="{FF2B5EF4-FFF2-40B4-BE49-F238E27FC236}">
                  <a16:creationId xmlns:a16="http://schemas.microsoft.com/office/drawing/2014/main" id="{7C37C540-35DB-BF06-2DD1-35A062284C13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6" name="Rectangle 20">
              <a:extLst>
                <a:ext uri="{FF2B5EF4-FFF2-40B4-BE49-F238E27FC236}">
                  <a16:creationId xmlns:a16="http://schemas.microsoft.com/office/drawing/2014/main" id="{886BA238-C568-08D0-E4A6-2F1DA339D11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7" name="Rectangle 21">
              <a:extLst>
                <a:ext uri="{FF2B5EF4-FFF2-40B4-BE49-F238E27FC236}">
                  <a16:creationId xmlns:a16="http://schemas.microsoft.com/office/drawing/2014/main" id="{EC63F194-A55F-EC97-D7CF-45FE296CA1D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8" name="Rectangle 22">
              <a:extLst>
                <a:ext uri="{FF2B5EF4-FFF2-40B4-BE49-F238E27FC236}">
                  <a16:creationId xmlns:a16="http://schemas.microsoft.com/office/drawing/2014/main" id="{5D9FA2D3-997E-0817-3923-E817A2382F5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59" name="Rectangle 23">
              <a:extLst>
                <a:ext uri="{FF2B5EF4-FFF2-40B4-BE49-F238E27FC236}">
                  <a16:creationId xmlns:a16="http://schemas.microsoft.com/office/drawing/2014/main" id="{5FC525B8-12F8-8AA5-221D-C9EBDF1A03D7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0" name="Rectangle 24">
              <a:extLst>
                <a:ext uri="{FF2B5EF4-FFF2-40B4-BE49-F238E27FC236}">
                  <a16:creationId xmlns:a16="http://schemas.microsoft.com/office/drawing/2014/main" id="{79FEADFF-B36B-FC7C-D585-98A2C3ED247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1" name="Rectangle 25">
              <a:extLst>
                <a:ext uri="{FF2B5EF4-FFF2-40B4-BE49-F238E27FC236}">
                  <a16:creationId xmlns:a16="http://schemas.microsoft.com/office/drawing/2014/main" id="{30BC0CC0-E2A1-4255-EC19-95B50F155808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2" name="Rectangle 26">
              <a:extLst>
                <a:ext uri="{FF2B5EF4-FFF2-40B4-BE49-F238E27FC236}">
                  <a16:creationId xmlns:a16="http://schemas.microsoft.com/office/drawing/2014/main" id="{C44CC8A1-CA55-21B6-EE93-F91707B3732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3" name="Rectangle 27">
              <a:extLst>
                <a:ext uri="{FF2B5EF4-FFF2-40B4-BE49-F238E27FC236}">
                  <a16:creationId xmlns:a16="http://schemas.microsoft.com/office/drawing/2014/main" id="{94E16C66-AFC3-29C1-FA84-AE0D42BC6586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4" name="Rectangle 28">
              <a:extLst>
                <a:ext uri="{FF2B5EF4-FFF2-40B4-BE49-F238E27FC236}">
                  <a16:creationId xmlns:a16="http://schemas.microsoft.com/office/drawing/2014/main" id="{24066F3A-7DD0-9800-8685-24350F7E0621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5" name="Rectangle 29">
              <a:extLst>
                <a:ext uri="{FF2B5EF4-FFF2-40B4-BE49-F238E27FC236}">
                  <a16:creationId xmlns:a16="http://schemas.microsoft.com/office/drawing/2014/main" id="{37EF3AD5-9B59-4E30-08CB-7EC1D1B52904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6" name="Rectangle 30">
              <a:extLst>
                <a:ext uri="{FF2B5EF4-FFF2-40B4-BE49-F238E27FC236}">
                  <a16:creationId xmlns:a16="http://schemas.microsoft.com/office/drawing/2014/main" id="{DECFE7E3-3F1D-140A-BC64-DB2748C6348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7" name="Rectangle 31">
              <a:extLst>
                <a:ext uri="{FF2B5EF4-FFF2-40B4-BE49-F238E27FC236}">
                  <a16:creationId xmlns:a16="http://schemas.microsoft.com/office/drawing/2014/main" id="{28EA641C-B41C-070A-6E66-A1C783037559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8" name="Rectangle 32">
              <a:extLst>
                <a:ext uri="{FF2B5EF4-FFF2-40B4-BE49-F238E27FC236}">
                  <a16:creationId xmlns:a16="http://schemas.microsoft.com/office/drawing/2014/main" id="{7B0DB27E-38CA-606E-BB0A-D463DC51B7EC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69" name="Rectangle 33">
              <a:extLst>
                <a:ext uri="{FF2B5EF4-FFF2-40B4-BE49-F238E27FC236}">
                  <a16:creationId xmlns:a16="http://schemas.microsoft.com/office/drawing/2014/main" id="{FF8A3CB5-DEAE-47FC-55C1-909038007ADE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70" name="Rectangle 34">
              <a:extLst>
                <a:ext uri="{FF2B5EF4-FFF2-40B4-BE49-F238E27FC236}">
                  <a16:creationId xmlns:a16="http://schemas.microsoft.com/office/drawing/2014/main" id="{4587E77F-E839-21CC-7DD9-9D61937943E2}"/>
                </a:ext>
              </a:extLst>
            </p:cNvPr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endParaRPr>
            </a:p>
          </p:txBody>
        </p:sp>
        <p:sp>
          <p:nvSpPr>
            <p:cNvPr id="65571" name="Oval 35">
              <a:extLst>
                <a:ext uri="{FF2B5EF4-FFF2-40B4-BE49-F238E27FC236}">
                  <a16:creationId xmlns:a16="http://schemas.microsoft.com/office/drawing/2014/main" id="{F8D0BF24-A161-907C-3EC5-C986A39829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2" name="Oval 36">
              <a:extLst>
                <a:ext uri="{FF2B5EF4-FFF2-40B4-BE49-F238E27FC236}">
                  <a16:creationId xmlns:a16="http://schemas.microsoft.com/office/drawing/2014/main" id="{DDE01EA5-F29A-4D58-B1E9-9BEA18A637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3" name="Oval 37">
              <a:extLst>
                <a:ext uri="{FF2B5EF4-FFF2-40B4-BE49-F238E27FC236}">
                  <a16:creationId xmlns:a16="http://schemas.microsoft.com/office/drawing/2014/main" id="{D5A47D30-695D-C658-6D24-150D488ABAA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4" name="Oval 38">
              <a:extLst>
                <a:ext uri="{FF2B5EF4-FFF2-40B4-BE49-F238E27FC236}">
                  <a16:creationId xmlns:a16="http://schemas.microsoft.com/office/drawing/2014/main" id="{47A8CC1E-D24E-2D92-5C73-B8CF45042D1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5" name="Oval 39">
              <a:extLst>
                <a:ext uri="{FF2B5EF4-FFF2-40B4-BE49-F238E27FC236}">
                  <a16:creationId xmlns:a16="http://schemas.microsoft.com/office/drawing/2014/main" id="{2C4DC94C-C5F3-DCE9-AA3B-C63ED0747A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6" name="Oval 40">
              <a:extLst>
                <a:ext uri="{FF2B5EF4-FFF2-40B4-BE49-F238E27FC236}">
                  <a16:creationId xmlns:a16="http://schemas.microsoft.com/office/drawing/2014/main" id="{9FC09308-878B-A75F-1651-C3CCF73F6C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7" name="Oval 41">
              <a:extLst>
                <a:ext uri="{FF2B5EF4-FFF2-40B4-BE49-F238E27FC236}">
                  <a16:creationId xmlns:a16="http://schemas.microsoft.com/office/drawing/2014/main" id="{0FE19F69-8226-C0FC-3FCB-2D2C865FCB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8" name="Oval 42">
              <a:extLst>
                <a:ext uri="{FF2B5EF4-FFF2-40B4-BE49-F238E27FC236}">
                  <a16:creationId xmlns:a16="http://schemas.microsoft.com/office/drawing/2014/main" id="{835D1E2A-BAA9-EAAD-42CF-5F995950CCF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79" name="Oval 43">
              <a:extLst>
                <a:ext uri="{FF2B5EF4-FFF2-40B4-BE49-F238E27FC236}">
                  <a16:creationId xmlns:a16="http://schemas.microsoft.com/office/drawing/2014/main" id="{EBF0580C-1D7F-B73B-7020-087AA309BD4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0" name="Oval 44">
              <a:extLst>
                <a:ext uri="{FF2B5EF4-FFF2-40B4-BE49-F238E27FC236}">
                  <a16:creationId xmlns:a16="http://schemas.microsoft.com/office/drawing/2014/main" id="{D22B9B31-817F-F3A9-CD5A-529C564127B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1" name="Oval 45">
              <a:extLst>
                <a:ext uri="{FF2B5EF4-FFF2-40B4-BE49-F238E27FC236}">
                  <a16:creationId xmlns:a16="http://schemas.microsoft.com/office/drawing/2014/main" id="{5E3CABBB-9B8C-DC0A-4DF2-189E824319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2" name="Oval 46">
              <a:extLst>
                <a:ext uri="{FF2B5EF4-FFF2-40B4-BE49-F238E27FC236}">
                  <a16:creationId xmlns:a16="http://schemas.microsoft.com/office/drawing/2014/main" id="{4E84C7FA-0138-FC82-97B4-7EAB14BC0C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3" name="Oval 47">
              <a:extLst>
                <a:ext uri="{FF2B5EF4-FFF2-40B4-BE49-F238E27FC236}">
                  <a16:creationId xmlns:a16="http://schemas.microsoft.com/office/drawing/2014/main" id="{A5961EAC-6B62-8A5C-A403-0B6E5CEB49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4" name="Oval 48">
              <a:extLst>
                <a:ext uri="{FF2B5EF4-FFF2-40B4-BE49-F238E27FC236}">
                  <a16:creationId xmlns:a16="http://schemas.microsoft.com/office/drawing/2014/main" id="{796C216A-A8BD-9928-F877-0EC96ED370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5" name="Oval 49">
              <a:extLst>
                <a:ext uri="{FF2B5EF4-FFF2-40B4-BE49-F238E27FC236}">
                  <a16:creationId xmlns:a16="http://schemas.microsoft.com/office/drawing/2014/main" id="{4D005C63-B2F8-1B75-A150-960B67A710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6" name="Oval 50">
              <a:extLst>
                <a:ext uri="{FF2B5EF4-FFF2-40B4-BE49-F238E27FC236}">
                  <a16:creationId xmlns:a16="http://schemas.microsoft.com/office/drawing/2014/main" id="{20EAE0A6-03D8-D324-6D5A-5B05C42DBF4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7" name="Oval 51">
              <a:extLst>
                <a:ext uri="{FF2B5EF4-FFF2-40B4-BE49-F238E27FC236}">
                  <a16:creationId xmlns:a16="http://schemas.microsoft.com/office/drawing/2014/main" id="{9A61412E-0C52-922A-BC27-FB86C8DE84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8" name="Oval 52">
              <a:extLst>
                <a:ext uri="{FF2B5EF4-FFF2-40B4-BE49-F238E27FC236}">
                  <a16:creationId xmlns:a16="http://schemas.microsoft.com/office/drawing/2014/main" id="{55592E27-C719-46CA-52AB-7B33D320B2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89" name="Oval 53">
              <a:extLst>
                <a:ext uri="{FF2B5EF4-FFF2-40B4-BE49-F238E27FC236}">
                  <a16:creationId xmlns:a16="http://schemas.microsoft.com/office/drawing/2014/main" id="{4E9E37FF-930C-82D8-5CAA-7382CB1E0A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0" name="Oval 54">
              <a:extLst>
                <a:ext uri="{FF2B5EF4-FFF2-40B4-BE49-F238E27FC236}">
                  <a16:creationId xmlns:a16="http://schemas.microsoft.com/office/drawing/2014/main" id="{EE33322E-40A2-C587-CFB8-8729D1885D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1" name="Oval 55">
              <a:extLst>
                <a:ext uri="{FF2B5EF4-FFF2-40B4-BE49-F238E27FC236}">
                  <a16:creationId xmlns:a16="http://schemas.microsoft.com/office/drawing/2014/main" id="{82B96E75-9748-BB52-8C9C-8F842BEBE2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2" name="Oval 56">
              <a:extLst>
                <a:ext uri="{FF2B5EF4-FFF2-40B4-BE49-F238E27FC236}">
                  <a16:creationId xmlns:a16="http://schemas.microsoft.com/office/drawing/2014/main" id="{9667102A-8D5D-4CF1-24E7-3CBCCAA832D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3" name="Oval 57">
              <a:extLst>
                <a:ext uri="{FF2B5EF4-FFF2-40B4-BE49-F238E27FC236}">
                  <a16:creationId xmlns:a16="http://schemas.microsoft.com/office/drawing/2014/main" id="{7B78CDF4-89F5-743F-57C2-4BD08649D0E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4" name="Oval 58">
              <a:extLst>
                <a:ext uri="{FF2B5EF4-FFF2-40B4-BE49-F238E27FC236}">
                  <a16:creationId xmlns:a16="http://schemas.microsoft.com/office/drawing/2014/main" id="{129B3551-1D8D-4D3F-15D4-6C8C5F0F42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5" name="Oval 59">
              <a:extLst>
                <a:ext uri="{FF2B5EF4-FFF2-40B4-BE49-F238E27FC236}">
                  <a16:creationId xmlns:a16="http://schemas.microsoft.com/office/drawing/2014/main" id="{A196C7A4-1AF6-C4BD-C2DD-66D8E0AD08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6" name="Oval 60">
              <a:extLst>
                <a:ext uri="{FF2B5EF4-FFF2-40B4-BE49-F238E27FC236}">
                  <a16:creationId xmlns:a16="http://schemas.microsoft.com/office/drawing/2014/main" id="{9A121D1F-CE91-E66F-FE3A-09DF01802C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7" name="Oval 61">
              <a:extLst>
                <a:ext uri="{FF2B5EF4-FFF2-40B4-BE49-F238E27FC236}">
                  <a16:creationId xmlns:a16="http://schemas.microsoft.com/office/drawing/2014/main" id="{5961293B-8613-0238-B4BC-478F2C0A5B5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8" name="Oval 62">
              <a:extLst>
                <a:ext uri="{FF2B5EF4-FFF2-40B4-BE49-F238E27FC236}">
                  <a16:creationId xmlns:a16="http://schemas.microsoft.com/office/drawing/2014/main" id="{584F98DD-8143-82F1-8FE9-F9EDE78E5D5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599" name="Oval 63">
              <a:extLst>
                <a:ext uri="{FF2B5EF4-FFF2-40B4-BE49-F238E27FC236}">
                  <a16:creationId xmlns:a16="http://schemas.microsoft.com/office/drawing/2014/main" id="{DD6148D7-DFF2-8E2C-13F3-9957919F7C2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0" name="Oval 64">
              <a:extLst>
                <a:ext uri="{FF2B5EF4-FFF2-40B4-BE49-F238E27FC236}">
                  <a16:creationId xmlns:a16="http://schemas.microsoft.com/office/drawing/2014/main" id="{B10BFF77-E30D-E785-E61E-8AE9B1FD94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1" name="Oval 65">
              <a:extLst>
                <a:ext uri="{FF2B5EF4-FFF2-40B4-BE49-F238E27FC236}">
                  <a16:creationId xmlns:a16="http://schemas.microsoft.com/office/drawing/2014/main" id="{1708541E-316B-761E-B3AA-43CFF559F2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2" name="Oval 66">
              <a:extLst>
                <a:ext uri="{FF2B5EF4-FFF2-40B4-BE49-F238E27FC236}">
                  <a16:creationId xmlns:a16="http://schemas.microsoft.com/office/drawing/2014/main" id="{A3BD36B5-810C-FFB5-C1FF-2D41F0E7EB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3" name="Oval 67">
              <a:extLst>
                <a:ext uri="{FF2B5EF4-FFF2-40B4-BE49-F238E27FC236}">
                  <a16:creationId xmlns:a16="http://schemas.microsoft.com/office/drawing/2014/main" id="{127936E5-0BE1-DCB5-3848-5A3A41545CD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4" name="Oval 68">
              <a:extLst>
                <a:ext uri="{FF2B5EF4-FFF2-40B4-BE49-F238E27FC236}">
                  <a16:creationId xmlns:a16="http://schemas.microsoft.com/office/drawing/2014/main" id="{BC37003D-5DA0-8528-C1FE-F256703D20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5" name="Oval 69">
              <a:extLst>
                <a:ext uri="{FF2B5EF4-FFF2-40B4-BE49-F238E27FC236}">
                  <a16:creationId xmlns:a16="http://schemas.microsoft.com/office/drawing/2014/main" id="{80F49476-AF02-1245-FFC7-847E28F15C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6" name="Oval 70">
              <a:extLst>
                <a:ext uri="{FF2B5EF4-FFF2-40B4-BE49-F238E27FC236}">
                  <a16:creationId xmlns:a16="http://schemas.microsoft.com/office/drawing/2014/main" id="{379AE94C-1E1A-B8BD-9490-9E3EF0FA48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7" name="Oval 71">
              <a:extLst>
                <a:ext uri="{FF2B5EF4-FFF2-40B4-BE49-F238E27FC236}">
                  <a16:creationId xmlns:a16="http://schemas.microsoft.com/office/drawing/2014/main" id="{2588ADBF-012F-E1F4-3283-DA353D3F68C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8" name="Oval 72">
              <a:extLst>
                <a:ext uri="{FF2B5EF4-FFF2-40B4-BE49-F238E27FC236}">
                  <a16:creationId xmlns:a16="http://schemas.microsoft.com/office/drawing/2014/main" id="{A081E740-889B-946C-D370-F26C5B16AD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09" name="Oval 73">
              <a:extLst>
                <a:ext uri="{FF2B5EF4-FFF2-40B4-BE49-F238E27FC236}">
                  <a16:creationId xmlns:a16="http://schemas.microsoft.com/office/drawing/2014/main" id="{279A9068-5913-945D-80B3-EB3E2E784F5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0" name="Oval 74">
              <a:extLst>
                <a:ext uri="{FF2B5EF4-FFF2-40B4-BE49-F238E27FC236}">
                  <a16:creationId xmlns:a16="http://schemas.microsoft.com/office/drawing/2014/main" id="{EB51DFB8-B3DC-6100-E6CF-C2038F7834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1" name="Oval 75">
              <a:extLst>
                <a:ext uri="{FF2B5EF4-FFF2-40B4-BE49-F238E27FC236}">
                  <a16:creationId xmlns:a16="http://schemas.microsoft.com/office/drawing/2014/main" id="{C9EC2F88-2881-FD7E-015D-9E45D957FA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2" name="Oval 76">
              <a:extLst>
                <a:ext uri="{FF2B5EF4-FFF2-40B4-BE49-F238E27FC236}">
                  <a16:creationId xmlns:a16="http://schemas.microsoft.com/office/drawing/2014/main" id="{70EDA664-D1CC-2517-4FB2-500AB749E3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3" name="Oval 77">
              <a:extLst>
                <a:ext uri="{FF2B5EF4-FFF2-40B4-BE49-F238E27FC236}">
                  <a16:creationId xmlns:a16="http://schemas.microsoft.com/office/drawing/2014/main" id="{BD487D35-B5E6-B777-46F4-11FEEF0227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4" name="Oval 78">
              <a:extLst>
                <a:ext uri="{FF2B5EF4-FFF2-40B4-BE49-F238E27FC236}">
                  <a16:creationId xmlns:a16="http://schemas.microsoft.com/office/drawing/2014/main" id="{E6809575-F2E0-C822-7CA5-5165C0C705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5" name="Oval 79">
              <a:extLst>
                <a:ext uri="{FF2B5EF4-FFF2-40B4-BE49-F238E27FC236}">
                  <a16:creationId xmlns:a16="http://schemas.microsoft.com/office/drawing/2014/main" id="{467D1D2D-5ADD-D553-D3CC-DF4323FC54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6" name="Oval 80">
              <a:extLst>
                <a:ext uri="{FF2B5EF4-FFF2-40B4-BE49-F238E27FC236}">
                  <a16:creationId xmlns:a16="http://schemas.microsoft.com/office/drawing/2014/main" id="{2C56DBD4-6D0F-F800-EA0F-BED59C4347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7" name="Oval 81">
              <a:extLst>
                <a:ext uri="{FF2B5EF4-FFF2-40B4-BE49-F238E27FC236}">
                  <a16:creationId xmlns:a16="http://schemas.microsoft.com/office/drawing/2014/main" id="{7A35428B-420E-8063-7964-C5D9765307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8" name="Oval 82">
              <a:extLst>
                <a:ext uri="{FF2B5EF4-FFF2-40B4-BE49-F238E27FC236}">
                  <a16:creationId xmlns:a16="http://schemas.microsoft.com/office/drawing/2014/main" id="{366C770D-6AE1-CA05-9A3E-8FD9572E906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19" name="Oval 83">
              <a:extLst>
                <a:ext uri="{FF2B5EF4-FFF2-40B4-BE49-F238E27FC236}">
                  <a16:creationId xmlns:a16="http://schemas.microsoft.com/office/drawing/2014/main" id="{E8B1A3C1-F842-3468-86DD-DE852BCF94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0" name="Oval 84">
              <a:extLst>
                <a:ext uri="{FF2B5EF4-FFF2-40B4-BE49-F238E27FC236}">
                  <a16:creationId xmlns:a16="http://schemas.microsoft.com/office/drawing/2014/main" id="{C80575B0-3F89-D939-365A-D09B7FACA84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1" name="Oval 85">
              <a:extLst>
                <a:ext uri="{FF2B5EF4-FFF2-40B4-BE49-F238E27FC236}">
                  <a16:creationId xmlns:a16="http://schemas.microsoft.com/office/drawing/2014/main" id="{40943E19-7178-899E-C751-AB069B066C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2" name="Oval 86">
              <a:extLst>
                <a:ext uri="{FF2B5EF4-FFF2-40B4-BE49-F238E27FC236}">
                  <a16:creationId xmlns:a16="http://schemas.microsoft.com/office/drawing/2014/main" id="{99AC0B50-F1B6-F193-710D-FAE111F128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3" name="Oval 87">
              <a:extLst>
                <a:ext uri="{FF2B5EF4-FFF2-40B4-BE49-F238E27FC236}">
                  <a16:creationId xmlns:a16="http://schemas.microsoft.com/office/drawing/2014/main" id="{53790DF7-10F1-72F5-67F2-040F2DCCC2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4" name="Oval 88">
              <a:extLst>
                <a:ext uri="{FF2B5EF4-FFF2-40B4-BE49-F238E27FC236}">
                  <a16:creationId xmlns:a16="http://schemas.microsoft.com/office/drawing/2014/main" id="{15C91393-00E1-DCDF-DF1A-1B2A229E1A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5" name="Oval 89">
              <a:extLst>
                <a:ext uri="{FF2B5EF4-FFF2-40B4-BE49-F238E27FC236}">
                  <a16:creationId xmlns:a16="http://schemas.microsoft.com/office/drawing/2014/main" id="{915007BC-1142-9E54-9991-7B75C4BDFF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6" name="Oval 90">
              <a:extLst>
                <a:ext uri="{FF2B5EF4-FFF2-40B4-BE49-F238E27FC236}">
                  <a16:creationId xmlns:a16="http://schemas.microsoft.com/office/drawing/2014/main" id="{063E4D4C-3A0C-DD9F-7CAC-D96AA7E3CEA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7" name="Oval 91">
              <a:extLst>
                <a:ext uri="{FF2B5EF4-FFF2-40B4-BE49-F238E27FC236}">
                  <a16:creationId xmlns:a16="http://schemas.microsoft.com/office/drawing/2014/main" id="{34F414DB-8118-5C1A-6C62-0AF3E73ECB1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8" name="Oval 92">
              <a:extLst>
                <a:ext uri="{FF2B5EF4-FFF2-40B4-BE49-F238E27FC236}">
                  <a16:creationId xmlns:a16="http://schemas.microsoft.com/office/drawing/2014/main" id="{74B3EF93-086E-7D2F-C9F4-522E1F5B85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29" name="Oval 93">
              <a:extLst>
                <a:ext uri="{FF2B5EF4-FFF2-40B4-BE49-F238E27FC236}">
                  <a16:creationId xmlns:a16="http://schemas.microsoft.com/office/drawing/2014/main" id="{CA7DB9B2-2043-C18F-50E7-B58A2580263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0" name="Oval 94">
              <a:extLst>
                <a:ext uri="{FF2B5EF4-FFF2-40B4-BE49-F238E27FC236}">
                  <a16:creationId xmlns:a16="http://schemas.microsoft.com/office/drawing/2014/main" id="{BDE4781D-BA47-FFD5-8F45-6843F4DC522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1" name="Oval 95">
              <a:extLst>
                <a:ext uri="{FF2B5EF4-FFF2-40B4-BE49-F238E27FC236}">
                  <a16:creationId xmlns:a16="http://schemas.microsoft.com/office/drawing/2014/main" id="{4492CEE9-D60F-03A3-51ED-46B47A0C62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2" name="Oval 96">
              <a:extLst>
                <a:ext uri="{FF2B5EF4-FFF2-40B4-BE49-F238E27FC236}">
                  <a16:creationId xmlns:a16="http://schemas.microsoft.com/office/drawing/2014/main" id="{6961B8B3-FEDB-011F-4C5F-24428DE66CE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3" name="Oval 97">
              <a:extLst>
                <a:ext uri="{FF2B5EF4-FFF2-40B4-BE49-F238E27FC236}">
                  <a16:creationId xmlns:a16="http://schemas.microsoft.com/office/drawing/2014/main" id="{150C7575-27CD-BB07-B8C1-AB0CA7470E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4" name="Oval 98">
              <a:extLst>
                <a:ext uri="{FF2B5EF4-FFF2-40B4-BE49-F238E27FC236}">
                  <a16:creationId xmlns:a16="http://schemas.microsoft.com/office/drawing/2014/main" id="{DC198143-B3F5-C6A9-5374-8DD792F976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5" name="Oval 99">
              <a:extLst>
                <a:ext uri="{FF2B5EF4-FFF2-40B4-BE49-F238E27FC236}">
                  <a16:creationId xmlns:a16="http://schemas.microsoft.com/office/drawing/2014/main" id="{E274B8F6-2052-2B66-145A-B8D0F4ACE10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6" name="Oval 100">
              <a:extLst>
                <a:ext uri="{FF2B5EF4-FFF2-40B4-BE49-F238E27FC236}">
                  <a16:creationId xmlns:a16="http://schemas.microsoft.com/office/drawing/2014/main" id="{D1164246-1138-A924-52E6-71EC653BC6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7" name="Oval 101">
              <a:extLst>
                <a:ext uri="{FF2B5EF4-FFF2-40B4-BE49-F238E27FC236}">
                  <a16:creationId xmlns:a16="http://schemas.microsoft.com/office/drawing/2014/main" id="{4F7DB05B-8E00-B55A-29A2-98E9B7042A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8" name="Oval 102">
              <a:extLst>
                <a:ext uri="{FF2B5EF4-FFF2-40B4-BE49-F238E27FC236}">
                  <a16:creationId xmlns:a16="http://schemas.microsoft.com/office/drawing/2014/main" id="{23964043-7953-7492-A236-2D2BCA4AA8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39" name="Oval 103">
              <a:extLst>
                <a:ext uri="{FF2B5EF4-FFF2-40B4-BE49-F238E27FC236}">
                  <a16:creationId xmlns:a16="http://schemas.microsoft.com/office/drawing/2014/main" id="{75F588C5-B19F-A1CA-D3CA-39FCE75F6B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0" name="Oval 104">
              <a:extLst>
                <a:ext uri="{FF2B5EF4-FFF2-40B4-BE49-F238E27FC236}">
                  <a16:creationId xmlns:a16="http://schemas.microsoft.com/office/drawing/2014/main" id="{CDE5A1B3-BD4A-48CD-8339-5B5BC6EA89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1" name="Oval 105">
              <a:extLst>
                <a:ext uri="{FF2B5EF4-FFF2-40B4-BE49-F238E27FC236}">
                  <a16:creationId xmlns:a16="http://schemas.microsoft.com/office/drawing/2014/main" id="{7005F283-0E8F-9453-B032-C5B277DDC7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2" name="Oval 106">
              <a:extLst>
                <a:ext uri="{FF2B5EF4-FFF2-40B4-BE49-F238E27FC236}">
                  <a16:creationId xmlns:a16="http://schemas.microsoft.com/office/drawing/2014/main" id="{97DB9C65-5C06-602B-5628-3BBAFD938F0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3" name="Oval 107">
              <a:extLst>
                <a:ext uri="{FF2B5EF4-FFF2-40B4-BE49-F238E27FC236}">
                  <a16:creationId xmlns:a16="http://schemas.microsoft.com/office/drawing/2014/main" id="{4ED46AE9-850A-CA32-6971-1922B3F369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4" name="Oval 108">
              <a:extLst>
                <a:ext uri="{FF2B5EF4-FFF2-40B4-BE49-F238E27FC236}">
                  <a16:creationId xmlns:a16="http://schemas.microsoft.com/office/drawing/2014/main" id="{A98D5DBD-8B0F-BF80-D5A3-03B463D0E7D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5" name="Oval 109">
              <a:extLst>
                <a:ext uri="{FF2B5EF4-FFF2-40B4-BE49-F238E27FC236}">
                  <a16:creationId xmlns:a16="http://schemas.microsoft.com/office/drawing/2014/main" id="{10710AD4-6730-AF8E-395C-31555DC8A52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6" name="Oval 110">
              <a:extLst>
                <a:ext uri="{FF2B5EF4-FFF2-40B4-BE49-F238E27FC236}">
                  <a16:creationId xmlns:a16="http://schemas.microsoft.com/office/drawing/2014/main" id="{D468FCAA-D559-2D40-2A38-6709BB3602B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7" name="Oval 111">
              <a:extLst>
                <a:ext uri="{FF2B5EF4-FFF2-40B4-BE49-F238E27FC236}">
                  <a16:creationId xmlns:a16="http://schemas.microsoft.com/office/drawing/2014/main" id="{E17110D3-1D16-999E-D9EA-87A2AF1762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8" name="Oval 112">
              <a:extLst>
                <a:ext uri="{FF2B5EF4-FFF2-40B4-BE49-F238E27FC236}">
                  <a16:creationId xmlns:a16="http://schemas.microsoft.com/office/drawing/2014/main" id="{8BF4AB28-48CB-6691-460D-6CCB5954A03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49" name="Oval 113">
              <a:extLst>
                <a:ext uri="{FF2B5EF4-FFF2-40B4-BE49-F238E27FC236}">
                  <a16:creationId xmlns:a16="http://schemas.microsoft.com/office/drawing/2014/main" id="{E1C2247D-74B3-BD20-C6D0-E5C5C158F25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0" name="Oval 114">
              <a:extLst>
                <a:ext uri="{FF2B5EF4-FFF2-40B4-BE49-F238E27FC236}">
                  <a16:creationId xmlns:a16="http://schemas.microsoft.com/office/drawing/2014/main" id="{1A2E62F6-F616-190C-0593-8714145FCAA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1" name="Oval 115">
              <a:extLst>
                <a:ext uri="{FF2B5EF4-FFF2-40B4-BE49-F238E27FC236}">
                  <a16:creationId xmlns:a16="http://schemas.microsoft.com/office/drawing/2014/main" id="{49E65D1F-B340-166F-1750-0423A707888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2" name="Oval 116">
              <a:extLst>
                <a:ext uri="{FF2B5EF4-FFF2-40B4-BE49-F238E27FC236}">
                  <a16:creationId xmlns:a16="http://schemas.microsoft.com/office/drawing/2014/main" id="{C18CD770-36CA-9386-65A1-E4751A10C4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3" name="Oval 117">
              <a:extLst>
                <a:ext uri="{FF2B5EF4-FFF2-40B4-BE49-F238E27FC236}">
                  <a16:creationId xmlns:a16="http://schemas.microsoft.com/office/drawing/2014/main" id="{F2501C97-C4A0-7C44-B50D-8E0D186E97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4" name="Oval 118">
              <a:extLst>
                <a:ext uri="{FF2B5EF4-FFF2-40B4-BE49-F238E27FC236}">
                  <a16:creationId xmlns:a16="http://schemas.microsoft.com/office/drawing/2014/main" id="{999B5535-FFD8-B4DB-F129-041E873E72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5" name="Oval 119">
              <a:extLst>
                <a:ext uri="{FF2B5EF4-FFF2-40B4-BE49-F238E27FC236}">
                  <a16:creationId xmlns:a16="http://schemas.microsoft.com/office/drawing/2014/main" id="{87F2CCCF-8BCB-8ECD-8973-11DC9A0191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6" name="Oval 120">
              <a:extLst>
                <a:ext uri="{FF2B5EF4-FFF2-40B4-BE49-F238E27FC236}">
                  <a16:creationId xmlns:a16="http://schemas.microsoft.com/office/drawing/2014/main" id="{699F7E5E-96A5-D8EB-0B74-4411E876567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7" name="Oval 121">
              <a:extLst>
                <a:ext uri="{FF2B5EF4-FFF2-40B4-BE49-F238E27FC236}">
                  <a16:creationId xmlns:a16="http://schemas.microsoft.com/office/drawing/2014/main" id="{8F4DE8DA-20C9-174A-091A-2AE70C57CD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8" name="Oval 122">
              <a:extLst>
                <a:ext uri="{FF2B5EF4-FFF2-40B4-BE49-F238E27FC236}">
                  <a16:creationId xmlns:a16="http://schemas.microsoft.com/office/drawing/2014/main" id="{64CC20FE-5F58-9C1D-8783-3B1876708C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59" name="Oval 123">
              <a:extLst>
                <a:ext uri="{FF2B5EF4-FFF2-40B4-BE49-F238E27FC236}">
                  <a16:creationId xmlns:a16="http://schemas.microsoft.com/office/drawing/2014/main" id="{05E94B70-68FE-CF88-5CF7-8344275E0E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0" name="Oval 124">
              <a:extLst>
                <a:ext uri="{FF2B5EF4-FFF2-40B4-BE49-F238E27FC236}">
                  <a16:creationId xmlns:a16="http://schemas.microsoft.com/office/drawing/2014/main" id="{84093946-3BE9-42F5-8D4C-D4D7460D3CF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1" name="Oval 125">
              <a:extLst>
                <a:ext uri="{FF2B5EF4-FFF2-40B4-BE49-F238E27FC236}">
                  <a16:creationId xmlns:a16="http://schemas.microsoft.com/office/drawing/2014/main" id="{AD69D599-5B50-FBDF-96AF-4B06A347C4C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2" name="Oval 126">
              <a:extLst>
                <a:ext uri="{FF2B5EF4-FFF2-40B4-BE49-F238E27FC236}">
                  <a16:creationId xmlns:a16="http://schemas.microsoft.com/office/drawing/2014/main" id="{353DEE0E-6B34-EF3D-0547-D6F1B73981D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3" name="Oval 127">
              <a:extLst>
                <a:ext uri="{FF2B5EF4-FFF2-40B4-BE49-F238E27FC236}">
                  <a16:creationId xmlns:a16="http://schemas.microsoft.com/office/drawing/2014/main" id="{75C0E998-3B7E-D2B2-DADA-E6A761FC347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4" name="Oval 128">
              <a:extLst>
                <a:ext uri="{FF2B5EF4-FFF2-40B4-BE49-F238E27FC236}">
                  <a16:creationId xmlns:a16="http://schemas.microsoft.com/office/drawing/2014/main" id="{CC0DEDB0-78BB-F95E-8ED2-A3394047ACC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5" name="Oval 129">
              <a:extLst>
                <a:ext uri="{FF2B5EF4-FFF2-40B4-BE49-F238E27FC236}">
                  <a16:creationId xmlns:a16="http://schemas.microsoft.com/office/drawing/2014/main" id="{7EE25879-06B4-72B6-3282-5410A6614D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6" name="Oval 130">
              <a:extLst>
                <a:ext uri="{FF2B5EF4-FFF2-40B4-BE49-F238E27FC236}">
                  <a16:creationId xmlns:a16="http://schemas.microsoft.com/office/drawing/2014/main" id="{63140915-B1AA-2998-657D-6266EBA304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7" name="Oval 131">
              <a:extLst>
                <a:ext uri="{FF2B5EF4-FFF2-40B4-BE49-F238E27FC236}">
                  <a16:creationId xmlns:a16="http://schemas.microsoft.com/office/drawing/2014/main" id="{D5515FA3-BF9D-A6C4-79A0-EA169F2931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8" name="Oval 132">
              <a:extLst>
                <a:ext uri="{FF2B5EF4-FFF2-40B4-BE49-F238E27FC236}">
                  <a16:creationId xmlns:a16="http://schemas.microsoft.com/office/drawing/2014/main" id="{2595677E-4C8E-2B55-522A-531601E4AB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69" name="Oval 133">
              <a:extLst>
                <a:ext uri="{FF2B5EF4-FFF2-40B4-BE49-F238E27FC236}">
                  <a16:creationId xmlns:a16="http://schemas.microsoft.com/office/drawing/2014/main" id="{A3025B2E-A3AC-DF0B-0946-DF9D01A48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0" name="Oval 134">
              <a:extLst>
                <a:ext uri="{FF2B5EF4-FFF2-40B4-BE49-F238E27FC236}">
                  <a16:creationId xmlns:a16="http://schemas.microsoft.com/office/drawing/2014/main" id="{B9C88523-F7E1-A2A4-1DCF-4ED723E9FB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1" name="Oval 135">
              <a:extLst>
                <a:ext uri="{FF2B5EF4-FFF2-40B4-BE49-F238E27FC236}">
                  <a16:creationId xmlns:a16="http://schemas.microsoft.com/office/drawing/2014/main" id="{73C61706-34F0-FE31-E3AC-6D6C114599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2" name="Oval 136">
              <a:extLst>
                <a:ext uri="{FF2B5EF4-FFF2-40B4-BE49-F238E27FC236}">
                  <a16:creationId xmlns:a16="http://schemas.microsoft.com/office/drawing/2014/main" id="{9ADFDF67-DD7E-D849-9DD9-3C43199545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3" name="Oval 137">
              <a:extLst>
                <a:ext uri="{FF2B5EF4-FFF2-40B4-BE49-F238E27FC236}">
                  <a16:creationId xmlns:a16="http://schemas.microsoft.com/office/drawing/2014/main" id="{7534E36C-1613-F847-7427-CCA481273C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4" name="Oval 138">
              <a:extLst>
                <a:ext uri="{FF2B5EF4-FFF2-40B4-BE49-F238E27FC236}">
                  <a16:creationId xmlns:a16="http://schemas.microsoft.com/office/drawing/2014/main" id="{926F3007-2FB2-A179-637B-07F47AA1935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5" name="Oval 139">
              <a:extLst>
                <a:ext uri="{FF2B5EF4-FFF2-40B4-BE49-F238E27FC236}">
                  <a16:creationId xmlns:a16="http://schemas.microsoft.com/office/drawing/2014/main" id="{4463EC9E-B802-C526-4F76-8AC58A7FA1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6" name="Oval 140">
              <a:extLst>
                <a:ext uri="{FF2B5EF4-FFF2-40B4-BE49-F238E27FC236}">
                  <a16:creationId xmlns:a16="http://schemas.microsoft.com/office/drawing/2014/main" id="{0416FC37-EBD3-EE67-9738-4DFFA5D301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7" name="Oval 141">
              <a:extLst>
                <a:ext uri="{FF2B5EF4-FFF2-40B4-BE49-F238E27FC236}">
                  <a16:creationId xmlns:a16="http://schemas.microsoft.com/office/drawing/2014/main" id="{37DED85F-6AA8-975D-C6E4-FDCC7F42BB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8" name="Oval 142">
              <a:extLst>
                <a:ext uri="{FF2B5EF4-FFF2-40B4-BE49-F238E27FC236}">
                  <a16:creationId xmlns:a16="http://schemas.microsoft.com/office/drawing/2014/main" id="{2B04E9B3-6B04-5A6D-F1ED-A69DCF104F1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79" name="Oval 143">
              <a:extLst>
                <a:ext uri="{FF2B5EF4-FFF2-40B4-BE49-F238E27FC236}">
                  <a16:creationId xmlns:a16="http://schemas.microsoft.com/office/drawing/2014/main" id="{C359B872-6394-89D6-6D39-F07396EB28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0" name="Oval 144">
              <a:extLst>
                <a:ext uri="{FF2B5EF4-FFF2-40B4-BE49-F238E27FC236}">
                  <a16:creationId xmlns:a16="http://schemas.microsoft.com/office/drawing/2014/main" id="{5917860C-5A2B-5194-2F03-43CFA1ACCBA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1" name="Oval 145">
              <a:extLst>
                <a:ext uri="{FF2B5EF4-FFF2-40B4-BE49-F238E27FC236}">
                  <a16:creationId xmlns:a16="http://schemas.microsoft.com/office/drawing/2014/main" id="{F91F38AD-B39C-C8BC-13A9-ED8938486A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2" name="Oval 146">
              <a:extLst>
                <a:ext uri="{FF2B5EF4-FFF2-40B4-BE49-F238E27FC236}">
                  <a16:creationId xmlns:a16="http://schemas.microsoft.com/office/drawing/2014/main" id="{4E68C2DC-5F9B-EA36-EDF2-804080E296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3" name="Oval 147">
              <a:extLst>
                <a:ext uri="{FF2B5EF4-FFF2-40B4-BE49-F238E27FC236}">
                  <a16:creationId xmlns:a16="http://schemas.microsoft.com/office/drawing/2014/main" id="{DD81E92D-3945-B977-8CAC-B905A8AB8E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4" name="Oval 148">
              <a:extLst>
                <a:ext uri="{FF2B5EF4-FFF2-40B4-BE49-F238E27FC236}">
                  <a16:creationId xmlns:a16="http://schemas.microsoft.com/office/drawing/2014/main" id="{C91701DE-E24E-1BCB-BB7B-407AF90BAB6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5" name="Oval 149">
              <a:extLst>
                <a:ext uri="{FF2B5EF4-FFF2-40B4-BE49-F238E27FC236}">
                  <a16:creationId xmlns:a16="http://schemas.microsoft.com/office/drawing/2014/main" id="{D1F90EED-1421-A762-A6FF-8E342E9E006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6" name="Oval 150">
              <a:extLst>
                <a:ext uri="{FF2B5EF4-FFF2-40B4-BE49-F238E27FC236}">
                  <a16:creationId xmlns:a16="http://schemas.microsoft.com/office/drawing/2014/main" id="{743344A0-A961-08E8-62E1-5505453038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7" name="Oval 151">
              <a:extLst>
                <a:ext uri="{FF2B5EF4-FFF2-40B4-BE49-F238E27FC236}">
                  <a16:creationId xmlns:a16="http://schemas.microsoft.com/office/drawing/2014/main" id="{558B6778-ED0D-48B9-FE9C-A59D36C959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8" name="Oval 152">
              <a:extLst>
                <a:ext uri="{FF2B5EF4-FFF2-40B4-BE49-F238E27FC236}">
                  <a16:creationId xmlns:a16="http://schemas.microsoft.com/office/drawing/2014/main" id="{273CA573-8CD8-E47A-D333-018F5C171C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89" name="Oval 153">
              <a:extLst>
                <a:ext uri="{FF2B5EF4-FFF2-40B4-BE49-F238E27FC236}">
                  <a16:creationId xmlns:a16="http://schemas.microsoft.com/office/drawing/2014/main" id="{A6C54AB7-140E-F87C-0E25-E605675FB5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0" name="Oval 154">
              <a:extLst>
                <a:ext uri="{FF2B5EF4-FFF2-40B4-BE49-F238E27FC236}">
                  <a16:creationId xmlns:a16="http://schemas.microsoft.com/office/drawing/2014/main" id="{4478B1F5-7F30-005F-D001-870FDBE53B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1" name="Oval 155">
              <a:extLst>
                <a:ext uri="{FF2B5EF4-FFF2-40B4-BE49-F238E27FC236}">
                  <a16:creationId xmlns:a16="http://schemas.microsoft.com/office/drawing/2014/main" id="{ECD78F90-D2B3-933B-72FF-B3991E98A4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2" name="Oval 156">
              <a:extLst>
                <a:ext uri="{FF2B5EF4-FFF2-40B4-BE49-F238E27FC236}">
                  <a16:creationId xmlns:a16="http://schemas.microsoft.com/office/drawing/2014/main" id="{EEEF0163-C596-64E3-BE37-D14DE799E56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3" name="Oval 157">
              <a:extLst>
                <a:ext uri="{FF2B5EF4-FFF2-40B4-BE49-F238E27FC236}">
                  <a16:creationId xmlns:a16="http://schemas.microsoft.com/office/drawing/2014/main" id="{EB887B82-4462-46E0-C7EC-27E865C5798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4" name="Oval 158">
              <a:extLst>
                <a:ext uri="{FF2B5EF4-FFF2-40B4-BE49-F238E27FC236}">
                  <a16:creationId xmlns:a16="http://schemas.microsoft.com/office/drawing/2014/main" id="{55CFDEC4-D547-3169-CC14-55A9BF3A86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5" name="Oval 159">
              <a:extLst>
                <a:ext uri="{FF2B5EF4-FFF2-40B4-BE49-F238E27FC236}">
                  <a16:creationId xmlns:a16="http://schemas.microsoft.com/office/drawing/2014/main" id="{3ECB7F0B-C4F9-84EF-97F1-4A6993E21D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6" name="Oval 160">
              <a:extLst>
                <a:ext uri="{FF2B5EF4-FFF2-40B4-BE49-F238E27FC236}">
                  <a16:creationId xmlns:a16="http://schemas.microsoft.com/office/drawing/2014/main" id="{484E34E8-776F-15F6-F374-9FE565D1F1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7" name="Oval 161">
              <a:extLst>
                <a:ext uri="{FF2B5EF4-FFF2-40B4-BE49-F238E27FC236}">
                  <a16:creationId xmlns:a16="http://schemas.microsoft.com/office/drawing/2014/main" id="{219490B9-14B5-9A0D-039E-CD6E0180B8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8" name="Oval 162">
              <a:extLst>
                <a:ext uri="{FF2B5EF4-FFF2-40B4-BE49-F238E27FC236}">
                  <a16:creationId xmlns:a16="http://schemas.microsoft.com/office/drawing/2014/main" id="{38D6FDCF-ACE1-F563-DFD9-65AE5F76CD1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699" name="Oval 163">
              <a:extLst>
                <a:ext uri="{FF2B5EF4-FFF2-40B4-BE49-F238E27FC236}">
                  <a16:creationId xmlns:a16="http://schemas.microsoft.com/office/drawing/2014/main" id="{7BDDFC31-DCDA-5D7D-D5B3-6D262EFAAB3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0" name="Oval 164">
              <a:extLst>
                <a:ext uri="{FF2B5EF4-FFF2-40B4-BE49-F238E27FC236}">
                  <a16:creationId xmlns:a16="http://schemas.microsoft.com/office/drawing/2014/main" id="{84833ABF-3B06-A67E-ADE4-D000F570EED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1" name="Oval 165">
              <a:extLst>
                <a:ext uri="{FF2B5EF4-FFF2-40B4-BE49-F238E27FC236}">
                  <a16:creationId xmlns:a16="http://schemas.microsoft.com/office/drawing/2014/main" id="{FEEA01D8-80F2-05C6-F839-69DB7272FA3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2" name="Oval 166">
              <a:extLst>
                <a:ext uri="{FF2B5EF4-FFF2-40B4-BE49-F238E27FC236}">
                  <a16:creationId xmlns:a16="http://schemas.microsoft.com/office/drawing/2014/main" id="{096B8E2E-F70F-CC92-5994-480AE5E800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3" name="Oval 167">
              <a:extLst>
                <a:ext uri="{FF2B5EF4-FFF2-40B4-BE49-F238E27FC236}">
                  <a16:creationId xmlns:a16="http://schemas.microsoft.com/office/drawing/2014/main" id="{2D30DE3E-A5BE-F9F6-2BE5-A1E1831A3B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4" name="Oval 168">
              <a:extLst>
                <a:ext uri="{FF2B5EF4-FFF2-40B4-BE49-F238E27FC236}">
                  <a16:creationId xmlns:a16="http://schemas.microsoft.com/office/drawing/2014/main" id="{54323097-11C7-45F0-C089-AE8559CF50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5" name="Oval 169">
              <a:extLst>
                <a:ext uri="{FF2B5EF4-FFF2-40B4-BE49-F238E27FC236}">
                  <a16:creationId xmlns:a16="http://schemas.microsoft.com/office/drawing/2014/main" id="{6F6A8039-8D02-2BB3-B6DF-C5136AAEBC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6" name="Oval 170">
              <a:extLst>
                <a:ext uri="{FF2B5EF4-FFF2-40B4-BE49-F238E27FC236}">
                  <a16:creationId xmlns:a16="http://schemas.microsoft.com/office/drawing/2014/main" id="{EC779FC8-4573-950F-FEE6-E940E560DF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7" name="Oval 171">
              <a:extLst>
                <a:ext uri="{FF2B5EF4-FFF2-40B4-BE49-F238E27FC236}">
                  <a16:creationId xmlns:a16="http://schemas.microsoft.com/office/drawing/2014/main" id="{4D05E7F2-84F1-9857-8937-0AE9DD3EE8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8" name="Oval 172">
              <a:extLst>
                <a:ext uri="{FF2B5EF4-FFF2-40B4-BE49-F238E27FC236}">
                  <a16:creationId xmlns:a16="http://schemas.microsoft.com/office/drawing/2014/main" id="{A920D0CB-81C4-43CA-9EEF-E9FBD52C0F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09" name="Oval 173">
              <a:extLst>
                <a:ext uri="{FF2B5EF4-FFF2-40B4-BE49-F238E27FC236}">
                  <a16:creationId xmlns:a16="http://schemas.microsoft.com/office/drawing/2014/main" id="{09D32A5F-1986-0468-6995-484AB58ECE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0" name="Oval 174">
              <a:extLst>
                <a:ext uri="{FF2B5EF4-FFF2-40B4-BE49-F238E27FC236}">
                  <a16:creationId xmlns:a16="http://schemas.microsoft.com/office/drawing/2014/main" id="{6C1690BE-F7C7-280D-61BE-346D685EB4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1" name="Oval 175">
              <a:extLst>
                <a:ext uri="{FF2B5EF4-FFF2-40B4-BE49-F238E27FC236}">
                  <a16:creationId xmlns:a16="http://schemas.microsoft.com/office/drawing/2014/main" id="{EB50E880-F994-9639-74CD-3AA78318B5F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2" name="Oval 176">
              <a:extLst>
                <a:ext uri="{FF2B5EF4-FFF2-40B4-BE49-F238E27FC236}">
                  <a16:creationId xmlns:a16="http://schemas.microsoft.com/office/drawing/2014/main" id="{446EF2E6-2D1F-1DC2-1A39-280393A61E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3" name="Oval 177">
              <a:extLst>
                <a:ext uri="{FF2B5EF4-FFF2-40B4-BE49-F238E27FC236}">
                  <a16:creationId xmlns:a16="http://schemas.microsoft.com/office/drawing/2014/main" id="{6959CDD6-D627-1C40-A5F2-6E7506A85E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4" name="Oval 178">
              <a:extLst>
                <a:ext uri="{FF2B5EF4-FFF2-40B4-BE49-F238E27FC236}">
                  <a16:creationId xmlns:a16="http://schemas.microsoft.com/office/drawing/2014/main" id="{DFD89ADF-F5C8-1643-F7DF-7A6313C34E7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5" name="Oval 179">
              <a:extLst>
                <a:ext uri="{FF2B5EF4-FFF2-40B4-BE49-F238E27FC236}">
                  <a16:creationId xmlns:a16="http://schemas.microsoft.com/office/drawing/2014/main" id="{FCB81924-5DED-03BE-863F-05CE3BDCDD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6" name="Oval 180">
              <a:extLst>
                <a:ext uri="{FF2B5EF4-FFF2-40B4-BE49-F238E27FC236}">
                  <a16:creationId xmlns:a16="http://schemas.microsoft.com/office/drawing/2014/main" id="{AE22A91B-32AE-3AF8-99DD-0EB83FB558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7" name="Oval 181">
              <a:extLst>
                <a:ext uri="{FF2B5EF4-FFF2-40B4-BE49-F238E27FC236}">
                  <a16:creationId xmlns:a16="http://schemas.microsoft.com/office/drawing/2014/main" id="{DB567FFD-CCD6-19B4-A530-7F5A6DB934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8" name="Oval 182">
              <a:extLst>
                <a:ext uri="{FF2B5EF4-FFF2-40B4-BE49-F238E27FC236}">
                  <a16:creationId xmlns:a16="http://schemas.microsoft.com/office/drawing/2014/main" id="{C2AAFDE7-235E-DAE1-1485-6BE40F5A698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19" name="Oval 183">
              <a:extLst>
                <a:ext uri="{FF2B5EF4-FFF2-40B4-BE49-F238E27FC236}">
                  <a16:creationId xmlns:a16="http://schemas.microsoft.com/office/drawing/2014/main" id="{3AAC3459-E545-B5B4-19D1-EAA342375A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0" name="Oval 184">
              <a:extLst>
                <a:ext uri="{FF2B5EF4-FFF2-40B4-BE49-F238E27FC236}">
                  <a16:creationId xmlns:a16="http://schemas.microsoft.com/office/drawing/2014/main" id="{6B0FF8C7-A8D0-5742-7739-A946A6AADEA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1" name="Oval 185">
              <a:extLst>
                <a:ext uri="{FF2B5EF4-FFF2-40B4-BE49-F238E27FC236}">
                  <a16:creationId xmlns:a16="http://schemas.microsoft.com/office/drawing/2014/main" id="{1AF542E6-D11F-99D6-B748-67E3851F19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2" name="Oval 186">
              <a:extLst>
                <a:ext uri="{FF2B5EF4-FFF2-40B4-BE49-F238E27FC236}">
                  <a16:creationId xmlns:a16="http://schemas.microsoft.com/office/drawing/2014/main" id="{A8F5CA76-588B-BB95-0E91-77F8B771BE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3" name="Oval 187">
              <a:extLst>
                <a:ext uri="{FF2B5EF4-FFF2-40B4-BE49-F238E27FC236}">
                  <a16:creationId xmlns:a16="http://schemas.microsoft.com/office/drawing/2014/main" id="{A9193A6A-8630-E07F-D657-734E541104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4" name="Oval 188">
              <a:extLst>
                <a:ext uri="{FF2B5EF4-FFF2-40B4-BE49-F238E27FC236}">
                  <a16:creationId xmlns:a16="http://schemas.microsoft.com/office/drawing/2014/main" id="{A25C0CB4-46EA-0F83-D80B-265D49C307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5" name="Oval 189">
              <a:extLst>
                <a:ext uri="{FF2B5EF4-FFF2-40B4-BE49-F238E27FC236}">
                  <a16:creationId xmlns:a16="http://schemas.microsoft.com/office/drawing/2014/main" id="{3E1C061D-5C4A-C8CB-23E2-6A040366E2C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6" name="Oval 190">
              <a:extLst>
                <a:ext uri="{FF2B5EF4-FFF2-40B4-BE49-F238E27FC236}">
                  <a16:creationId xmlns:a16="http://schemas.microsoft.com/office/drawing/2014/main" id="{AA784F8B-C24C-996E-C529-C5DA9EC93A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7" name="Oval 191">
              <a:extLst>
                <a:ext uri="{FF2B5EF4-FFF2-40B4-BE49-F238E27FC236}">
                  <a16:creationId xmlns:a16="http://schemas.microsoft.com/office/drawing/2014/main" id="{2D62098E-3270-26C4-7476-05AC2FE2D22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8" name="Oval 192">
              <a:extLst>
                <a:ext uri="{FF2B5EF4-FFF2-40B4-BE49-F238E27FC236}">
                  <a16:creationId xmlns:a16="http://schemas.microsoft.com/office/drawing/2014/main" id="{BE347604-01EE-308C-1CC2-01BA0AA1348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29" name="Oval 193">
              <a:extLst>
                <a:ext uri="{FF2B5EF4-FFF2-40B4-BE49-F238E27FC236}">
                  <a16:creationId xmlns:a16="http://schemas.microsoft.com/office/drawing/2014/main" id="{3B24B5CE-F374-1F32-1743-00E2170F476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0" name="Oval 194">
              <a:extLst>
                <a:ext uri="{FF2B5EF4-FFF2-40B4-BE49-F238E27FC236}">
                  <a16:creationId xmlns:a16="http://schemas.microsoft.com/office/drawing/2014/main" id="{5BD3E98B-B87B-E5A3-6083-EC9AFBAF86F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1" name="Oval 195">
              <a:extLst>
                <a:ext uri="{FF2B5EF4-FFF2-40B4-BE49-F238E27FC236}">
                  <a16:creationId xmlns:a16="http://schemas.microsoft.com/office/drawing/2014/main" id="{4D57F879-2CA7-D615-A3FA-4437DCDC79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2" name="Oval 196">
              <a:extLst>
                <a:ext uri="{FF2B5EF4-FFF2-40B4-BE49-F238E27FC236}">
                  <a16:creationId xmlns:a16="http://schemas.microsoft.com/office/drawing/2014/main" id="{75963521-66FF-5263-78EA-9B94260728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3" name="Oval 197">
              <a:extLst>
                <a:ext uri="{FF2B5EF4-FFF2-40B4-BE49-F238E27FC236}">
                  <a16:creationId xmlns:a16="http://schemas.microsoft.com/office/drawing/2014/main" id="{63B34292-B205-58ED-1ED6-290FB56665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4" name="Oval 198">
              <a:extLst>
                <a:ext uri="{FF2B5EF4-FFF2-40B4-BE49-F238E27FC236}">
                  <a16:creationId xmlns:a16="http://schemas.microsoft.com/office/drawing/2014/main" id="{4F3C399C-EB0B-0D5D-CC23-AB92A3DA0EB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5" name="Oval 199">
              <a:extLst>
                <a:ext uri="{FF2B5EF4-FFF2-40B4-BE49-F238E27FC236}">
                  <a16:creationId xmlns:a16="http://schemas.microsoft.com/office/drawing/2014/main" id="{7B39068E-84DC-CBDA-14DB-E3182C578D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6" name="Oval 200">
              <a:extLst>
                <a:ext uri="{FF2B5EF4-FFF2-40B4-BE49-F238E27FC236}">
                  <a16:creationId xmlns:a16="http://schemas.microsoft.com/office/drawing/2014/main" id="{85F5C36A-AEE1-DF11-9F48-4C4D644BC7E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7" name="Oval 201">
              <a:extLst>
                <a:ext uri="{FF2B5EF4-FFF2-40B4-BE49-F238E27FC236}">
                  <a16:creationId xmlns:a16="http://schemas.microsoft.com/office/drawing/2014/main" id="{5DD6C601-9008-16D3-A952-9F07D9C892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8" name="Oval 202">
              <a:extLst>
                <a:ext uri="{FF2B5EF4-FFF2-40B4-BE49-F238E27FC236}">
                  <a16:creationId xmlns:a16="http://schemas.microsoft.com/office/drawing/2014/main" id="{6C16181B-B694-77C9-4F28-5D50BD1E82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39" name="Oval 203">
              <a:extLst>
                <a:ext uri="{FF2B5EF4-FFF2-40B4-BE49-F238E27FC236}">
                  <a16:creationId xmlns:a16="http://schemas.microsoft.com/office/drawing/2014/main" id="{C01F6CA3-C6A8-8086-C617-9AE130272C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0" name="Oval 204">
              <a:extLst>
                <a:ext uri="{FF2B5EF4-FFF2-40B4-BE49-F238E27FC236}">
                  <a16:creationId xmlns:a16="http://schemas.microsoft.com/office/drawing/2014/main" id="{278329C2-52EB-6A14-5147-FC3A89006B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1" name="Oval 205">
              <a:extLst>
                <a:ext uri="{FF2B5EF4-FFF2-40B4-BE49-F238E27FC236}">
                  <a16:creationId xmlns:a16="http://schemas.microsoft.com/office/drawing/2014/main" id="{62BE1A1A-2293-B772-4D32-C800F3A6FA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2" name="Oval 206">
              <a:extLst>
                <a:ext uri="{FF2B5EF4-FFF2-40B4-BE49-F238E27FC236}">
                  <a16:creationId xmlns:a16="http://schemas.microsoft.com/office/drawing/2014/main" id="{23769657-D6DA-40B4-A229-68E955738D6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3" name="Oval 207">
              <a:extLst>
                <a:ext uri="{FF2B5EF4-FFF2-40B4-BE49-F238E27FC236}">
                  <a16:creationId xmlns:a16="http://schemas.microsoft.com/office/drawing/2014/main" id="{97216644-E865-F914-FB7D-C801D51CA1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4" name="Oval 208">
              <a:extLst>
                <a:ext uri="{FF2B5EF4-FFF2-40B4-BE49-F238E27FC236}">
                  <a16:creationId xmlns:a16="http://schemas.microsoft.com/office/drawing/2014/main" id="{90724A38-3BA1-B813-DDCD-56EB53F82C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5" name="Oval 209">
              <a:extLst>
                <a:ext uri="{FF2B5EF4-FFF2-40B4-BE49-F238E27FC236}">
                  <a16:creationId xmlns:a16="http://schemas.microsoft.com/office/drawing/2014/main" id="{78962AF6-8EED-DB04-F1FB-017CA060209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6" name="Oval 210">
              <a:extLst>
                <a:ext uri="{FF2B5EF4-FFF2-40B4-BE49-F238E27FC236}">
                  <a16:creationId xmlns:a16="http://schemas.microsoft.com/office/drawing/2014/main" id="{3C456AFE-6C99-CDCC-F135-C83335658A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7" name="Oval 211">
              <a:extLst>
                <a:ext uri="{FF2B5EF4-FFF2-40B4-BE49-F238E27FC236}">
                  <a16:creationId xmlns:a16="http://schemas.microsoft.com/office/drawing/2014/main" id="{C33B4062-942A-59D7-B159-0210DCD40F4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8" name="Oval 212">
              <a:extLst>
                <a:ext uri="{FF2B5EF4-FFF2-40B4-BE49-F238E27FC236}">
                  <a16:creationId xmlns:a16="http://schemas.microsoft.com/office/drawing/2014/main" id="{9B51F34B-7E00-475B-7B55-1A66BC4F2B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49" name="Oval 213">
              <a:extLst>
                <a:ext uri="{FF2B5EF4-FFF2-40B4-BE49-F238E27FC236}">
                  <a16:creationId xmlns:a16="http://schemas.microsoft.com/office/drawing/2014/main" id="{D642DE89-3D74-5904-0883-66768B1B78F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50" name="Oval 214">
              <a:extLst>
                <a:ext uri="{FF2B5EF4-FFF2-40B4-BE49-F238E27FC236}">
                  <a16:creationId xmlns:a16="http://schemas.microsoft.com/office/drawing/2014/main" id="{E0B58870-E82C-2CA3-20EE-342E81A4FF8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51" name="Oval 215">
              <a:extLst>
                <a:ext uri="{FF2B5EF4-FFF2-40B4-BE49-F238E27FC236}">
                  <a16:creationId xmlns:a16="http://schemas.microsoft.com/office/drawing/2014/main" id="{60704047-1CE0-84B0-D213-FE1FECA1782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52" name="Oval 216">
              <a:extLst>
                <a:ext uri="{FF2B5EF4-FFF2-40B4-BE49-F238E27FC236}">
                  <a16:creationId xmlns:a16="http://schemas.microsoft.com/office/drawing/2014/main" id="{83BA1CC7-CE52-C07C-B1D9-32135F41118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65753" name="Oval 217">
              <a:extLst>
                <a:ext uri="{FF2B5EF4-FFF2-40B4-BE49-F238E27FC236}">
                  <a16:creationId xmlns:a16="http://schemas.microsoft.com/office/drawing/2014/main" id="{B1E72F62-2951-E304-4B9B-240B2351656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</p:grpSp>
      <p:sp>
        <p:nvSpPr>
          <p:cNvPr id="65754" name="Rectangle 218">
            <a:extLst>
              <a:ext uri="{FF2B5EF4-FFF2-40B4-BE49-F238E27FC236}">
                <a16:creationId xmlns:a16="http://schemas.microsoft.com/office/drawing/2014/main" id="{B78216D3-023C-EB11-0EB8-D7D227F0E6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64B5A8CC-093E-7843-A183-94E8A95AD555}" type="slidenum">
              <a:rPr lang="en-US" altLang="en-MX"/>
              <a:pPr/>
              <a:t>‹#›</a:t>
            </a:fld>
            <a:endParaRPr lang="en-US" altLang="en-MX"/>
          </a:p>
        </p:txBody>
      </p:sp>
      <p:sp>
        <p:nvSpPr>
          <p:cNvPr id="65755" name="Rectangle 219">
            <a:extLst>
              <a:ext uri="{FF2B5EF4-FFF2-40B4-BE49-F238E27FC236}">
                <a16:creationId xmlns:a16="http://schemas.microsoft.com/office/drawing/2014/main" id="{3DAF0AB4-C90E-7D29-7614-84A2E43004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756" name="Rectangle 220">
            <a:extLst>
              <a:ext uri="{FF2B5EF4-FFF2-40B4-BE49-F238E27FC236}">
                <a16:creationId xmlns:a16="http://schemas.microsoft.com/office/drawing/2014/main" id="{6EFF267A-8331-4E34-05C7-4AAE1EAA0E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243638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6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65757" name="Rectangle 221">
            <a:extLst>
              <a:ext uri="{FF2B5EF4-FFF2-40B4-BE49-F238E27FC236}">
                <a16:creationId xmlns:a16="http://schemas.microsoft.com/office/drawing/2014/main" id="{81D2A7F4-1D38-04C4-4462-3C492A84B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758" name="Rectangle 222">
            <a:extLst>
              <a:ext uri="{FF2B5EF4-FFF2-40B4-BE49-F238E27FC236}">
                <a16:creationId xmlns:a16="http://schemas.microsoft.com/office/drawing/2014/main" id="{EE09D8E9-5BA0-1F9C-8205-1DA0E121D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3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77D61E8-9D21-CD8B-C4E4-38DBADDEEB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C463 / B551</a:t>
            </a:r>
            <a:br>
              <a:rPr lang="en-US" dirty="0"/>
            </a:br>
            <a:r>
              <a:rPr lang="en-US" dirty="0"/>
              <a:t>Artificial Intelligence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0268CC-3578-6C54-CBB4-B3AECD0E18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Dana </a:t>
            </a:r>
            <a:r>
              <a:rPr lang="en-US" dirty="0" err="1"/>
              <a:t>Vrajitoru</a:t>
            </a: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Intelligent Agents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5343231-956E-E964-CC6B-40FCD66FA2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1BAD5D3-5893-3379-EC02-538967BC0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More Definitions of Agents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C89C301-31AF-130D-C6F5-B64AF2FD7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"</a:t>
            </a:r>
            <a:r>
              <a:rPr lang="en-US" sz="2400" i="1" dirty="0"/>
              <a:t>An agent is a </a:t>
            </a:r>
            <a:r>
              <a:rPr lang="en-US" sz="2400" i="1" dirty="0">
                <a:solidFill>
                  <a:srgbClr val="FFCC99"/>
                </a:solidFill>
              </a:rPr>
              <a:t>persistent software</a:t>
            </a:r>
            <a:r>
              <a:rPr lang="en-US" sz="2400" i="1" dirty="0"/>
              <a:t> entity dedicated to a </a:t>
            </a:r>
            <a:r>
              <a:rPr lang="en-US" sz="2400" i="1" dirty="0">
                <a:solidFill>
                  <a:srgbClr val="FFCC99"/>
                </a:solidFill>
              </a:rPr>
              <a:t>specific purpose</a:t>
            </a:r>
            <a:r>
              <a:rPr lang="en-US" sz="2400" i="1" dirty="0"/>
              <a:t>.</a:t>
            </a:r>
            <a:r>
              <a:rPr lang="en-US" sz="2400" dirty="0"/>
              <a:t> " (Smith, </a:t>
            </a:r>
            <a:r>
              <a:rPr lang="en-US" sz="2400" dirty="0" err="1"/>
              <a:t>Cypher</a:t>
            </a:r>
            <a:r>
              <a:rPr lang="en-US" sz="2400" dirty="0"/>
              <a:t>, and </a:t>
            </a:r>
            <a:r>
              <a:rPr lang="en-US" sz="2400" dirty="0" err="1"/>
              <a:t>Spohrer</a:t>
            </a:r>
            <a:r>
              <a:rPr lang="en-US" sz="2400" dirty="0"/>
              <a:t> 94 )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/>
              <a:t>"Intelligent agents are software entities that carry out some set of operations </a:t>
            </a:r>
            <a:r>
              <a:rPr lang="en-US" sz="2400" i="1" dirty="0">
                <a:solidFill>
                  <a:srgbClr val="FFCC99"/>
                </a:solidFill>
              </a:rPr>
              <a:t>on behalf of a user</a:t>
            </a:r>
            <a:r>
              <a:rPr lang="en-US" sz="2400" i="1" dirty="0"/>
              <a:t> or another program with some degree of independence or autonomy, and in so doing, employ some knowledge or representation of the user's goals or desires."</a:t>
            </a:r>
            <a:r>
              <a:rPr lang="en-US" sz="2400" dirty="0"/>
              <a:t> (IBM)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/>
              <a:t>"Intelligent agents continuously perform three functions: </a:t>
            </a:r>
            <a:r>
              <a:rPr lang="en-US" sz="2400" i="1" dirty="0">
                <a:solidFill>
                  <a:srgbClr val="FFCC99"/>
                </a:solidFill>
              </a:rPr>
              <a:t>perception</a:t>
            </a:r>
            <a:r>
              <a:rPr lang="en-US" sz="2400" i="1" dirty="0"/>
              <a:t> of dynamic conditions in the environment; </a:t>
            </a:r>
            <a:r>
              <a:rPr lang="en-US" sz="2400" i="1" dirty="0">
                <a:solidFill>
                  <a:srgbClr val="FFCC99"/>
                </a:solidFill>
              </a:rPr>
              <a:t>action</a:t>
            </a:r>
            <a:r>
              <a:rPr lang="en-US" sz="2400" i="1" dirty="0"/>
              <a:t> to affect conditions in the environment; and </a:t>
            </a:r>
            <a:r>
              <a:rPr lang="en-US" sz="2400" i="1" dirty="0">
                <a:solidFill>
                  <a:srgbClr val="FFCC99"/>
                </a:solidFill>
              </a:rPr>
              <a:t>reasoning</a:t>
            </a:r>
            <a:r>
              <a:rPr lang="en-US" sz="2400" i="1" dirty="0"/>
              <a:t> to interpret perceptions, solve problems, draw inferences, and determine actions.</a:t>
            </a:r>
            <a:r>
              <a:rPr lang="en-US" sz="2400" dirty="0"/>
              <a:t> "(Hayes-Roth 94)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4C64313-1250-C06C-9F06-762954EC35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93F5E3C-1A83-B484-087B-15337E414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Agent vs. Program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69A38028-9A89-0161-2824-E8459C305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CC99"/>
                </a:solidFill>
              </a:rPr>
              <a:t>Size</a:t>
            </a:r>
            <a:r>
              <a:rPr lang="en-US" dirty="0"/>
              <a:t> – an agent is usually smaller than a program.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CC99"/>
                </a:solidFill>
              </a:rPr>
              <a:t>Purpose</a:t>
            </a:r>
            <a:r>
              <a:rPr lang="en-US" dirty="0"/>
              <a:t> – an agent has a specific purpose while programs are multi-functional.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CC99"/>
                </a:solidFill>
              </a:rPr>
              <a:t>Persistence</a:t>
            </a:r>
            <a:r>
              <a:rPr lang="en-US" dirty="0"/>
              <a:t> – an agent's life span is not entirely dependent on a user launching and quitting 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CC99"/>
                </a:solidFill>
              </a:rPr>
              <a:t>Autonomy</a:t>
            </a:r>
            <a:r>
              <a:rPr lang="en-US" dirty="0"/>
              <a:t> – an agent doesn't need the user's input to function.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1B811AC-95B3-1E68-46F8-497A277377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649DA628-A34B-AB0F-A3F4-55DF456FA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Simple Agents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3AA8A7D-C37B-8B52-EEDB-88C9DE065A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i="1">
                <a:solidFill>
                  <a:srgbClr val="FFCC99"/>
                </a:solidFill>
              </a:rPr>
              <a:t>Table-driven agents</a:t>
            </a:r>
            <a:r>
              <a:rPr lang="en-US" sz="2400"/>
              <a:t>: the function consists in a lookup table of actions to be taken for every possible state of the environment.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If the environment has </a:t>
            </a:r>
            <a:r>
              <a:rPr lang="en-US" sz="2400" i="1">
                <a:solidFill>
                  <a:srgbClr val="FFCC99"/>
                </a:solidFill>
              </a:rPr>
              <a:t>n</a:t>
            </a:r>
            <a:r>
              <a:rPr lang="en-US" sz="2400"/>
              <a:t> variables, each with </a:t>
            </a:r>
            <a:r>
              <a:rPr lang="en-US" sz="2400" i="1">
                <a:solidFill>
                  <a:srgbClr val="FFCC99"/>
                </a:solidFill>
              </a:rPr>
              <a:t>t</a:t>
            </a:r>
            <a:r>
              <a:rPr lang="en-US" sz="2400"/>
              <a:t> possible states, then the table size is </a:t>
            </a:r>
            <a:r>
              <a:rPr lang="en-US" sz="2400" i="1">
                <a:solidFill>
                  <a:srgbClr val="FFCC99"/>
                </a:solidFill>
              </a:rPr>
              <a:t>t</a:t>
            </a:r>
            <a:r>
              <a:rPr lang="en-US" sz="2400" i="1" baseline="30000">
                <a:solidFill>
                  <a:srgbClr val="FFCC99"/>
                </a:solidFill>
              </a:rPr>
              <a:t>n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Only works for a small number of possible states for the environment.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C41824F3-417E-BF32-26C1-BB3EAF2A19B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i="1">
                <a:solidFill>
                  <a:srgbClr val="FFCC99"/>
                </a:solidFill>
              </a:rPr>
              <a:t>Simple reflex agents</a:t>
            </a:r>
            <a:r>
              <a:rPr lang="en-US" sz="2400"/>
              <a:t>: deciding on the action to take based only on the current perception and not on the history of perceptions.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Based on the </a:t>
            </a:r>
            <a:r>
              <a:rPr lang="en-US" sz="2400" i="1">
                <a:solidFill>
                  <a:srgbClr val="FFCC99"/>
                </a:solidFill>
              </a:rPr>
              <a:t>condition-action</a:t>
            </a:r>
            <a:r>
              <a:rPr lang="en-US" sz="2400"/>
              <a:t> rule: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(if (condition) action)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Works if the environment is fully observable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019932-58A2-1A76-49B5-C9361D3F2A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984813D4-F29F-4EEE-E169-18A6720D3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458200" cy="6134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defun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FFCC99"/>
                </a:solidFill>
                <a:latin typeface="Courier New" pitchFamily="49" charset="0"/>
              </a:rPr>
              <a:t>table_agent</a:t>
            </a:r>
            <a:r>
              <a:rPr lang="en-US" sz="2800" b="1" dirty="0">
                <a:latin typeface="Courier New" pitchFamily="49" charset="0"/>
              </a:rPr>
              <a:t> (percept)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(let ((action t))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(push percept percepts)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action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      (lookup percepts table))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action))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defun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FFCC99"/>
                </a:solidFill>
                <a:latin typeface="Courier New" pitchFamily="49" charset="0"/>
              </a:rPr>
              <a:t>reflex_agent</a:t>
            </a:r>
            <a:r>
              <a:rPr lang="en-US" sz="2800" b="1" dirty="0">
                <a:latin typeface="Courier New" pitchFamily="49" charset="0"/>
              </a:rPr>
              <a:t> (percept)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(let ((rule t) (state t) (action t))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state (interpret percept))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rule (match state))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action (decision rule))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action))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5D6E23F-FE48-E63F-B43A-118BEC3317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A559D10-27F5-A506-FE10-5FE668492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458200" cy="6134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percepts = []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table = {}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def </a:t>
            </a:r>
            <a:r>
              <a:rPr lang="en-US" sz="2800" b="1" dirty="0" err="1">
                <a:solidFill>
                  <a:srgbClr val="FFCC99"/>
                </a:solidFill>
                <a:latin typeface="Courier New" pitchFamily="49" charset="0"/>
              </a:rPr>
              <a:t>table_agent</a:t>
            </a:r>
            <a:r>
              <a:rPr lang="en-US" sz="2800" b="1" dirty="0">
                <a:latin typeface="Courier New" pitchFamily="49" charset="0"/>
              </a:rPr>
              <a:t> (percept):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action = True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</a:t>
            </a:r>
            <a:r>
              <a:rPr lang="en-US" sz="2800" b="1" dirty="0" err="1">
                <a:latin typeface="Courier New" pitchFamily="49" charset="0"/>
              </a:rPr>
              <a:t>percepts.append</a:t>
            </a:r>
            <a:r>
              <a:rPr lang="en-US" sz="2800" b="1" dirty="0">
                <a:latin typeface="Courier New" pitchFamily="49" charset="0"/>
              </a:rPr>
              <a:t>(percept)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action = lookup(percepts, table)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return action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def </a:t>
            </a:r>
            <a:r>
              <a:rPr lang="en-US" sz="2800" b="1" dirty="0" err="1">
                <a:solidFill>
                  <a:srgbClr val="FFCC99"/>
                </a:solidFill>
                <a:latin typeface="Courier New" pitchFamily="49" charset="0"/>
              </a:rPr>
              <a:t>reflex_agent</a:t>
            </a:r>
            <a:r>
              <a:rPr lang="en-US" sz="2800" b="1" dirty="0">
                <a:latin typeface="Courier New" pitchFamily="49" charset="0"/>
              </a:rPr>
              <a:t> (percept):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state = interpret(percept)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rule = match(state)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action = decision(rule)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return action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15B9D21-4A97-1EB7-C803-E27A187FC9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F300FF9-01ED-E4CA-06E8-3455E2F1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Model-Based Reflex Agents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4BCDB8C-BB98-C526-CE1E-6FBCECF13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If the world is not fully observable, the agent must remember observations about the parts of the environment it cannot currently observe.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This usually requires an internal representation of the world (or internal state).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Since this representation is a model of the world, we call this model-based agent.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4FA9E01-E57E-5022-BC3C-2B4D32E2A0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FBFE194C-BF47-DFEA-1BC0-32CC0E82D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5372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state t) ; the world model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action nil) ; latest action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defun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rgbClr val="FFCC99"/>
                </a:solidFill>
                <a:latin typeface="Courier New" pitchFamily="49" charset="0"/>
              </a:rPr>
              <a:t>model_reflex_agent</a:t>
            </a:r>
            <a:r>
              <a:rPr lang="en-US" sz="2800" b="1" dirty="0">
                <a:latin typeface="Courier New" pitchFamily="49" charset="0"/>
              </a:rPr>
              <a:t> (percept)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(let ((rule t))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state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  (</a:t>
            </a:r>
            <a:r>
              <a:rPr lang="en-US" sz="2800" b="1" dirty="0" err="1">
                <a:latin typeface="Courier New" pitchFamily="49" charset="0"/>
              </a:rPr>
              <a:t>update_state</a:t>
            </a:r>
            <a:r>
              <a:rPr lang="en-US" sz="2800" b="1" dirty="0">
                <a:latin typeface="Courier New" pitchFamily="49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        state action percept))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rule (match state))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setq</a:t>
            </a:r>
            <a:r>
              <a:rPr lang="en-US" sz="2800" b="1" dirty="0">
                <a:latin typeface="Courier New" pitchFamily="49" charset="0"/>
              </a:rPr>
              <a:t> action (decision rule))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action))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B9EB5AA8-E7F7-6478-FD98-58E16DCD56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6E0C8CD0-DEC2-F622-D194-B54D805F9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458200" cy="53721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state = True   # the world model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action = False # latest action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b="1" dirty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def </a:t>
            </a:r>
            <a:r>
              <a:rPr lang="en-US" sz="2800" b="1" dirty="0" err="1">
                <a:solidFill>
                  <a:srgbClr val="FFCC99"/>
                </a:solidFill>
                <a:latin typeface="Courier New" pitchFamily="49" charset="0"/>
              </a:rPr>
              <a:t>model_reflex_agent</a:t>
            </a:r>
            <a:r>
              <a:rPr lang="en-US" sz="2800" b="1" dirty="0">
                <a:latin typeface="Courier New" pitchFamily="49" charset="0"/>
              </a:rPr>
              <a:t> (percept)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state = </a:t>
            </a:r>
            <a:r>
              <a:rPr lang="en-US" sz="2800" b="1" dirty="0" err="1">
                <a:latin typeface="Courier New" pitchFamily="49" charset="0"/>
              </a:rPr>
              <a:t>update_state</a:t>
            </a:r>
            <a:r>
              <a:rPr lang="en-US" sz="2800" b="1" dirty="0">
                <a:latin typeface="Courier New" pitchFamily="49" charset="0"/>
              </a:rPr>
              <a:t>(state,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                     action,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                     percept)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rule = match(state)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action = decision(rule)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b="1" dirty="0">
                <a:latin typeface="Courier New" pitchFamily="49" charset="0"/>
              </a:rPr>
              <a:t>    return 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972A7DA-E618-7FAD-7536-9393B13AAE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845B16BF-0806-21EB-1941-AD3286FD2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Goal-Driven Agents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99DA1E8-0A86-DE22-EE03-E6DE52A0C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/>
              <a:t>The agent has a </a:t>
            </a:r>
            <a:r>
              <a:rPr lang="en-US" sz="2800" i="1">
                <a:solidFill>
                  <a:srgbClr val="FFCC99"/>
                </a:solidFill>
              </a:rPr>
              <a:t>purpose</a:t>
            </a:r>
            <a:r>
              <a:rPr lang="en-US" sz="2800"/>
              <a:t> and the action to be taken depends on the current state and on what it tries to accomplish (the goal).</a:t>
            </a:r>
          </a:p>
          <a:p>
            <a:pPr eaLnBrk="1" hangingPunct="1">
              <a:defRPr/>
            </a:pPr>
            <a:r>
              <a:rPr lang="en-US" sz="2800"/>
              <a:t>In some cases the goal is easy to achieve. In others it involves </a:t>
            </a:r>
            <a:r>
              <a:rPr lang="en-US" sz="2800" i="1">
                <a:solidFill>
                  <a:srgbClr val="FFCC99"/>
                </a:solidFill>
              </a:rPr>
              <a:t>planning</a:t>
            </a:r>
            <a:r>
              <a:rPr lang="en-US" sz="2800"/>
              <a:t>, sifting through a </a:t>
            </a:r>
            <a:r>
              <a:rPr lang="en-US" sz="2800" i="1">
                <a:solidFill>
                  <a:srgbClr val="FFCC99"/>
                </a:solidFill>
              </a:rPr>
              <a:t>search</a:t>
            </a:r>
            <a:r>
              <a:rPr lang="en-US" sz="2800"/>
              <a:t> space for possible solutions, developing a </a:t>
            </a:r>
            <a:r>
              <a:rPr lang="en-US" sz="2800" i="1">
                <a:solidFill>
                  <a:srgbClr val="FFCC99"/>
                </a:solidFill>
              </a:rPr>
              <a:t>strategy</a:t>
            </a:r>
            <a:r>
              <a:rPr lang="en-US" sz="2800"/>
              <a:t>.</a:t>
            </a:r>
          </a:p>
          <a:p>
            <a:pPr eaLnBrk="1" hangingPunct="1">
              <a:defRPr/>
            </a:pPr>
            <a:r>
              <a:rPr lang="en-US" sz="2800" i="1">
                <a:solidFill>
                  <a:srgbClr val="FFCC99"/>
                </a:solidFill>
              </a:rPr>
              <a:t>Utility-based agents</a:t>
            </a:r>
            <a:r>
              <a:rPr lang="en-US" sz="2800"/>
              <a:t>: the agent is aware of a utility function that estimates how close the current state is to the agent's goal.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7257841-5848-8F7F-9FBC-92175DD03F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9A8F2FD8-F1B1-CCB2-F8D2-0708941C8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Learning Agents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1D79480-E7BB-3C36-7A7D-FF22C01B3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Agents capable of acquiring new competence through observations and actions.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Components: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learning element (modifies the performance element)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performance element (selects actions)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feedback element (critic)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exploration element (problem generator).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9BAD70-6D05-9ACB-84C8-337CAD5A52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D4AC5E9-3009-240F-5A08-C8ADD28B0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Intelligent Agent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A93B539-C4FA-3548-6FE5-DBF2D3C8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i="1" dirty="0">
                <a:solidFill>
                  <a:srgbClr val="FFCC99"/>
                </a:solidFill>
              </a:rPr>
              <a:t>Agent</a:t>
            </a:r>
            <a:r>
              <a:rPr lang="en-US" sz="2800" dirty="0"/>
              <a:t>: entity in a program or environment capable of generating action.</a:t>
            </a:r>
          </a:p>
          <a:p>
            <a:pPr eaLnBrk="1" hangingPunct="1">
              <a:defRPr/>
            </a:pPr>
            <a:r>
              <a:rPr lang="en-US" sz="2800" dirty="0"/>
              <a:t>An agent uses </a:t>
            </a:r>
            <a:r>
              <a:rPr lang="en-US" sz="2800" i="1" dirty="0">
                <a:solidFill>
                  <a:srgbClr val="FFCC99"/>
                </a:solidFill>
              </a:rPr>
              <a:t>perception</a:t>
            </a:r>
            <a:r>
              <a:rPr lang="en-US" sz="2800" dirty="0"/>
              <a:t> of the environment to make decisions about actions to take.</a:t>
            </a:r>
          </a:p>
          <a:p>
            <a:pPr eaLnBrk="1" hangingPunct="1">
              <a:defRPr/>
            </a:pPr>
            <a:r>
              <a:rPr lang="en-US" sz="2800" dirty="0"/>
              <a:t>The perception capability is usually called a </a:t>
            </a:r>
            <a:r>
              <a:rPr lang="en-US" sz="2800" i="1" dirty="0">
                <a:solidFill>
                  <a:srgbClr val="FFCC99"/>
                </a:solidFill>
              </a:rPr>
              <a:t>sensor</a:t>
            </a:r>
            <a:r>
              <a:rPr lang="en-US" sz="2800" dirty="0"/>
              <a:t>.</a:t>
            </a:r>
          </a:p>
          <a:p>
            <a:pPr eaLnBrk="1" hangingPunct="1">
              <a:defRPr/>
            </a:pPr>
            <a:r>
              <a:rPr lang="en-US" sz="2800" dirty="0"/>
              <a:t>The actions can depend on the most recent perception or on the entire history (percept sequence).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940C7AF-1857-A460-DADD-D51D51A874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349866E8-4690-4F9D-5F31-94F00367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Other Types of Agents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417C141-5732-5626-2A04-D9B0C1E78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i="1">
                <a:solidFill>
                  <a:srgbClr val="FFCC99"/>
                </a:solidFill>
              </a:rPr>
              <a:t>Temporarily continuous</a:t>
            </a:r>
            <a:r>
              <a:rPr lang="en-US" sz="2800"/>
              <a:t> – a continuously running process,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>
                <a:solidFill>
                  <a:srgbClr val="FFCC99"/>
                </a:solidFill>
              </a:rPr>
              <a:t>Communicative</a:t>
            </a:r>
            <a:r>
              <a:rPr lang="en-US" sz="2800"/>
              <a:t> agent – exchanging information with other agents to complete its task.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>
                <a:solidFill>
                  <a:srgbClr val="FFCC99"/>
                </a:solidFill>
              </a:rPr>
              <a:t>Mobile</a:t>
            </a:r>
            <a:r>
              <a:rPr lang="en-US" sz="2800"/>
              <a:t> agent – capable of moving from one machine to another one (or from one environment to another).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>
                <a:solidFill>
                  <a:srgbClr val="FFCC99"/>
                </a:solidFill>
              </a:rPr>
              <a:t>Flexible</a:t>
            </a:r>
            <a:r>
              <a:rPr lang="en-US" sz="2800"/>
              <a:t> agent – whose actions are not scripted.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>
                <a:solidFill>
                  <a:srgbClr val="FFCC99"/>
                </a:solidFill>
              </a:rPr>
              <a:t>Character</a:t>
            </a:r>
            <a:r>
              <a:rPr lang="en-US" sz="2800"/>
              <a:t> – an agent with conversation skills, personality, and even emotional state.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BF84FDC-2F8E-C057-9B2B-9093B82CA4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05ADE422-EBA3-95C5-E7CD-35211BFDF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Agent Classification</a:t>
            </a:r>
          </a:p>
        </p:txBody>
      </p:sp>
      <p:pic>
        <p:nvPicPr>
          <p:cNvPr id="23556" name="Picture 4" descr="agentprog">
            <a:extLst>
              <a:ext uri="{FF2B5EF4-FFF2-40B4-BE49-F238E27FC236}">
                <a16:creationId xmlns:a16="http://schemas.microsoft.com/office/drawing/2014/main" id="{00DB2B14-D594-534F-C8E9-F8DF2F45033D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847850"/>
            <a:ext cx="7543800" cy="4079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D3B1E1F-A90B-F21E-F814-E2A125FC6D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FBDDEC67-B2B3-F532-7707-E3266854B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Agent Example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EDC0BB5-6CF6-0228-B3EA-1138B534C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file manager agent.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Sensors: commands like </a:t>
            </a:r>
            <a:r>
              <a:rPr lang="en-US" dirty="0" err="1"/>
              <a:t>ls</a:t>
            </a:r>
            <a:r>
              <a:rPr lang="en-US" dirty="0"/>
              <a:t>, du, </a:t>
            </a:r>
            <a:r>
              <a:rPr lang="en-US" dirty="0" err="1"/>
              <a:t>pwd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Actuators: commands like tar, </a:t>
            </a:r>
            <a:r>
              <a:rPr lang="en-US" dirty="0" err="1"/>
              <a:t>gzip</a:t>
            </a:r>
            <a:r>
              <a:rPr lang="en-US" dirty="0"/>
              <a:t>, </a:t>
            </a:r>
            <a:r>
              <a:rPr lang="en-US" dirty="0" err="1"/>
              <a:t>cd</a:t>
            </a:r>
            <a:r>
              <a:rPr lang="en-US" dirty="0"/>
              <a:t>, </a:t>
            </a:r>
            <a:r>
              <a:rPr lang="en-US" dirty="0" err="1"/>
              <a:t>rm</a:t>
            </a:r>
            <a:r>
              <a:rPr lang="en-US" dirty="0"/>
              <a:t>, cp,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Purpose: compress and archive files that have not been used in a while.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Environment: fully observable (but partially observed), deterministic (strategic), episodic, dynamic, discrete.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18C6B3B-CB5A-D17A-0AAD-1D3D8A2A4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BD47DFB0-FD4B-98CC-13ED-53169BD26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Agent Function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3D834891-B502-6DA8-B4D2-3F68FA3BE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</a:t>
            </a:r>
            <a:r>
              <a:rPr lang="en-US" i="1" dirty="0">
                <a:solidFill>
                  <a:srgbClr val="FFCC99"/>
                </a:solidFill>
              </a:rPr>
              <a:t>agent function</a:t>
            </a:r>
            <a:r>
              <a:rPr lang="en-US" dirty="0"/>
              <a:t> is a mathematical function that maps a sequence of perceptions into action.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function is implemented as the </a:t>
            </a:r>
            <a:r>
              <a:rPr lang="en-US" i="1" dirty="0">
                <a:solidFill>
                  <a:srgbClr val="FFCC99"/>
                </a:solidFill>
              </a:rPr>
              <a:t>agent program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part of the agent taking an action is called an </a:t>
            </a:r>
            <a:r>
              <a:rPr lang="en-US" i="1" dirty="0">
                <a:solidFill>
                  <a:srgbClr val="FFCC99"/>
                </a:solidFill>
              </a:rPr>
              <a:t>actuator</a:t>
            </a:r>
            <a:r>
              <a:rPr lang="en-US" dirty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environment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sensors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agent function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actuators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ounded Rectangle 24">
            <a:extLst>
              <a:ext uri="{FF2B5EF4-FFF2-40B4-BE49-F238E27FC236}">
                <a16:creationId xmlns:a16="http://schemas.microsoft.com/office/drawing/2014/main" id="{14A20D32-1E13-22D3-D65A-93F11B3EF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66800"/>
            <a:ext cx="4724400" cy="4648200"/>
          </a:xfrm>
          <a:prstGeom prst="roundRect">
            <a:avLst>
              <a:gd name="adj" fmla="val 16667"/>
            </a:avLst>
          </a:prstGeom>
          <a:solidFill>
            <a:srgbClr val="000000">
              <a:alpha val="10196"/>
            </a:srgbClr>
          </a:solidFill>
          <a:ln w="19050" algn="ctr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MX" alt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69357-66B3-0D1E-77D6-376F3FB143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grpSp>
        <p:nvGrpSpPr>
          <p:cNvPr id="6148" name="Group 20">
            <a:extLst>
              <a:ext uri="{FF2B5EF4-FFF2-40B4-BE49-F238E27FC236}">
                <a16:creationId xmlns:a16="http://schemas.microsoft.com/office/drawing/2014/main" id="{805996D6-EE4E-FB88-5BA7-B024C0F400E2}"/>
              </a:ext>
            </a:extLst>
          </p:cNvPr>
          <p:cNvGrpSpPr>
            <a:grpSpLocks/>
          </p:cNvGrpSpPr>
          <p:nvPr/>
        </p:nvGrpSpPr>
        <p:grpSpPr bwMode="auto">
          <a:xfrm>
            <a:off x="2324100" y="1447800"/>
            <a:ext cx="3448050" cy="461963"/>
            <a:chOff x="2590800" y="1447800"/>
            <a:chExt cx="3448384" cy="461665"/>
          </a:xfrm>
        </p:grpSpPr>
        <p:sp>
          <p:nvSpPr>
            <p:cNvPr id="6175" name="Oval 4">
              <a:extLst>
                <a:ext uri="{FF2B5EF4-FFF2-40B4-BE49-F238E27FC236}">
                  <a16:creationId xmlns:a16="http://schemas.microsoft.com/office/drawing/2014/main" id="{8C636A18-45CB-C17F-4F31-B6E77493F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564332"/>
              <a:ext cx="228600" cy="2286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X" altLang="en-MX" sz="2400"/>
            </a:p>
          </p:txBody>
        </p:sp>
        <p:sp>
          <p:nvSpPr>
            <p:cNvPr id="6176" name="Oval 5">
              <a:extLst>
                <a:ext uri="{FF2B5EF4-FFF2-40B4-BE49-F238E27FC236}">
                  <a16:creationId xmlns:a16="http://schemas.microsoft.com/office/drawing/2014/main" id="{939218A9-58A4-8EC5-5B12-03B4A97E6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1564332"/>
              <a:ext cx="228600" cy="2286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X" altLang="en-MX" sz="2400"/>
            </a:p>
          </p:txBody>
        </p:sp>
        <p:sp>
          <p:nvSpPr>
            <p:cNvPr id="6177" name="Oval 6">
              <a:extLst>
                <a:ext uri="{FF2B5EF4-FFF2-40B4-BE49-F238E27FC236}">
                  <a16:creationId xmlns:a16="http://schemas.microsoft.com/office/drawing/2014/main" id="{691831B9-54CF-C2DC-98A9-8BB2E8632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564332"/>
              <a:ext cx="228600" cy="2286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X" altLang="en-MX" sz="2400"/>
            </a:p>
          </p:txBody>
        </p:sp>
        <p:sp>
          <p:nvSpPr>
            <p:cNvPr id="6178" name="Oval 7">
              <a:extLst>
                <a:ext uri="{FF2B5EF4-FFF2-40B4-BE49-F238E27FC236}">
                  <a16:creationId xmlns:a16="http://schemas.microsoft.com/office/drawing/2014/main" id="{0712ACDF-FC0E-1293-E6FD-79E14F0A5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1564332"/>
              <a:ext cx="228600" cy="228600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X" altLang="en-MX" sz="2400"/>
            </a:p>
          </p:txBody>
        </p:sp>
        <p:sp>
          <p:nvSpPr>
            <p:cNvPr id="6179" name="TextBox 8">
              <a:extLst>
                <a:ext uri="{FF2B5EF4-FFF2-40B4-BE49-F238E27FC236}">
                  <a16:creationId xmlns:a16="http://schemas.microsoft.com/office/drawing/2014/main" id="{920F6784-261C-190D-BDDE-8D15FDD73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1447800"/>
              <a:ext cx="1314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MX" sz="2400"/>
                <a:t>Sensors</a:t>
              </a:r>
            </a:p>
          </p:txBody>
        </p:sp>
      </p:grpSp>
      <p:grpSp>
        <p:nvGrpSpPr>
          <p:cNvPr id="6149" name="Group 19">
            <a:extLst>
              <a:ext uri="{FF2B5EF4-FFF2-40B4-BE49-F238E27FC236}">
                <a16:creationId xmlns:a16="http://schemas.microsoft.com/office/drawing/2014/main" id="{D049F44F-CF83-A9BF-F209-77F512A2CD77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2514600"/>
            <a:ext cx="3962400" cy="685800"/>
            <a:chOff x="2057400" y="2514600"/>
            <a:chExt cx="3962400" cy="685800"/>
          </a:xfrm>
        </p:grpSpPr>
        <p:sp>
          <p:nvSpPr>
            <p:cNvPr id="6173" name="Rounded Rectangle 10">
              <a:extLst>
                <a:ext uri="{FF2B5EF4-FFF2-40B4-BE49-F238E27FC236}">
                  <a16:creationId xmlns:a16="http://schemas.microsoft.com/office/drawing/2014/main" id="{EFE9B4B2-315B-6FE2-1759-230787D1C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2514600"/>
              <a:ext cx="3962400" cy="6858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X" altLang="en-MX" sz="2400"/>
            </a:p>
          </p:txBody>
        </p:sp>
        <p:sp>
          <p:nvSpPr>
            <p:cNvPr id="6174" name="TextBox 11">
              <a:extLst>
                <a:ext uri="{FF2B5EF4-FFF2-40B4-BE49-F238E27FC236}">
                  <a16:creationId xmlns:a16="http://schemas.microsoft.com/office/drawing/2014/main" id="{6ECF799E-DCF1-823B-4126-F47E09C5C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837" y="2626668"/>
              <a:ext cx="34195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MX" sz="2400"/>
                <a:t>Percept (Observations)</a:t>
              </a:r>
            </a:p>
          </p:txBody>
        </p:sp>
      </p:grpSp>
      <p:grpSp>
        <p:nvGrpSpPr>
          <p:cNvPr id="6150" name="Group 52">
            <a:extLst>
              <a:ext uri="{FF2B5EF4-FFF2-40B4-BE49-F238E27FC236}">
                <a16:creationId xmlns:a16="http://schemas.microsoft.com/office/drawing/2014/main" id="{B96AAD20-889C-0A4B-BF67-4C8FC4361701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4876800"/>
            <a:ext cx="1600200" cy="609600"/>
            <a:chOff x="3248192" y="4876800"/>
            <a:chExt cx="1600200" cy="609600"/>
          </a:xfrm>
        </p:grpSpPr>
        <p:sp>
          <p:nvSpPr>
            <p:cNvPr id="6171" name="TextBox 13">
              <a:extLst>
                <a:ext uri="{FF2B5EF4-FFF2-40B4-BE49-F238E27FC236}">
                  <a16:creationId xmlns:a16="http://schemas.microsoft.com/office/drawing/2014/main" id="{64714688-4737-ADC2-B861-70BAE2E0C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885" y="4950768"/>
              <a:ext cx="13308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MX" sz="2400"/>
                <a:t>Actuator</a:t>
              </a:r>
            </a:p>
          </p:txBody>
        </p:sp>
        <p:sp>
          <p:nvSpPr>
            <p:cNvPr id="6172" name="Rounded Rectangle 14">
              <a:extLst>
                <a:ext uri="{FF2B5EF4-FFF2-40B4-BE49-F238E27FC236}">
                  <a16:creationId xmlns:a16="http://schemas.microsoft.com/office/drawing/2014/main" id="{B9F9D9EB-B423-08EC-7410-523C32A9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192" y="4876800"/>
              <a:ext cx="1600200" cy="609600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X" altLang="en-MX" sz="2400"/>
            </a:p>
          </p:txBody>
        </p:sp>
      </p:grpSp>
      <p:sp>
        <p:nvSpPr>
          <p:cNvPr id="6151" name="TextBox 15">
            <a:extLst>
              <a:ext uri="{FF2B5EF4-FFF2-40B4-BE49-F238E27FC236}">
                <a16:creationId xmlns:a16="http://schemas.microsoft.com/office/drawing/2014/main" id="{6EEADFD1-8B69-2E5B-5D32-1D2A7677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715000"/>
            <a:ext cx="1041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MX" sz="2400"/>
              <a:t>Action</a:t>
            </a:r>
          </a:p>
        </p:txBody>
      </p:sp>
      <p:sp>
        <p:nvSpPr>
          <p:cNvPr id="6152" name="TextBox 16">
            <a:extLst>
              <a:ext uri="{FF2B5EF4-FFF2-40B4-BE49-F238E27FC236}">
                <a16:creationId xmlns:a16="http://schemas.microsoft.com/office/drawing/2014/main" id="{954724EE-CB27-74A6-96FE-CCA2DA71C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990600"/>
            <a:ext cx="191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MX" sz="2400" i="1"/>
              <a:t>Environment</a:t>
            </a:r>
          </a:p>
        </p:txBody>
      </p:sp>
      <p:sp>
        <p:nvSpPr>
          <p:cNvPr id="6153" name="TextBox 21">
            <a:extLst>
              <a:ext uri="{FF2B5EF4-FFF2-40B4-BE49-F238E27FC236}">
                <a16:creationId xmlns:a16="http://schemas.microsoft.com/office/drawing/2014/main" id="{75FF066E-E1EF-7627-4DF0-817D73D89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91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MX" sz="2400" i="1"/>
              <a:t>Environment</a:t>
            </a:r>
          </a:p>
        </p:txBody>
      </p:sp>
      <p:sp>
        <p:nvSpPr>
          <p:cNvPr id="6154" name="TextBox 22">
            <a:extLst>
              <a:ext uri="{FF2B5EF4-FFF2-40B4-BE49-F238E27FC236}">
                <a16:creationId xmlns:a16="http://schemas.microsoft.com/office/drawing/2014/main" id="{AEFE39FA-2F9E-FDFD-6FD2-B99212C8E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38800"/>
            <a:ext cx="191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MX" sz="2400" i="1"/>
              <a:t>Environment</a:t>
            </a:r>
          </a:p>
        </p:txBody>
      </p:sp>
      <p:sp>
        <p:nvSpPr>
          <p:cNvPr id="6155" name="TextBox 23">
            <a:extLst>
              <a:ext uri="{FF2B5EF4-FFF2-40B4-BE49-F238E27FC236}">
                <a16:creationId xmlns:a16="http://schemas.microsoft.com/office/drawing/2014/main" id="{8C59AF17-0486-D9B2-5E81-B0494EE6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43600"/>
            <a:ext cx="191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MX" sz="2400" i="1"/>
              <a:t>Environment</a:t>
            </a:r>
          </a:p>
        </p:txBody>
      </p:sp>
      <p:sp>
        <p:nvSpPr>
          <p:cNvPr id="6156" name="TextBox 25">
            <a:extLst>
              <a:ext uri="{FF2B5EF4-FFF2-40B4-BE49-F238E27FC236}">
                <a16:creationId xmlns:a16="http://schemas.microsoft.com/office/drawing/2014/main" id="{A9EE11DC-D87C-D13C-69CD-64177A2C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0"/>
            <a:ext cx="98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MX" sz="2400" i="1"/>
              <a:t>Agent</a:t>
            </a:r>
          </a:p>
        </p:txBody>
      </p:sp>
      <p:cxnSp>
        <p:nvCxnSpPr>
          <p:cNvPr id="6157" name="Straight Arrow Connector 27">
            <a:extLst>
              <a:ext uri="{FF2B5EF4-FFF2-40B4-BE49-F238E27FC236}">
                <a16:creationId xmlns:a16="http://schemas.microsoft.com/office/drawing/2014/main" id="{F45DFDD7-ADBF-389D-3E70-E054DCC2346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943100" y="876300"/>
            <a:ext cx="1143000" cy="152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8" name="Straight Arrow Connector 29">
            <a:extLst>
              <a:ext uri="{FF2B5EF4-FFF2-40B4-BE49-F238E27FC236}">
                <a16:creationId xmlns:a16="http://schemas.microsoft.com/office/drawing/2014/main" id="{1C246EF0-7EBD-D18E-3AD4-C4B31074CA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362200" y="914400"/>
            <a:ext cx="1143000" cy="76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9" name="Straight Arrow Connector 31">
            <a:extLst>
              <a:ext uri="{FF2B5EF4-FFF2-40B4-BE49-F238E27FC236}">
                <a16:creationId xmlns:a16="http://schemas.microsoft.com/office/drawing/2014/main" id="{ED8BA052-FBC7-F4DC-54A9-A06B2CC5CF8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19400" y="914400"/>
            <a:ext cx="1143000" cy="76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0" name="Straight Arrow Connector 33">
            <a:extLst>
              <a:ext uri="{FF2B5EF4-FFF2-40B4-BE49-F238E27FC236}">
                <a16:creationId xmlns:a16="http://schemas.microsoft.com/office/drawing/2014/main" id="{9270308C-BAC8-F768-E4D3-40CD9C8C145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238500" y="800100"/>
            <a:ext cx="1143000" cy="3048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1" name="Straight Arrow Connector 35">
            <a:extLst>
              <a:ext uri="{FF2B5EF4-FFF2-40B4-BE49-F238E27FC236}">
                <a16:creationId xmlns:a16="http://schemas.microsoft.com/office/drawing/2014/main" id="{D75E6B83-82F9-3AFF-A26A-0532C2E8255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209800" y="2057400"/>
            <a:ext cx="685800" cy="2286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2" name="Straight Arrow Connector 37">
            <a:extLst>
              <a:ext uri="{FF2B5EF4-FFF2-40B4-BE49-F238E27FC236}">
                <a16:creationId xmlns:a16="http://schemas.microsoft.com/office/drawing/2014/main" id="{2E9920AA-EC5D-EC74-97FA-200A13C3DFD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705100" y="2095500"/>
            <a:ext cx="685800" cy="1524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3" name="Straight Arrow Connector 39">
            <a:extLst>
              <a:ext uri="{FF2B5EF4-FFF2-40B4-BE49-F238E27FC236}">
                <a16:creationId xmlns:a16="http://schemas.microsoft.com/office/drawing/2014/main" id="{2E6FD2FA-A2F2-FBD9-4C93-6602EA6E157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124200" y="2133600"/>
            <a:ext cx="685800" cy="762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4" name="Straight Arrow Connector 41">
            <a:extLst>
              <a:ext uri="{FF2B5EF4-FFF2-40B4-BE49-F238E27FC236}">
                <a16:creationId xmlns:a16="http://schemas.microsoft.com/office/drawing/2014/main" id="{150EF8E7-D075-DA98-9271-8DEC6A274E3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656013" y="2135187"/>
            <a:ext cx="687388" cy="7461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5" name="Straight Arrow Connector 44">
            <a:extLst>
              <a:ext uri="{FF2B5EF4-FFF2-40B4-BE49-F238E27FC236}">
                <a16:creationId xmlns:a16="http://schemas.microsoft.com/office/drawing/2014/main" id="{32FA8B11-AC84-25DC-F085-2B62D27164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71901" y="3467100"/>
            <a:ext cx="5334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6" name="Straight Arrow Connector 46">
            <a:extLst>
              <a:ext uri="{FF2B5EF4-FFF2-40B4-BE49-F238E27FC236}">
                <a16:creationId xmlns:a16="http://schemas.microsoft.com/office/drawing/2014/main" id="{9797FBBF-A988-B709-8E23-5BE7C00CCF4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33801" y="4648200"/>
            <a:ext cx="4572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67" name="Straight Arrow Connector 48">
            <a:extLst>
              <a:ext uri="{FF2B5EF4-FFF2-40B4-BE49-F238E27FC236}">
                <a16:creationId xmlns:a16="http://schemas.microsoft.com/office/drawing/2014/main" id="{E8CDABF4-B04A-18A9-BCEC-D68DE2CFBE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19501" y="5829300"/>
            <a:ext cx="685800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78AA3DE-01CD-31A6-94A9-CFFF5183C8AD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733800"/>
            <a:ext cx="2438400" cy="685800"/>
            <a:chOff x="2819400" y="3733800"/>
            <a:chExt cx="2438400" cy="685800"/>
          </a:xfrm>
        </p:grpSpPr>
        <p:sp>
          <p:nvSpPr>
            <p:cNvPr id="6169" name="Rectangle 12">
              <a:extLst>
                <a:ext uri="{FF2B5EF4-FFF2-40B4-BE49-F238E27FC236}">
                  <a16:creationId xmlns:a16="http://schemas.microsoft.com/office/drawing/2014/main" id="{895AC2BD-97FB-E94F-35EC-AF1F0383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733800"/>
              <a:ext cx="2438400" cy="6858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MX" altLang="en-MX" sz="2400"/>
            </a:p>
          </p:txBody>
        </p:sp>
        <p:sp>
          <p:nvSpPr>
            <p:cNvPr id="6170" name="TextBox 50">
              <a:extLst>
                <a:ext uri="{FF2B5EF4-FFF2-40B4-BE49-F238E27FC236}">
                  <a16:creationId xmlns:a16="http://schemas.microsoft.com/office/drawing/2014/main" id="{EF31BA6C-AB75-C256-3D84-EF3E9EBAB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727" y="3845868"/>
              <a:ext cx="2255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MX" sz="2400"/>
                <a:t>Agent Function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1AA9ECB-FC3A-C4CD-D0DB-8A803EC287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41BD60F3-84D3-66DF-DE0B-A2BE16D77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Rational Agent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74F27C61-5D95-736A-97C4-E3E315585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rgbClr val="FFCC99"/>
                </a:solidFill>
              </a:rPr>
              <a:t>rational agent</a:t>
            </a:r>
            <a:r>
              <a:rPr lang="en-US" dirty="0"/>
              <a:t> is one that can take the right decision in every situation.</a:t>
            </a:r>
          </a:p>
          <a:p>
            <a:pPr eaLnBrk="1" hangingPunct="1">
              <a:defRPr/>
            </a:pPr>
            <a:r>
              <a:rPr lang="en-US" i="1" dirty="0">
                <a:solidFill>
                  <a:srgbClr val="FFCC99"/>
                </a:solidFill>
              </a:rPr>
              <a:t>Performance measure</a:t>
            </a:r>
            <a:r>
              <a:rPr lang="en-US" dirty="0"/>
              <a:t>: a set of criteria/test bed for the success of the agent's behavior.</a:t>
            </a:r>
          </a:p>
          <a:p>
            <a:pPr eaLnBrk="1" hangingPunct="1">
              <a:defRPr/>
            </a:pPr>
            <a:r>
              <a:rPr lang="en-US" dirty="0"/>
              <a:t>The performance measures should be based on the desired effect of the agent on the environment.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C5B3A28-958C-9EED-6075-952BEF871A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AD3DB0F6-C8D5-EB9D-88F7-F56FF50B5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Rationality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492FF03-BB76-F1CD-207D-05F5FBA2B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The agent's rational behavior depends on:</a:t>
            </a:r>
          </a:p>
          <a:p>
            <a:pPr lvl="1" eaLnBrk="1" hangingPunct="1">
              <a:defRPr/>
            </a:pPr>
            <a:r>
              <a:rPr lang="en-US" dirty="0"/>
              <a:t>the performance measure that defines success</a:t>
            </a:r>
          </a:p>
          <a:p>
            <a:pPr lvl="1" eaLnBrk="1" hangingPunct="1">
              <a:defRPr/>
            </a:pPr>
            <a:r>
              <a:rPr lang="en-US" dirty="0"/>
              <a:t>the agent's knowledge of the environment</a:t>
            </a:r>
          </a:p>
          <a:p>
            <a:pPr lvl="1" eaLnBrk="1" hangingPunct="1">
              <a:defRPr/>
            </a:pPr>
            <a:r>
              <a:rPr lang="en-US" dirty="0"/>
              <a:t>the action that it is capable of performing</a:t>
            </a:r>
          </a:p>
          <a:p>
            <a:pPr lvl="1" eaLnBrk="1" hangingPunct="1">
              <a:defRPr/>
            </a:pPr>
            <a:r>
              <a:rPr lang="en-US" dirty="0"/>
              <a:t>the current sequence of perceptions.</a:t>
            </a:r>
          </a:p>
          <a:p>
            <a:pPr eaLnBrk="1" hangingPunct="1">
              <a:defRPr/>
            </a:pPr>
            <a:r>
              <a:rPr lang="en-US" sz="2800" i="1" dirty="0">
                <a:solidFill>
                  <a:srgbClr val="FFCC99"/>
                </a:solidFill>
              </a:rPr>
              <a:t>Definition</a:t>
            </a:r>
            <a:r>
              <a:rPr lang="en-US" sz="2800" dirty="0"/>
              <a:t>: for every possible percept sequence, the agent is expected to take an action that will maximize its performance measure.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FC77123-95AC-769B-325D-388768E7A6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CB2A95E-BA11-130E-6814-9C59F9DA1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Agent Autonomy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F90345C-09B6-9311-F51F-F67B00940E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An agent is </a:t>
            </a:r>
            <a:r>
              <a:rPr lang="en-US" sz="2800" i="1" dirty="0">
                <a:solidFill>
                  <a:srgbClr val="FFCC99"/>
                </a:solidFill>
              </a:rPr>
              <a:t>omniscient</a:t>
            </a:r>
            <a:r>
              <a:rPr lang="en-US" sz="2800" dirty="0"/>
              <a:t> if it knows the actual outcome of its actions. Not possible in practice.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An environment can sometimes be completely known in advance.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FFCC99"/>
                </a:solidFill>
              </a:rPr>
              <a:t>Exploration</a:t>
            </a:r>
            <a:r>
              <a:rPr lang="en-US" sz="2800" dirty="0"/>
              <a:t>: sometimes an agent must perform an action to gather information (to increase perception).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FFCC99"/>
                </a:solidFill>
              </a:rPr>
              <a:t>Autonomy</a:t>
            </a:r>
            <a:r>
              <a:rPr lang="en-US" sz="2800" dirty="0"/>
              <a:t>: the capacity to compensate for partial or incorrect prior knowledge (usually by learning).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BC1DAF9-663C-8D40-01BE-6D6B6284E2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8B71C9A7-6CB0-9C12-CE01-98F49A1F0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Environment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167347B-FC05-CD35-A17D-0F869523B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CC99"/>
                </a:solidFill>
              </a:rPr>
              <a:t>Task environment </a:t>
            </a:r>
            <a:r>
              <a:rPr lang="en-US" dirty="0"/>
              <a:t>– the problem that the agent is a solution 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Properties: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CC99"/>
                </a:solidFill>
              </a:rPr>
              <a:t>Observable</a:t>
            </a:r>
            <a:r>
              <a:rPr lang="en-US" dirty="0"/>
              <a:t> - fully or partially</a:t>
            </a:r>
            <a:br>
              <a:rPr lang="en-US" dirty="0"/>
            </a:br>
            <a:r>
              <a:rPr lang="en-US" dirty="0"/>
              <a:t>A fully observable environment needs less representation.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i="1" dirty="0">
                <a:solidFill>
                  <a:srgbClr val="FFCC99"/>
                </a:solidFill>
              </a:rPr>
              <a:t>Deterministic or stochastic</a:t>
            </a:r>
            <a:br>
              <a:rPr lang="en-US" dirty="0"/>
            </a:br>
            <a:r>
              <a:rPr lang="en-US" i="1" dirty="0">
                <a:solidFill>
                  <a:srgbClr val="FFCC99"/>
                </a:solidFill>
              </a:rPr>
              <a:t>Strategic</a:t>
            </a:r>
            <a:r>
              <a:rPr lang="en-US" dirty="0"/>
              <a:t> –deterministic except for the actions of other agents.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87781D9-CF9F-B113-6FDE-5C15526F4C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Artificial Intelligence – D. Vrajitoru</a:t>
            </a: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5EAF6050-60A0-C627-9F18-7F6320AF9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Environment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3197B46-62CA-ECA6-1198-28D74B763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Episodic or sequential</a:t>
            </a:r>
            <a:br>
              <a:rPr lang="en-US" sz="2800" dirty="0"/>
            </a:br>
            <a:r>
              <a:rPr lang="en-US" sz="2800" i="1" dirty="0">
                <a:solidFill>
                  <a:srgbClr val="FFCC99"/>
                </a:solidFill>
              </a:rPr>
              <a:t>Sequential</a:t>
            </a:r>
            <a:r>
              <a:rPr lang="en-US" sz="2800" dirty="0"/>
              <a:t> – future actions depend on the previous ones. </a:t>
            </a:r>
            <a:br>
              <a:rPr lang="en-US" sz="2800" dirty="0"/>
            </a:br>
            <a:r>
              <a:rPr lang="en-US" sz="2800" i="1" dirty="0">
                <a:solidFill>
                  <a:srgbClr val="FFCC99"/>
                </a:solidFill>
              </a:rPr>
              <a:t>Episodic</a:t>
            </a:r>
            <a:r>
              <a:rPr lang="en-US" sz="2800" dirty="0"/>
              <a:t> – individual unrelated tasks for the agent to solve.</a:t>
            </a:r>
          </a:p>
          <a:p>
            <a:pPr eaLnBrk="1" hangingPunct="1">
              <a:defRPr/>
            </a:pPr>
            <a:r>
              <a:rPr lang="en-US" sz="2800" dirty="0"/>
              <a:t>Static – dynamic</a:t>
            </a:r>
          </a:p>
          <a:p>
            <a:pPr eaLnBrk="1" hangingPunct="1">
              <a:defRPr/>
            </a:pPr>
            <a:r>
              <a:rPr lang="en-US" sz="2800" dirty="0"/>
              <a:t>Discrete – continuous </a:t>
            </a:r>
          </a:p>
          <a:p>
            <a:pPr eaLnBrk="1" hangingPunct="1">
              <a:defRPr/>
            </a:pPr>
            <a:r>
              <a:rPr lang="en-US" sz="2800" dirty="0"/>
              <a:t>Single agent – multi agent</a:t>
            </a:r>
            <a:br>
              <a:rPr lang="en-US" sz="2800" dirty="0"/>
            </a:br>
            <a:r>
              <a:rPr lang="en-US" sz="2800" dirty="0"/>
              <a:t>Multiple agents can be competitive or cooperative.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Dots</Template>
  <TotalTime>3241</TotalTime>
  <Words>1393</Words>
  <Application>Microsoft Macintosh PowerPoint</Application>
  <PresentationFormat>On-screen Show (4:3)</PresentationFormat>
  <Paragraphs>162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Wingdings</vt:lpstr>
      <vt:lpstr>Calibri</vt:lpstr>
      <vt:lpstr>Times New Roman</vt:lpstr>
      <vt:lpstr>Symbol</vt:lpstr>
      <vt:lpstr>Courier New</vt:lpstr>
      <vt:lpstr>Digital Dots</vt:lpstr>
      <vt:lpstr>C463 / B551 Artificial Intelligence</vt:lpstr>
      <vt:lpstr>Intelligent Agent</vt:lpstr>
      <vt:lpstr>Agent Function</vt:lpstr>
      <vt:lpstr>PowerPoint Presentation</vt:lpstr>
      <vt:lpstr>Rational Agent</vt:lpstr>
      <vt:lpstr>Rationality</vt:lpstr>
      <vt:lpstr>Agent Autonomy</vt:lpstr>
      <vt:lpstr>Environment</vt:lpstr>
      <vt:lpstr>Environment</vt:lpstr>
      <vt:lpstr>More Definitions of Agents</vt:lpstr>
      <vt:lpstr>Agent vs. Program</vt:lpstr>
      <vt:lpstr>Simple Agents</vt:lpstr>
      <vt:lpstr>PowerPoint Presentation</vt:lpstr>
      <vt:lpstr>PowerPoint Presentation</vt:lpstr>
      <vt:lpstr>Model-Based Reflex Agents</vt:lpstr>
      <vt:lpstr>PowerPoint Presentation</vt:lpstr>
      <vt:lpstr>PowerPoint Presentation</vt:lpstr>
      <vt:lpstr>Goal-Driven Agents</vt:lpstr>
      <vt:lpstr>Learning Agents</vt:lpstr>
      <vt:lpstr>Other Types of Agents</vt:lpstr>
      <vt:lpstr>Agent Classification</vt:lpstr>
      <vt:lpstr>Agent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Leonardo Zubieta</cp:lastModifiedBy>
  <cp:revision>232</cp:revision>
  <dcterms:created xsi:type="dcterms:W3CDTF">1601-01-01T00:00:00Z</dcterms:created>
  <dcterms:modified xsi:type="dcterms:W3CDTF">2025-07-25T15:30:03Z</dcterms:modified>
</cp:coreProperties>
</file>