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grandir" panose="020B0604020202020204" charset="0"/>
      <p:regular r:id="rId14"/>
    </p:embeddedFont>
    <p:embeddedFont>
      <p:font typeface="Agrandir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4020202020204" pitchFamily="34" charset="0"/>
      <p:regular r:id="rId20"/>
    </p:embeddedFont>
    <p:embeddedFont>
      <p:font typeface="Ope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673808"/>
            <a:ext cx="16230600" cy="388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2B2B2B"/>
                </a:solidFill>
                <a:latin typeface="Agrandir"/>
              </a:rPr>
              <a:t>Android &amp; Android Studio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372466" y="226506"/>
            <a:ext cx="1562196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Principais ferramentas Android Studio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8783" y="1657452"/>
            <a:ext cx="858056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Android SDK Build Tools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Android Debug Bridge (ADB)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Android Virtual Device (AVD) Manager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Android Studio Dolphin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45346"/>
            <a:ext cx="16230600" cy="213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50"/>
              </a:lnSpc>
            </a:pPr>
            <a:r>
              <a:rPr lang="en-US" sz="12500">
                <a:solidFill>
                  <a:srgbClr val="2B2B2B"/>
                </a:solidFill>
                <a:latin typeface="Agrandir"/>
              </a:rPr>
              <a:t>Opinião própria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589047"/>
            <a:ext cx="5816868" cy="5697953"/>
          </a:xfrm>
          <a:custGeom>
            <a:avLst/>
            <a:gdLst/>
            <a:ahLst/>
            <a:cxnLst/>
            <a:rect l="l" t="t" r="r" b="b"/>
            <a:pathLst>
              <a:path w="5816868" h="5697953">
                <a:moveTo>
                  <a:pt x="0" y="0"/>
                </a:moveTo>
                <a:lnTo>
                  <a:pt x="5816868" y="0"/>
                </a:lnTo>
                <a:lnTo>
                  <a:pt x="5816868" y="5697953"/>
                </a:lnTo>
                <a:lnTo>
                  <a:pt x="0" y="5697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43" b="-104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0047" y="4589047"/>
            <a:ext cx="5697953" cy="5697953"/>
          </a:xfrm>
          <a:custGeom>
            <a:avLst/>
            <a:gdLst/>
            <a:ahLst/>
            <a:cxnLst/>
            <a:rect l="l" t="t" r="r" b="b"/>
            <a:pathLst>
              <a:path w="5697953" h="5697953">
                <a:moveTo>
                  <a:pt x="0" y="0"/>
                </a:moveTo>
                <a:lnTo>
                  <a:pt x="5697953" y="0"/>
                </a:lnTo>
                <a:lnTo>
                  <a:pt x="5697953" y="5697953"/>
                </a:lnTo>
                <a:lnTo>
                  <a:pt x="0" y="5697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15958" y="2531647"/>
            <a:ext cx="2263561" cy="4114800"/>
          </a:xfrm>
          <a:custGeom>
            <a:avLst/>
            <a:gdLst/>
            <a:ahLst/>
            <a:cxnLst/>
            <a:rect l="l" t="t" r="r" b="b"/>
            <a:pathLst>
              <a:path w="2263561" h="4114800">
                <a:moveTo>
                  <a:pt x="0" y="0"/>
                </a:moveTo>
                <a:lnTo>
                  <a:pt x="2263561" y="0"/>
                </a:lnTo>
                <a:lnTo>
                  <a:pt x="226356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86500" y="1334329"/>
            <a:ext cx="6667500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rgbClr val="000000"/>
                </a:solidFill>
                <a:latin typeface="Open Sans Bold"/>
              </a:rPr>
              <a:t>Obrigado</a:t>
            </a:r>
            <a:r>
              <a:rPr lang="en-US" sz="9200" dirty="0">
                <a:solidFill>
                  <a:srgbClr val="000000"/>
                </a:solidFill>
                <a:latin typeface="Open Sans Bold"/>
              </a:rPr>
              <a:t>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265286"/>
            <a:ext cx="6780460" cy="1756428"/>
            <a:chOff x="0" y="0"/>
            <a:chExt cx="9040614" cy="234190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0"/>
              <a:ext cx="9040614" cy="160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</a:rPr>
                <a:t>Temas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52506"/>
              <a:ext cx="9040614" cy="689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</a:rPr>
                <a:t>Tópicos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809000" y="914400"/>
            <a:ext cx="8479000" cy="1121333"/>
            <a:chOff x="0" y="-152400"/>
            <a:chExt cx="11305333" cy="1495112"/>
          </a:xfrm>
        </p:grpSpPr>
        <p:sp>
          <p:nvSpPr>
            <p:cNvPr id="6" name="Freeform 6"/>
            <p:cNvSpPr/>
            <p:nvPr/>
          </p:nvSpPr>
          <p:spPr>
            <a:xfrm>
              <a:off x="0" y="74146"/>
              <a:ext cx="1212641" cy="1248975"/>
            </a:xfrm>
            <a:custGeom>
              <a:avLst/>
              <a:gdLst/>
              <a:ahLst/>
              <a:cxnLst/>
              <a:rect l="l" t="t" r="r" b="b"/>
              <a:pathLst>
                <a:path w="1212641" h="1248975">
                  <a:moveTo>
                    <a:pt x="0" y="0"/>
                  </a:moveTo>
                  <a:lnTo>
                    <a:pt x="1212641" y="0"/>
                  </a:lnTo>
                  <a:lnTo>
                    <a:pt x="1212641" y="1248975"/>
                  </a:lnTo>
                  <a:lnTo>
                    <a:pt x="0" y="1248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762828" y="-152400"/>
              <a:ext cx="9542505" cy="1495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530"/>
                </a:lnSpc>
              </a:pPr>
              <a:r>
                <a:rPr lang="en-US" sz="3235" dirty="0" err="1">
                  <a:solidFill>
                    <a:srgbClr val="2B2B2B"/>
                  </a:solidFill>
                  <a:latin typeface="Agrandir"/>
                </a:rPr>
                <a:t>Criadores</a:t>
              </a:r>
              <a:r>
                <a:rPr lang="en-US" sz="3235" dirty="0">
                  <a:solidFill>
                    <a:srgbClr val="2B2B2B"/>
                  </a:solidFill>
                  <a:latin typeface="Agrandir"/>
                </a:rPr>
                <a:t> do Android &amp; Android Studio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78931" y="469922"/>
              <a:ext cx="454780" cy="381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14"/>
                </a:lnSpc>
              </a:pPr>
              <a:r>
                <a:rPr lang="en-US" sz="1510">
                  <a:solidFill>
                    <a:srgbClr val="2B2B2B"/>
                  </a:solidFill>
                  <a:latin typeface="Agrandir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09000" y="2368936"/>
            <a:ext cx="6907145" cy="868440"/>
            <a:chOff x="0" y="0"/>
            <a:chExt cx="9209527" cy="1157920"/>
          </a:xfrm>
        </p:grpSpPr>
        <p:sp>
          <p:nvSpPr>
            <p:cNvPr id="10" name="TextBox 10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Agrandir"/>
                </a:rPr>
                <a:t>Vantagens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809000" y="3657617"/>
            <a:ext cx="6907145" cy="868440"/>
            <a:chOff x="0" y="0"/>
            <a:chExt cx="9209527" cy="1157920"/>
          </a:xfrm>
        </p:grpSpPr>
        <p:sp>
          <p:nvSpPr>
            <p:cNvPr id="14" name="TextBox 14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Agrandir"/>
                </a:rPr>
                <a:t>Desvantagens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809000" y="4946297"/>
            <a:ext cx="6907145" cy="868440"/>
            <a:chOff x="0" y="0"/>
            <a:chExt cx="9209527" cy="1157920"/>
          </a:xfrm>
        </p:grpSpPr>
        <p:sp>
          <p:nvSpPr>
            <p:cNvPr id="18" name="TextBox 18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Agrandir"/>
                </a:rPr>
                <a:t>Principais concorrentes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4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09000" y="6110012"/>
            <a:ext cx="6907145" cy="868440"/>
            <a:chOff x="0" y="0"/>
            <a:chExt cx="9209527" cy="1157920"/>
          </a:xfrm>
        </p:grpSpPr>
        <p:sp>
          <p:nvSpPr>
            <p:cNvPr id="22" name="TextBox 22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Agrandir"/>
                </a:rPr>
                <a:t>Por que usar? 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5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809000" y="7397552"/>
            <a:ext cx="6907145" cy="868440"/>
            <a:chOff x="0" y="0"/>
            <a:chExt cx="9209527" cy="1157920"/>
          </a:xfrm>
        </p:grpSpPr>
        <p:sp>
          <p:nvSpPr>
            <p:cNvPr id="26" name="TextBox 26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Agrandir"/>
                </a:rPr>
                <a:t>Principais ferramentas</a:t>
              </a:r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809000" y="8824080"/>
            <a:ext cx="6907145" cy="868440"/>
            <a:chOff x="0" y="0"/>
            <a:chExt cx="9209527" cy="1157920"/>
          </a:xfrm>
        </p:grpSpPr>
        <p:sp>
          <p:nvSpPr>
            <p:cNvPr id="30" name="TextBox 30"/>
            <p:cNvSpPr txBox="1"/>
            <p:nvPr/>
          </p:nvSpPr>
          <p:spPr>
            <a:xfrm>
              <a:off x="1634311" y="147159"/>
              <a:ext cx="7575216" cy="730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Agrandir"/>
                </a:rPr>
                <a:t>Principais ferramentas</a:t>
              </a:r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2B2B2B"/>
                  </a:solidFill>
                  <a:latin typeface="Agrandir Bold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496683" y="419418"/>
            <a:ext cx="1132105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000000"/>
                </a:solidFill>
                <a:latin typeface="Open Sans Bold"/>
              </a:rPr>
              <a:t>Criadores Android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404" y="1698635"/>
            <a:ext cx="7123321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5" lvl="1" indent="-431797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Andy Rubin</a:t>
            </a:r>
          </a:p>
          <a:p>
            <a:pPr marL="863595" lvl="1" indent="-431797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Nick Sears</a:t>
            </a:r>
          </a:p>
          <a:p>
            <a:pPr marL="863595" lvl="1" indent="-431797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Rich Miner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728969" y="4525963"/>
            <a:ext cx="12584599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Open Sans Bold"/>
              </a:rPr>
              <a:t>Criadores Android Studio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404" y="5913437"/>
            <a:ext cx="7123321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4" lvl="1" indent="-442592" algn="l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000000"/>
                </a:solidFill>
                <a:latin typeface="Open Sans"/>
              </a:rPr>
              <a:t>Google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861167" y="3646525"/>
            <a:ext cx="1132105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Vantagens Android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7699" y="4864380"/>
            <a:ext cx="7123321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Interface de usuário interativa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Desenvolvimento de apps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Open 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2891575" y="3531163"/>
            <a:ext cx="1562196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Vantagens Android Studio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196" y="4566547"/>
            <a:ext cx="67216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Interface gráfica do usuário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Suporte ao Kotlin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369898" y="3731260"/>
            <a:ext cx="1132105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Desvantagens Android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794" y="4779645"/>
            <a:ext cx="8289671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Dificuldade de padronização de layout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Segurança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Fragmentação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2454194" y="3978426"/>
            <a:ext cx="1562196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Desvantagens Android Studio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21495" y="5013809"/>
            <a:ext cx="67216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Alto consumo de recursos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Suporte limitado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467094" y="319296"/>
            <a:ext cx="1132105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Concorrentes Android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439955"/>
            <a:ext cx="828967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IOS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332700" y="5426482"/>
            <a:ext cx="1562196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Concorrentes Android Studio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541542"/>
            <a:ext cx="67216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Visual Studio Code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Eclipse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1467094" y="319296"/>
            <a:ext cx="1132105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Por que usar Android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1439955"/>
            <a:ext cx="985396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Interação com Google de forma mais eficiente</a:t>
            </a:r>
          </a:p>
          <a:p>
            <a:pPr marL="690879" lvl="1" indent="-345439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</a:rPr>
              <a:t>Personalização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332700" y="5426482"/>
            <a:ext cx="15621968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Open Sans Bold"/>
              </a:rPr>
              <a:t>Por que usar Android Studio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541542"/>
            <a:ext cx="743851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Grande variedade de recursos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Atualizações regulares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Agrandir</vt:lpstr>
      <vt:lpstr>Arial</vt:lpstr>
      <vt:lpstr>Open Sans</vt:lpstr>
      <vt:lpstr>Open Sans Bold</vt:lpstr>
      <vt:lpstr>Agrandir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Básica Simples Manchas Pastel</dc:title>
  <cp:lastModifiedBy>Logon Aluno</cp:lastModifiedBy>
  <cp:revision>3</cp:revision>
  <dcterms:created xsi:type="dcterms:W3CDTF">2006-08-16T00:00:00Z</dcterms:created>
  <dcterms:modified xsi:type="dcterms:W3CDTF">2024-05-22T12:40:41Z</dcterms:modified>
  <dc:identifier>DAGF83bJhB4</dc:identifier>
</cp:coreProperties>
</file>