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nsdsn/world-happines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si_20-21.pages.gitlab.inf.uva.es/mapafelicidadmund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Ranking de felicidad por países desde el 2015 al 2019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2" y="3360146"/>
            <a:ext cx="3414310" cy="341431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359268" y="4744135"/>
            <a:ext cx="2126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Pablo Marcos Parra</a:t>
            </a:r>
          </a:p>
          <a:p>
            <a:pPr algn="ctr"/>
            <a:r>
              <a:rPr lang="es-ES" dirty="0" smtClean="0"/>
              <a:t>Curso 20/21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864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DATOS Y CONTEXTO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CONTEXTO:</a:t>
            </a:r>
          </a:p>
          <a:p>
            <a:pPr marL="0" indent="0">
              <a:buNone/>
            </a:pPr>
            <a:r>
              <a:rPr lang="es-ES" dirty="0" smtClean="0"/>
              <a:t>“En el año 2015 se realizó un estudio en el cual se preguntaba a los habitantes de diferentes países qué nota sobre 10 darían a su felicidad”</a:t>
            </a:r>
          </a:p>
          <a:p>
            <a:r>
              <a:rPr lang="es-ES" dirty="0"/>
              <a:t>Datos: </a:t>
            </a: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www.kaggle.com/unsdsn/world-happiness</a:t>
            </a:r>
            <a:endParaRPr lang="es-ES" dirty="0" smtClean="0"/>
          </a:p>
          <a:p>
            <a:r>
              <a:rPr lang="es-ES" dirty="0" smtClean="0"/>
              <a:t>Variables: </a:t>
            </a:r>
            <a:r>
              <a:rPr lang="es-ES" dirty="0" err="1" smtClean="0"/>
              <a:t>Codigo</a:t>
            </a:r>
            <a:r>
              <a:rPr lang="es-ES" dirty="0" smtClean="0"/>
              <a:t> ISO, País, Posición ranking, Score.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398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Observar qué países son los más felices y cuáles son los menos felices.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717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IDEA INICIAL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37" y="1930400"/>
            <a:ext cx="8373261" cy="3881437"/>
          </a:xfrm>
        </p:spPr>
      </p:pic>
    </p:spTree>
    <p:extLst>
      <p:ext uri="{BB962C8B-B14F-4D97-AF65-F5344CB8AC3E}">
        <p14:creationId xmlns:p14="http://schemas.microsoft.com/office/powerpoint/2010/main" val="372238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</a:t>
            </a:r>
            <a:endParaRPr lang="es-ES" dirty="0"/>
          </a:p>
        </p:txBody>
      </p:sp>
      <p:pic>
        <p:nvPicPr>
          <p:cNvPr id="1026" name="Picture 2" descr="https://lh6.googleusercontent.com/OJmO1nK31GlG-nSrJa8MzRqKWMBIqFlWUy8hbT11NXlbNjU-9Omwfx_OhPXqBU0gTpLHFH9RCYmiVvk9NMgbGBUZoC5N9VMx4YaePKCIfuTJZakCQH0K0X5Dg5ghe1R9FiXezeo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642" y="1270000"/>
            <a:ext cx="759205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527448" y="5151437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>
                <a:hlinkClick r:id="rId3"/>
              </a:rPr>
              <a:t>https://desi_20-21.pages.gitlab.inf.uva.es/mapafelicidadmundo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155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POSIBLES MEJORAS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 pasar el ratón por una de las filas de la tabla, que el país elegido se señale en el mapa.</a:t>
            </a:r>
          </a:p>
          <a:p>
            <a:r>
              <a:rPr lang="es-ES" dirty="0" smtClean="0"/>
              <a:t>Eliminar la tabla y usar en su lugar un gráfico de barras.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2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Lectura de datos: trabajo curso 18/19 de Adrián Arroyo</a:t>
            </a:r>
          </a:p>
          <a:p>
            <a:r>
              <a:rPr lang="es-ES" dirty="0" smtClean="0"/>
              <a:t>Documentación de la asignatura</a:t>
            </a:r>
          </a:p>
          <a:p>
            <a:r>
              <a:rPr lang="es-ES" dirty="0" smtClean="0"/>
              <a:t>Documentación encontrada en la red (</a:t>
            </a:r>
            <a:r>
              <a:rPr lang="es-ES" dirty="0" err="1" smtClean="0"/>
              <a:t>Stackoverflow</a:t>
            </a:r>
            <a:r>
              <a:rPr lang="es-ES" dirty="0" smtClean="0"/>
              <a:t>, </a:t>
            </a:r>
            <a:r>
              <a:rPr lang="es-ES" dirty="0" err="1" smtClean="0"/>
              <a:t>github</a:t>
            </a:r>
            <a:r>
              <a:rPr lang="es-ES" dirty="0" smtClean="0"/>
              <a:t>…)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31363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150</Words>
  <Application>Microsoft Office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Ranking de felicidad por países desde el 2015 al 2019</vt:lpstr>
      <vt:lpstr>DATOS Y CONTEXTO</vt:lpstr>
      <vt:lpstr>OBJETIVO</vt:lpstr>
      <vt:lpstr>IDEA INICIAL</vt:lpstr>
      <vt:lpstr>RESULTADO</vt:lpstr>
      <vt:lpstr>POSIBLES MEJORAS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Ranking de felicidad por países desde el 2015 al 2019</dc:title>
  <dc:creator>Pablo Marcos Parra</dc:creator>
  <cp:lastModifiedBy>Pablo Marcos Parra</cp:lastModifiedBy>
  <cp:revision>4</cp:revision>
  <dcterms:created xsi:type="dcterms:W3CDTF">2020-12-20T19:56:13Z</dcterms:created>
  <dcterms:modified xsi:type="dcterms:W3CDTF">2020-12-20T20:16:51Z</dcterms:modified>
</cp:coreProperties>
</file>