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ahu" initials="ss" lastIdx="1" clrIdx="0">
    <p:extLst>
      <p:ext uri="{19B8F6BF-5375-455C-9EA6-DF929625EA0E}">
        <p15:presenceInfo xmlns:p15="http://schemas.microsoft.com/office/powerpoint/2012/main" userId="8bee4f4841417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0T13:04:40.17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E529-4890-056F-1E44-C1880F28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B309-0096-EA10-CD93-3EEDBB514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E0A3-5E49-5BBE-26D9-D246ABB8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4063-5A61-A1E3-F953-740C64D4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8AB-F78B-FDB5-F922-386C1A0F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AB5-77E9-BF13-3517-5F15C978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95220-B1E8-CF2E-D89B-491DE739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5B2B-5706-F28C-AB1E-C471E6D2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D00E-A976-7375-85B3-87C40535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4C29-8644-E6DF-2AD6-1000B493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F0076-2B24-5A9E-288D-F3780526E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23B5D-6882-0560-31BE-F19AD639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3DE5-74AC-CF7A-AADF-77281A9C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3F1B-6890-D8BF-75CE-9E86910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C6E5-5D1E-8726-C496-E83F7E4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6EF8-F3D0-A8DD-3E1E-50C8CA85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B6D2-3633-A53D-8C0C-ABD5C0AB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71D6-7BA3-2BBB-35BE-787BC7ED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55EB-40C7-AEA5-8577-98F32287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97FF-A164-14A4-CD97-DEB77CED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DCAD-0FB8-A4E5-631C-645AEB4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704C-D4F8-B102-6667-86AD1188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FAF9-8054-86D5-0D03-D4B2A04B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89C1-8918-F2B2-1805-CA3008F4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6449-D19A-E524-A443-DEF48019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705A-7679-DBBC-A149-9865B4D4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CE1-5862-B975-B03E-02EA3CC58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74A9-AA4A-EB48-B884-6B8BB93E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DE6EB-53DF-B8EE-2BF8-C7B964F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6CF6-0327-AEA8-D068-653502BB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3B11-A18D-9C4B-E050-D222F804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1842-5469-0FE6-B408-8702F794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F75C-D0C1-A7F8-15B4-E8AA5FA0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C268-0090-9604-04EC-EBB4D2C6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32C4B-4EAC-45F9-D318-E69CBCDCE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943C7-6FCD-CAC1-58C8-63159D37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72C60-C753-8B73-D65E-94E50E86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94D3-E944-AE9E-D82A-CF2380CC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3582F-0C6D-258E-DDE2-66495FF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D602-CFBF-361D-3572-1EAABF64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F99A-3105-5ADD-2666-7490A357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C817-5C80-60CC-3E4E-287D62CA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DB34D-D5CB-758D-6B74-384281A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CB93A-8130-9B25-C6D6-FCF0D4A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7C095-5BE6-31C7-7EF0-C63F7DEB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E3F2-9213-E1A5-B6BE-A772F98E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1A45-A973-82B0-29F6-DD759DEE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A657-04EC-82FB-0B5D-8B1FB36C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FF22-429A-51DE-6956-E29E6D8E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8E74-86E1-82A8-9178-B79F8D79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54A0F-92F4-BA59-2A7E-5A3823AB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8ECB7-3CED-359E-2BBF-D18525F4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EB0A-1766-7BE1-80E0-10794DD3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20669-65C8-306F-D142-B00D61BC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B0BD9-9A74-70FA-492C-1A278498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5216-48E0-BA73-E6E6-27C18C1D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3C12-AB4C-375E-4499-9C66E466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9EBD-9496-AF35-D832-C1B8625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14C2-05F4-3EDA-6D8D-BE58646A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6C35-0093-2C28-5F59-7AC5ABB3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B327-43B0-EAB3-A3E7-60FC4175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13EE-82C7-F541-A861-AB3EFE886436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EE37-2EF6-1E89-616B-6BCBD0848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3A58-8BC0-2D74-E49C-104BE58F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5B3D-DB1A-E14F-8F32-1AE1C3C3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983-2D0F-4CA5-C24C-E35525FE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136" y="1698626"/>
            <a:ext cx="9020176" cy="32019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br>
              <a:rPr lang="en-US" sz="4400" dirty="0">
                <a:latin typeface="Algerian" panose="020F0502020204030204" pitchFamily="34" charset="0"/>
                <a:cs typeface="Algerian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lgerian" pitchFamily="82" charset="77"/>
                <a:cs typeface="Algerian" panose="020F0502020204030204" pitchFamily="34" charset="0"/>
              </a:rPr>
              <a:t>MEDTRACKER</a:t>
            </a:r>
            <a:br>
              <a:rPr lang="en-US" sz="4400" dirty="0">
                <a:solidFill>
                  <a:schemeClr val="bg1"/>
                </a:solidFill>
                <a:latin typeface="Algerian" pitchFamily="82" charset="77"/>
                <a:cs typeface="Algerian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lgerian" pitchFamily="82" charset="77"/>
                <a:cs typeface="Algerian" panose="020F0502020204030204" pitchFamily="34" charset="0"/>
              </a:rPr>
              <a:t>REVOLUTIONIZING HEALTH THROUGH AUTOMATION</a:t>
            </a:r>
            <a:br>
              <a:rPr lang="en-US" sz="2400" dirty="0">
                <a:solidFill>
                  <a:schemeClr val="bg1"/>
                </a:solidFill>
                <a:latin typeface="Algerian" pitchFamily="82" charset="77"/>
                <a:cs typeface="Algerian" panose="020F050202020403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lgerian" pitchFamily="82" charset="77"/>
                <a:cs typeface="Algerian" panose="020F050202020403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Algerian" pitchFamily="82" charset="77"/>
                <a:ea typeface="Apple Color Emoji" pitchFamily="2" charset="0"/>
                <a:cs typeface="Algerian" panose="020F0502020204030204" pitchFamily="34" charset="0"/>
              </a:rPr>
              <a:t>~</a:t>
            </a:r>
            <a:r>
              <a:rPr lang="en-US" sz="2400" dirty="0">
                <a:solidFill>
                  <a:schemeClr val="bg1"/>
                </a:solidFill>
                <a:latin typeface="Algerian" pitchFamily="82" charset="77"/>
                <a:ea typeface="Apple Color Emoji" pitchFamily="2" charset="0"/>
              </a:rPr>
              <a:t>By Team </a:t>
            </a:r>
            <a:r>
              <a:rPr lang="en-US" sz="2400" dirty="0" err="1">
                <a:solidFill>
                  <a:schemeClr val="bg1"/>
                </a:solidFill>
                <a:latin typeface="Algerian" pitchFamily="82" charset="77"/>
                <a:ea typeface="Apple Color Emoji" pitchFamily="2" charset="0"/>
              </a:rPr>
              <a:t>WebCrafters</a:t>
            </a:r>
            <a:br>
              <a:rPr lang="en-US" sz="2400" dirty="0">
                <a:solidFill>
                  <a:schemeClr val="bg1"/>
                </a:solidFill>
                <a:latin typeface="Algerian" pitchFamily="82" charset="77"/>
                <a:ea typeface="Apple Color Emoji" pitchFamily="2" charset="0"/>
              </a:rPr>
            </a:br>
            <a:endParaRPr lang="en-US" sz="2400" dirty="0">
              <a:solidFill>
                <a:schemeClr val="bg1"/>
              </a:solidFill>
              <a:latin typeface="Algerian" pitchFamily="82" charset="77"/>
              <a:cs typeface="Algerian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EBF1D3-0B40-CFCE-FAAB-5072DC58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062" y="7974013"/>
            <a:ext cx="9144000" cy="1655762"/>
          </a:xfrm>
        </p:spPr>
        <p:txBody>
          <a:bodyPr/>
          <a:lstStyle/>
          <a:p>
            <a:endParaRPr lang="en-US" sz="3600" dirty="0">
              <a:solidFill>
                <a:srgbClr val="FF0000"/>
              </a:solidFill>
              <a:latin typeface="Algerian" pitchFamily="82" charset="77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3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2F42-4057-FE0B-4B28-9729EBCE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Algerian" pitchFamily="82" charset="77"/>
              </a:rPr>
              <a:t>Targeted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b="0" i="0" u="none" strike="noStrike" dirty="0">
                <a:solidFill>
                  <a:srgbClr val="0D0D0D"/>
                </a:solidFill>
                <a:effectLst/>
                <a:latin typeface="Algerian" pitchFamily="82" charset="77"/>
              </a:rPr>
              <a:t>Problem</a:t>
            </a:r>
            <a:endParaRPr lang="en-US" dirty="0"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593D-C93F-E5F6-9C51-AACE30A7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0" i="0" u="none" strike="noStrike" dirty="0">
                <a:solidFill>
                  <a:srgbClr val="0D0D0D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Many people in India fail to receive proper medical treatment due to a lack of medical equipment in hospitals. This issue also contributes to deaths resulting from improper medication. The root cause is the absence of proper record-keeping for medical inventories in hospitals.</a:t>
            </a:r>
            <a:endParaRPr 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057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4EA2-DD3B-927C-8A51-0AA0D8BD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8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u="none" strike="noStrike" dirty="0">
                <a:solidFill>
                  <a:srgbClr val="0D0D0D"/>
                </a:solidFill>
                <a:effectLst/>
                <a:latin typeface="Algerian" pitchFamily="82" charset="77"/>
              </a:rPr>
              <a:t>Addressing Inefficiencies in Hospital Medical Inventory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0AB0-05E2-8647-A5B4-8D57C9B8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We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aim to create an ultimate web application which can keep track of all medical inventories like oxygen cylinders, medicines,</a:t>
            </a:r>
            <a:r>
              <a:rPr lang="en-IN" b="0" i="0" u="none" strike="noStrike" dirty="0">
                <a:solidFill>
                  <a:srgbClr val="040C28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 cotton swabs, syringes,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portable trays, etc. in a particular hospital and sends an alert if medical inventories are less than a particular threshold.</a:t>
            </a:r>
          </a:p>
          <a:p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Medical staff of a </a:t>
            </a:r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particular hospital will have access to portal  for that hospital through login credentials and he/she needs to update number of inventories</a:t>
            </a:r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used and whenever new inventories will be ordered for the hospital that too will be updated on the portal.</a:t>
            </a:r>
          </a:p>
          <a:p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This</a:t>
            </a:r>
            <a:r>
              <a:rPr lang="en-US" dirty="0">
                <a:solidFill>
                  <a:srgbClr val="040C28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will automate the medical inventory management system and make it hassle free.</a:t>
            </a:r>
            <a:endParaRPr lang="en-US" b="0" i="0" u="none" strike="noStrike" dirty="0">
              <a:solidFill>
                <a:srgbClr val="040C28"/>
              </a:solidFill>
              <a:effectLst/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40C28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4656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4850-9814-9DB7-77E1-7531170A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itchFamily="82" charset="77"/>
                <a:ea typeface="Apple Color Emoji" pitchFamily="2" charset="0"/>
              </a:rPr>
              <a:t>UNIQUE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6AAB-A7BF-9BED-9D02-D6ED7A89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4153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400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n-IN" sz="24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sz="3200" b="0" i="0" u="none" strike="noStrike" dirty="0">
                <a:solidFill>
                  <a:srgbClr val="0D0D0D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It will bring records of all equipment related to every medical department to a single platform.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423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F012A6-F79B-CC4C-492D-0EAAAF4F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Tech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C2813-BBE8-D667-205C-AF6B7DAD29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543050"/>
            <a:ext cx="1051560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Technologies involved are:</a:t>
            </a:r>
          </a:p>
          <a:p>
            <a:pPr marL="914400" lvl="2" indent="0">
              <a:buNone/>
            </a:pPr>
            <a:endParaRPr lang="en-IN" sz="3600" dirty="0">
              <a:latin typeface="Arial Rounded MT Bold" panose="020F0704030504030204" pitchFamily="34" charset="0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55545-7E94-34C5-C314-D109C0A82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76" y="2595281"/>
            <a:ext cx="1501869" cy="1501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4C3013-5616-08B4-6A93-07F66E7C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2" y="2595281"/>
            <a:ext cx="1501870" cy="1501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5AA6FF-6B46-9085-AC53-250C44B29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2595280"/>
            <a:ext cx="1501870" cy="1501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6FB67-D331-721A-CAC6-15235012F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76" y="4354985"/>
            <a:ext cx="1498356" cy="2503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F13035-DEDC-9F7B-F29F-D28527118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71" y="4801941"/>
            <a:ext cx="1501871" cy="16091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1422C9-35F7-406A-32CA-0F5383C76C96}"/>
              </a:ext>
            </a:extLst>
          </p:cNvPr>
          <p:cNvSpPr txBox="1"/>
          <p:nvPr/>
        </p:nvSpPr>
        <p:spPr>
          <a:xfrm>
            <a:off x="8566942" y="4983249"/>
            <a:ext cx="337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dobe Pi Std" panose="05020102010706070708" pitchFamily="82" charset="0"/>
              </a:rPr>
              <a:t>And a lot more web development…</a:t>
            </a:r>
          </a:p>
        </p:txBody>
      </p:sp>
    </p:spTree>
    <p:extLst>
      <p:ext uri="{BB962C8B-B14F-4D97-AF65-F5344CB8AC3E}">
        <p14:creationId xmlns:p14="http://schemas.microsoft.com/office/powerpoint/2010/main" val="16983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90C4B-4157-6C48-5110-3A4A8707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35" y="228599"/>
            <a:ext cx="8686799" cy="1246096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Future scope/Business Scope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C75B17-E9B4-1D5D-44FC-68E2198C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71" y="1981201"/>
            <a:ext cx="9466729" cy="402515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Apple Color Emoji" pitchFamily="2" charset="0"/>
                <a:ea typeface="Apple Color Emoji" pitchFamily="2" charset="0"/>
                <a:cs typeface="Apple Chancery" panose="03020702040506060504" pitchFamily="66" charset="-79"/>
              </a:rPr>
              <a:t>Integrating with new technologies:</a:t>
            </a:r>
            <a:r>
              <a:rPr lang="en-IN" sz="2800" dirty="0">
                <a:latin typeface="Apple Color Emoji" pitchFamily="2" charset="0"/>
                <a:ea typeface="Apple Color Emoji" pitchFamily="2" charset="0"/>
                <a:cs typeface="Apple Chancery" panose="03020702040506060504" pitchFamily="66" charset="-79"/>
              </a:rPr>
              <a:t> </a:t>
            </a:r>
            <a:r>
              <a:rPr lang="en-IN" sz="2800" dirty="0">
                <a:latin typeface="Apple Chancery" panose="03020702040506060504" pitchFamily="66" charset="-79"/>
                <a:ea typeface="Adobe Ming Std L" panose="02020300000000000000" pitchFamily="18" charset="-128"/>
                <a:cs typeface="Apple Chancery" panose="03020702040506060504" pitchFamily="66" charset="-79"/>
              </a:rPr>
              <a:t>It can be combined with AI ,ML technology and will help in predictive analysis and better inventory management.</a:t>
            </a:r>
          </a:p>
          <a:p>
            <a:endParaRPr lang="en-IN" sz="2800" dirty="0">
              <a:latin typeface="Apple Chancery" panose="03020702040506060504" pitchFamily="66" charset="-79"/>
              <a:ea typeface="Adobe Ming Std L" panose="02020300000000000000" pitchFamily="18" charset="-128"/>
              <a:cs typeface="Apple Chancery" panose="03020702040506060504" pitchFamily="66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Apple Color Emoji" pitchFamily="2" charset="0"/>
                <a:ea typeface="Apple Color Emoji" pitchFamily="2" charset="0"/>
                <a:cs typeface="Apple Chancery" panose="03020702040506060504" pitchFamily="66" charset="-79"/>
              </a:rPr>
              <a:t>Subscription-based hospital inventory management </a:t>
            </a:r>
            <a:r>
              <a:rPr lang="en-IN" sz="2800" b="1" dirty="0">
                <a:latin typeface="Apple Color Emoji" pitchFamily="2" charset="0"/>
                <a:ea typeface="Apple Color Emoji" pitchFamily="2" charset="0"/>
                <a:cs typeface="APPLE CHANCERY" panose="03020702040506060504" pitchFamily="66" charset="-79"/>
              </a:rPr>
              <a:t>system: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Hospitals can subscribe to our website, and they will be ready to manage their inventory records.</a:t>
            </a:r>
            <a:endParaRPr lang="en-IN" sz="2800" dirty="0">
              <a:latin typeface="Apple Chancery" panose="03020702040506060504" pitchFamily="66" charset="-79"/>
              <a:ea typeface="Adobe Ming Std L" panose="02020300000000000000" pitchFamily="18" charset="-128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33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0146-6AE3-4EC9-63BF-2E90CFD5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136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THANK YOU!!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EFFORTS BY: </a:t>
            </a:r>
            <a:r>
              <a:rPr lang="en-US" dirty="0" err="1">
                <a:solidFill>
                  <a:schemeClr val="bg1"/>
                </a:solidFill>
                <a:latin typeface="Algerian" pitchFamily="82" charset="77"/>
              </a:rPr>
              <a:t>WebCrafters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Members: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 err="1">
                <a:solidFill>
                  <a:schemeClr val="bg1"/>
                </a:solidFill>
                <a:latin typeface="Algerian" pitchFamily="82" charset="77"/>
              </a:rPr>
              <a:t>Lepakshi</a:t>
            </a: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 </a:t>
            </a:r>
            <a:br>
              <a:rPr lang="en-US" dirty="0">
                <a:solidFill>
                  <a:schemeClr val="bg1"/>
                </a:solidFill>
                <a:latin typeface="Algerian" pitchFamily="82" charset="77"/>
              </a:rPr>
            </a:br>
            <a:r>
              <a:rPr lang="en-US" dirty="0">
                <a:solidFill>
                  <a:schemeClr val="bg1"/>
                </a:solidFill>
                <a:latin typeface="Algerian" pitchFamily="82" charset="77"/>
              </a:rPr>
              <a:t>Shruti </a:t>
            </a:r>
            <a:r>
              <a:rPr lang="en-US" dirty="0" err="1">
                <a:solidFill>
                  <a:schemeClr val="bg1"/>
                </a:solidFill>
                <a:latin typeface="Algerian" pitchFamily="82" charset="77"/>
              </a:rPr>
              <a:t>Sahu</a:t>
            </a:r>
            <a:endParaRPr lang="en-US" dirty="0">
              <a:solidFill>
                <a:schemeClr val="bg1"/>
              </a:solidFill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22B8-99C1-ED30-AE5A-E1AD5521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78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{E141FAB9-E22B-884D-BAA7-3FF384BEBD27}tf10001119</Template>
  <TotalTime>72</TotalTime>
  <Words>284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Adobe Pi Std</vt:lpstr>
      <vt:lpstr>Algerian</vt:lpstr>
      <vt:lpstr>Apple Chancery</vt:lpstr>
      <vt:lpstr>Apple Chancery</vt:lpstr>
      <vt:lpstr>Apple Color Emoji</vt:lpstr>
      <vt:lpstr>Arial</vt:lpstr>
      <vt:lpstr>Arial Rounded MT Bold</vt:lpstr>
      <vt:lpstr>Calibri</vt:lpstr>
      <vt:lpstr>Calibri Light</vt:lpstr>
      <vt:lpstr>Google Sans</vt:lpstr>
      <vt:lpstr>Söhne</vt:lpstr>
      <vt:lpstr>Office Theme</vt:lpstr>
      <vt:lpstr> MEDTRACKER REVOLUTIONIZING HEALTH THROUGH AUTOMATION  ~By Team WebCrafters </vt:lpstr>
      <vt:lpstr>Targeted Problem</vt:lpstr>
      <vt:lpstr>Addressing Inefficiencies in Hospital Medical Inventory Management </vt:lpstr>
      <vt:lpstr>UNIQUE FEATURE</vt:lpstr>
      <vt:lpstr>                     Tech stack</vt:lpstr>
      <vt:lpstr>Future scope/Business Scope</vt:lpstr>
      <vt:lpstr>THANK YOU!! EFFORTS BY: WebCrafters Members: Lepakshi  Shruti Sahu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MEDTRACKER REVOLUTIONIZING HEALTH THROUGH AUTOMATION  ~By Team WebCrafters </dc:title>
  <dc:creator>Lepakshi Kumar</dc:creator>
  <cp:lastModifiedBy>Lepakshi Kumar</cp:lastModifiedBy>
  <cp:revision>1</cp:revision>
  <dcterms:created xsi:type="dcterms:W3CDTF">2024-02-10T07:03:49Z</dcterms:created>
  <dcterms:modified xsi:type="dcterms:W3CDTF">2024-02-10T08:15:59Z</dcterms:modified>
</cp:coreProperties>
</file>