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ACB3"/>
    <a:srgbClr val="C33B32"/>
    <a:srgbClr val="F3AF2C"/>
    <a:srgbClr val="C43B32"/>
    <a:srgbClr val="2F3345"/>
    <a:srgbClr val="3A498C"/>
    <a:srgbClr val="800020"/>
    <a:srgbClr val="D7DEF9"/>
    <a:srgbClr val="32975F"/>
    <a:srgbClr val="EE4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-936" y="-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3180-EDEF-7DE3-C62B-C2F9C838B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C31E3-D80B-01E4-EE79-49DB4B2E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E1A20-2202-FE58-87AB-D06063A2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62D3-68EB-4C15-BE30-F9E82CEEA6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92A31-8BB6-289A-30F2-F473EA99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E46A9-6955-761A-4401-321F88E4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07F2-39A5-4E6F-A14C-333A92C7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F27D-DA4F-520B-641F-EE959363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B9A40-875C-EFCB-8F86-52B586977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9EE8-55D4-0F48-985D-D3942DA4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62D3-68EB-4C15-BE30-F9E82CEEA6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27256-546E-1F8C-6F1E-F1062B41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2734-8103-AD7C-2C03-5C774192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07F2-39A5-4E6F-A14C-333A92C7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7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0CE1B-9B5E-4832-8F44-641642723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03172-70B4-B7D2-425D-B650817B7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3BBA8-8628-532E-9DDE-5A3CE528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62D3-68EB-4C15-BE30-F9E82CEEA6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2E64-8179-B095-7F3A-D9B761C9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C8D0-BD12-C15A-309C-EC0EDB30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07F2-39A5-4E6F-A14C-333A92C7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1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4A2F-5EC2-8266-B407-6CCADFB2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93FC1-1425-9CA9-3586-00460898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72EB-EA6F-A5EB-9903-2D5F6BF0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62D3-68EB-4C15-BE30-F9E82CEEA6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9C9C-1036-0210-5900-52244ACB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E394-06B5-273A-E280-7CDFDADE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07F2-39A5-4E6F-A14C-333A92C7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4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61FC-CE54-6B6E-9E8B-F757A5EB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A167C-BC19-85DF-5363-2B76EE9D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9638-34D8-FA7E-3398-0CBBEE2D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62D3-68EB-4C15-BE30-F9E82CEEA6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56A24-07E7-A09A-C22E-D661E1D9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2FFBF-95A7-4BB4-3C42-9142E460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07F2-39A5-4E6F-A14C-333A92C7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5B5D-3ECB-F496-7289-FF72F20C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2B59-CB45-4ADD-F826-64E9D8618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6ADC5-74B4-B581-FFC1-5319773DB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87CD1-6EEA-0B8E-8330-22DEFF90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62D3-68EB-4C15-BE30-F9E82CEEA6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F4E0C-D198-E7D1-FA9A-C605563C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A5AAE-4965-24A0-9522-2BA3885F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07F2-39A5-4E6F-A14C-333A92C7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9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B365-5DF6-A0F0-D51C-C161E5DA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0DAA0-1AF6-CA5B-5A38-371AB209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A460D-7B69-A906-5492-4C624B395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657B0-6BB9-D0E0-D979-EFC328269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0223A-6875-4E84-AD68-3D9CD0C01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E9DC8-6E75-E5B7-1244-400DD957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62D3-68EB-4C15-BE30-F9E82CEEA6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63F36-432E-1D04-6B2E-F59DF40E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3F4D7-FA37-CF7D-578B-63C7655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07F2-39A5-4E6F-A14C-333A92C7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E4FC-6447-9358-647D-4E94B8F0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93993-AB61-FF06-F913-07FD74B3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62D3-68EB-4C15-BE30-F9E82CEEA6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89D87-7F5E-7959-2C40-83FC5A00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C1204-34B9-15F3-F2D4-2C4E6FB2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07F2-39A5-4E6F-A14C-333A92C7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9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B6071-C52A-73D4-3FC0-22C3A766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62D3-68EB-4C15-BE30-F9E82CEEA6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97243-09C3-F377-C937-925B7660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F197E-583C-4127-4574-435D1C85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07F2-39A5-4E6F-A14C-333A92C7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5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0242-1C69-E8B4-2814-26114C6F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8A15-C2FC-C3CB-2EB2-275A95006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E7D7E-9E99-FE09-C5C3-7136B6DD0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B10DF-F913-A052-5DBE-83E9A455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62D3-68EB-4C15-BE30-F9E82CEEA6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BB1B8-6309-83ED-7E96-C366EF66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EF2C2-AA29-D536-4252-0208A03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07F2-39A5-4E6F-A14C-333A92C7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6D8C-17CA-EE09-419A-2027DF4E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516C8-AE20-8DA5-3644-C95EB334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CB8F2-5FE8-1862-1202-F201480D5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9D57A-9E25-6C94-C3E7-A5A4CAB5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62D3-68EB-4C15-BE30-F9E82CEEA6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B3297-28D1-7E44-6441-72E73792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B23BC-2320-4E1D-D45C-D91A4D83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07F2-39A5-4E6F-A14C-333A92C7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8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45ACB-37C0-2D49-1B80-2324130E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771AF-9C40-0CF2-6C74-BA127667E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015B-CC04-A498-82A2-A0A5B1B24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62D3-68EB-4C15-BE30-F9E82CEEA62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132CF-27F2-7ACF-A1AE-38DF6E5E2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4022F-80DA-BA5E-5914-2FDC26CF3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907F2-39A5-4E6F-A14C-333A92C7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9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61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73896D-6AC7-8AE6-B5DD-9E7C6BC7B60A}"/>
              </a:ext>
            </a:extLst>
          </p:cNvPr>
          <p:cNvGrpSpPr/>
          <p:nvPr/>
        </p:nvGrpSpPr>
        <p:grpSpPr>
          <a:xfrm>
            <a:off x="2422689" y="15646"/>
            <a:ext cx="7363460" cy="6842354"/>
            <a:chOff x="2422689" y="15646"/>
            <a:chExt cx="7363460" cy="68423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5A15C9-385D-FF37-69E3-968E9D40F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689" y="15646"/>
              <a:ext cx="7363460" cy="684235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B61A09-3AAB-3AE3-C053-8D8E24747C7E}"/>
                </a:ext>
              </a:extLst>
            </p:cNvPr>
            <p:cNvSpPr/>
            <p:nvPr/>
          </p:nvSpPr>
          <p:spPr>
            <a:xfrm>
              <a:off x="8314441" y="2809188"/>
              <a:ext cx="1168924" cy="23001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7640E6-D83E-9016-D73F-54ECBD82F1FD}"/>
                </a:ext>
              </a:extLst>
            </p:cNvPr>
            <p:cNvSpPr/>
            <p:nvPr/>
          </p:nvSpPr>
          <p:spPr>
            <a:xfrm>
              <a:off x="8101003" y="725046"/>
              <a:ext cx="1168924" cy="13747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E10574-C94F-25AD-E9AC-2D64426A1A19}"/>
                </a:ext>
              </a:extLst>
            </p:cNvPr>
            <p:cNvSpPr/>
            <p:nvPr/>
          </p:nvSpPr>
          <p:spPr>
            <a:xfrm>
              <a:off x="4339590" y="1487832"/>
              <a:ext cx="922256" cy="4069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5D284B-95F9-C11E-B468-7FC9E574D658}"/>
                </a:ext>
              </a:extLst>
            </p:cNvPr>
            <p:cNvSpPr/>
            <p:nvPr/>
          </p:nvSpPr>
          <p:spPr>
            <a:xfrm>
              <a:off x="2949550" y="3959258"/>
              <a:ext cx="2215574" cy="6312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80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01A8C69-FFCF-2D3A-FEE6-EB17C38B2E9E}"/>
              </a:ext>
            </a:extLst>
          </p:cNvPr>
          <p:cNvGrpSpPr/>
          <p:nvPr/>
        </p:nvGrpSpPr>
        <p:grpSpPr>
          <a:xfrm>
            <a:off x="2924702" y="0"/>
            <a:ext cx="7362376" cy="6858000"/>
            <a:chOff x="2924702" y="0"/>
            <a:chExt cx="7362376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F30358-042C-D17C-DB11-09C93D70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4702" y="0"/>
              <a:ext cx="7362376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15B1D7-3E71-9235-4B5E-931F0277E54F}"/>
                </a:ext>
              </a:extLst>
            </p:cNvPr>
            <p:cNvSpPr/>
            <p:nvPr/>
          </p:nvSpPr>
          <p:spPr>
            <a:xfrm>
              <a:off x="4055627" y="1423002"/>
              <a:ext cx="5456018" cy="23001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525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F6807-94AD-29EC-ACC3-40BFA117B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66" y="993650"/>
            <a:ext cx="6178868" cy="4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7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E49F87-CCC6-EEB1-2B70-C876259B163B}"/>
              </a:ext>
            </a:extLst>
          </p:cNvPr>
          <p:cNvGrpSpPr/>
          <p:nvPr/>
        </p:nvGrpSpPr>
        <p:grpSpPr>
          <a:xfrm>
            <a:off x="3003391" y="536425"/>
            <a:ext cx="6185218" cy="5785148"/>
            <a:chOff x="3003391" y="536425"/>
            <a:chExt cx="6185218" cy="57851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A25E49-F390-446B-2C51-AB9EE8900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391" y="536426"/>
              <a:ext cx="6185218" cy="578514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18D01B-C251-3AB1-CF19-826BDE1427FC}"/>
                </a:ext>
              </a:extLst>
            </p:cNvPr>
            <p:cNvSpPr/>
            <p:nvPr/>
          </p:nvSpPr>
          <p:spPr>
            <a:xfrm>
              <a:off x="3978111" y="536425"/>
              <a:ext cx="4053526" cy="57851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73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1517B0-BC8C-6E26-E01E-4F78DD7F0863}"/>
              </a:ext>
            </a:extLst>
          </p:cNvPr>
          <p:cNvGrpSpPr/>
          <p:nvPr/>
        </p:nvGrpSpPr>
        <p:grpSpPr>
          <a:xfrm>
            <a:off x="3012916" y="545952"/>
            <a:ext cx="6166167" cy="5766096"/>
            <a:chOff x="3012916" y="545952"/>
            <a:chExt cx="6166167" cy="57660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FA5EE6-4036-5427-BBC7-BB43C447A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916" y="545952"/>
              <a:ext cx="6166167" cy="576609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F290C2-F953-1122-72DC-D74AE0148821}"/>
                </a:ext>
              </a:extLst>
            </p:cNvPr>
            <p:cNvSpPr/>
            <p:nvPr/>
          </p:nvSpPr>
          <p:spPr>
            <a:xfrm>
              <a:off x="4213781" y="1263192"/>
              <a:ext cx="1357460" cy="395926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30D4A9-7406-89AB-E172-EDBE63C2450D}"/>
                </a:ext>
              </a:extLst>
            </p:cNvPr>
            <p:cNvSpPr/>
            <p:nvPr/>
          </p:nvSpPr>
          <p:spPr>
            <a:xfrm>
              <a:off x="3923121" y="2094321"/>
              <a:ext cx="4391320" cy="2119459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288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3E0699-4630-3E72-7C1E-0E650E37DC51}"/>
              </a:ext>
            </a:extLst>
          </p:cNvPr>
          <p:cNvGrpSpPr/>
          <p:nvPr/>
        </p:nvGrpSpPr>
        <p:grpSpPr>
          <a:xfrm>
            <a:off x="3180030" y="0"/>
            <a:ext cx="5370371" cy="6315223"/>
            <a:chOff x="3180030" y="0"/>
            <a:chExt cx="5370371" cy="63152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4A9F2-94D2-8EFA-0EF2-D2F8F2AE3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030" y="0"/>
              <a:ext cx="5370371" cy="631522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D38E4F-02D0-327E-4EAA-36598D181126}"/>
                </a:ext>
              </a:extLst>
            </p:cNvPr>
            <p:cNvSpPr/>
            <p:nvPr/>
          </p:nvSpPr>
          <p:spPr>
            <a:xfrm>
              <a:off x="4076761" y="995930"/>
              <a:ext cx="3906897" cy="617859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21B359-5C53-D2CC-AA94-242C139F33CE}"/>
                </a:ext>
              </a:extLst>
            </p:cNvPr>
            <p:cNvSpPr/>
            <p:nvPr/>
          </p:nvSpPr>
          <p:spPr>
            <a:xfrm>
              <a:off x="6152828" y="2115519"/>
              <a:ext cx="1751308" cy="1131376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74D7D6-DE27-4CF9-51B8-D293456E25AF}"/>
                </a:ext>
              </a:extLst>
            </p:cNvPr>
            <p:cNvSpPr/>
            <p:nvPr/>
          </p:nvSpPr>
          <p:spPr>
            <a:xfrm>
              <a:off x="5865215" y="4137174"/>
              <a:ext cx="1550838" cy="476142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C51159-75B9-59CA-890E-CD7D7C8E9781}"/>
                </a:ext>
              </a:extLst>
            </p:cNvPr>
            <p:cNvSpPr/>
            <p:nvPr/>
          </p:nvSpPr>
          <p:spPr>
            <a:xfrm>
              <a:off x="6774265" y="4688237"/>
              <a:ext cx="641788" cy="568529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377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7A66EB-0F15-CBCE-4FD6-F485CD036414}"/>
              </a:ext>
            </a:extLst>
          </p:cNvPr>
          <p:cNvCxnSpPr>
            <a:cxnSpLocks/>
          </p:cNvCxnSpPr>
          <p:nvPr/>
        </p:nvCxnSpPr>
        <p:spPr>
          <a:xfrm>
            <a:off x="2805193" y="2611465"/>
            <a:ext cx="0" cy="879529"/>
          </a:xfrm>
          <a:prstGeom prst="line">
            <a:avLst/>
          </a:prstGeom>
          <a:ln w="34925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BCEDBC-3237-69A5-73F4-11BA6DAAEA99}"/>
              </a:ext>
            </a:extLst>
          </p:cNvPr>
          <p:cNvSpPr txBox="1"/>
          <p:nvPr/>
        </p:nvSpPr>
        <p:spPr>
          <a:xfrm>
            <a:off x="2805193" y="2567664"/>
            <a:ext cx="3533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Community</a:t>
            </a:r>
          </a:p>
          <a:p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Development</a:t>
            </a:r>
          </a:p>
          <a:p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System, Inc.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CE3D81-BC42-514B-1BF6-8CAFF568D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48" y="2567664"/>
            <a:ext cx="916273" cy="11610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DCF386-D3FD-AE40-6027-18350656C9A3}"/>
              </a:ext>
            </a:extLst>
          </p:cNvPr>
          <p:cNvSpPr txBox="1"/>
          <p:nvPr/>
        </p:nvSpPr>
        <p:spPr>
          <a:xfrm>
            <a:off x="3677617" y="5167484"/>
            <a:ext cx="2773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A498C"/>
                </a:solidFill>
                <a:latin typeface="Bahnschrift SemiBold" panose="020B0502040204020203" pitchFamily="34" charset="0"/>
              </a:rPr>
              <a:t>Comm</a:t>
            </a:r>
            <a:r>
              <a:rPr lang="en-US" sz="4000" dirty="0">
                <a:solidFill>
                  <a:srgbClr val="2F3345"/>
                </a:solidFill>
                <a:latin typeface="Bahnschrift SemiBold" panose="020B0502040204020203" pitchFamily="34" charset="0"/>
              </a:rPr>
              <a:t>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72552C-E5FE-FDAB-E939-01A0384F788E}"/>
              </a:ext>
            </a:extLst>
          </p:cNvPr>
          <p:cNvSpPr txBox="1"/>
          <p:nvPr/>
        </p:nvSpPr>
        <p:spPr>
          <a:xfrm>
            <a:off x="3724212" y="5730896"/>
            <a:ext cx="2680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00020"/>
                </a:solidFill>
                <a:latin typeface="Bahnschrift SemiBold" panose="020B0502040204020203" pitchFamily="34" charset="0"/>
              </a:rPr>
              <a:t>Development System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C769DB-76BF-85D8-D493-43A63660347A}"/>
              </a:ext>
            </a:extLst>
          </p:cNvPr>
          <p:cNvGrpSpPr/>
          <p:nvPr/>
        </p:nvGrpSpPr>
        <p:grpSpPr>
          <a:xfrm>
            <a:off x="4580718" y="1426591"/>
            <a:ext cx="1935349" cy="2027892"/>
            <a:chOff x="5706603" y="1583019"/>
            <a:chExt cx="1777139" cy="202789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BE6693-6CAE-7638-5E5E-CE970D3EF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6603" y="1583019"/>
              <a:ext cx="1777139" cy="177713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FEA507-B4C9-2287-D085-F3E10B7375BA}"/>
                </a:ext>
              </a:extLst>
            </p:cNvPr>
            <p:cNvSpPr txBox="1"/>
            <p:nvPr/>
          </p:nvSpPr>
          <p:spPr>
            <a:xfrm>
              <a:off x="5840275" y="2903025"/>
              <a:ext cx="15097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2272A2"/>
                  </a:solidFill>
                  <a:latin typeface="Bahnschrift SemiBold" panose="020B0502040204020203" pitchFamily="34" charset="0"/>
                </a:rPr>
                <a:t>C</a:t>
              </a:r>
              <a:r>
                <a:rPr lang="en-US" sz="4000" dirty="0">
                  <a:latin typeface="Bahnschrift SemiBold" panose="020B0502040204020203" pitchFamily="34" charset="0"/>
                </a:rPr>
                <a:t> </a:t>
              </a:r>
              <a:r>
                <a:rPr lang="en-US" sz="4000" dirty="0">
                  <a:solidFill>
                    <a:srgbClr val="EE4B21"/>
                  </a:solidFill>
                  <a:latin typeface="Bahnschrift SemiBold" panose="020B0502040204020203" pitchFamily="34" charset="0"/>
                </a:rPr>
                <a:t>D</a:t>
              </a:r>
              <a:r>
                <a:rPr lang="en-US" sz="4000" dirty="0">
                  <a:latin typeface="Bahnschrift SemiBold" panose="020B0502040204020203" pitchFamily="34" charset="0"/>
                </a:rPr>
                <a:t> </a:t>
              </a:r>
              <a:r>
                <a:rPr lang="en-US" sz="4000" dirty="0">
                  <a:solidFill>
                    <a:srgbClr val="32975F"/>
                  </a:solidFill>
                  <a:latin typeface="Bahnschrift SemiBold" panose="020B0502040204020203" pitchFamily="34" charset="0"/>
                </a:rPr>
                <a:t>S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CEC7279-4125-A574-87F7-B1BC8408C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005" y="1566836"/>
            <a:ext cx="1581338" cy="15813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15426A1-8D91-1B45-3EB1-EC184BE01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94" y="1566836"/>
            <a:ext cx="1179745" cy="1238223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95ACAC50-A1B4-969C-298E-7DF19C746064}"/>
              </a:ext>
            </a:extLst>
          </p:cNvPr>
          <p:cNvGrpSpPr/>
          <p:nvPr/>
        </p:nvGrpSpPr>
        <p:grpSpPr>
          <a:xfrm>
            <a:off x="7264964" y="3005427"/>
            <a:ext cx="2102316" cy="2004968"/>
            <a:chOff x="7264964" y="3005427"/>
            <a:chExt cx="2102316" cy="20049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25A68BF-87FB-A0D5-7F9C-66D3A5DDA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3638" y="3005427"/>
              <a:ext cx="2004968" cy="2004968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200522-FEEB-967B-B2F9-23D8045F0ED0}"/>
                </a:ext>
              </a:extLst>
            </p:cNvPr>
            <p:cNvSpPr/>
            <p:nvPr/>
          </p:nvSpPr>
          <p:spPr>
            <a:xfrm rot="5400000">
              <a:off x="7313638" y="2956753"/>
              <a:ext cx="2004968" cy="21023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prstTxWarp prst="textCircle">
                <a:avLst>
                  <a:gd name="adj" fmla="val 223140"/>
                </a:avLst>
              </a:prstTxWarp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rgbClr val="09ACB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COMMUNITY DEVELOPMENT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420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24259</TotalTime>
  <Words>15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UI Gothic</vt:lpstr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LePaul Love</dc:creator>
  <cp:lastModifiedBy>LePaul Love</cp:lastModifiedBy>
  <cp:revision>1</cp:revision>
  <dcterms:created xsi:type="dcterms:W3CDTF">2023-05-23T00:17:46Z</dcterms:created>
  <dcterms:modified xsi:type="dcterms:W3CDTF">2023-06-08T20:37:17Z</dcterms:modified>
</cp:coreProperties>
</file>